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1"/>
    <p:sldMasterId id="2147483950" r:id="rId2"/>
  </p:sldMasterIdLst>
  <p:notesMasterIdLst>
    <p:notesMasterId r:id="rId29"/>
  </p:notesMasterIdLst>
  <p:sldIdLst>
    <p:sldId id="629" r:id="rId3"/>
    <p:sldId id="665" r:id="rId4"/>
    <p:sldId id="666" r:id="rId5"/>
    <p:sldId id="667" r:id="rId6"/>
    <p:sldId id="668" r:id="rId7"/>
    <p:sldId id="669" r:id="rId8"/>
    <p:sldId id="670" r:id="rId9"/>
    <p:sldId id="672" r:id="rId10"/>
    <p:sldId id="671" r:id="rId11"/>
    <p:sldId id="673" r:id="rId12"/>
    <p:sldId id="679" r:id="rId13"/>
    <p:sldId id="675" r:id="rId14"/>
    <p:sldId id="680" r:id="rId15"/>
    <p:sldId id="689" r:id="rId16"/>
    <p:sldId id="677" r:id="rId17"/>
    <p:sldId id="678" r:id="rId18"/>
    <p:sldId id="676" r:id="rId19"/>
    <p:sldId id="690" r:id="rId20"/>
    <p:sldId id="681" r:id="rId21"/>
    <p:sldId id="682" r:id="rId22"/>
    <p:sldId id="683" r:id="rId23"/>
    <p:sldId id="684" r:id="rId24"/>
    <p:sldId id="685" r:id="rId25"/>
    <p:sldId id="686" r:id="rId26"/>
    <p:sldId id="687" r:id="rId27"/>
    <p:sldId id="691" r:id="rId28"/>
  </p:sldIdLst>
  <p:sldSz cx="9144000" cy="6858000" type="screen4x3"/>
  <p:notesSz cx="6858000" cy="9144000"/>
  <p:defaultTextStyle>
    <a:defPPr>
      <a:defRPr lang="th-TH"/>
    </a:defPPr>
    <a:lvl1pPr algn="l" rtl="0" fontAlgn="base">
      <a:spcBef>
        <a:spcPct val="0"/>
      </a:spcBef>
      <a:spcAft>
        <a:spcPct val="0"/>
      </a:spcAft>
      <a:defRPr sz="2400" kern="1200">
        <a:solidFill>
          <a:schemeClr val="tx1"/>
        </a:solidFill>
        <a:latin typeface="Times New Roman" pitchFamily="18" charset="0"/>
        <a:ea typeface="+mn-ea"/>
        <a:cs typeface="Angsana New" pitchFamily="18" charset="-34"/>
      </a:defRPr>
    </a:lvl1pPr>
    <a:lvl2pPr marL="457200" algn="l" rtl="0" fontAlgn="base">
      <a:spcBef>
        <a:spcPct val="0"/>
      </a:spcBef>
      <a:spcAft>
        <a:spcPct val="0"/>
      </a:spcAft>
      <a:defRPr sz="2400" kern="1200">
        <a:solidFill>
          <a:schemeClr val="tx1"/>
        </a:solidFill>
        <a:latin typeface="Times New Roman" pitchFamily="18" charset="0"/>
        <a:ea typeface="+mn-ea"/>
        <a:cs typeface="Angsana New" pitchFamily="18" charset="-34"/>
      </a:defRPr>
    </a:lvl2pPr>
    <a:lvl3pPr marL="914400" algn="l" rtl="0" fontAlgn="base">
      <a:spcBef>
        <a:spcPct val="0"/>
      </a:spcBef>
      <a:spcAft>
        <a:spcPct val="0"/>
      </a:spcAft>
      <a:defRPr sz="2400" kern="1200">
        <a:solidFill>
          <a:schemeClr val="tx1"/>
        </a:solidFill>
        <a:latin typeface="Times New Roman" pitchFamily="18" charset="0"/>
        <a:ea typeface="+mn-ea"/>
        <a:cs typeface="Angsana New" pitchFamily="18" charset="-34"/>
      </a:defRPr>
    </a:lvl3pPr>
    <a:lvl4pPr marL="1371600" algn="l" rtl="0" fontAlgn="base">
      <a:spcBef>
        <a:spcPct val="0"/>
      </a:spcBef>
      <a:spcAft>
        <a:spcPct val="0"/>
      </a:spcAft>
      <a:defRPr sz="2400" kern="1200">
        <a:solidFill>
          <a:schemeClr val="tx1"/>
        </a:solidFill>
        <a:latin typeface="Times New Roman" pitchFamily="18" charset="0"/>
        <a:ea typeface="+mn-ea"/>
        <a:cs typeface="Angsana New" pitchFamily="18" charset="-34"/>
      </a:defRPr>
    </a:lvl4pPr>
    <a:lvl5pPr marL="1828800" algn="l" rtl="0" fontAlgn="base">
      <a:spcBef>
        <a:spcPct val="0"/>
      </a:spcBef>
      <a:spcAft>
        <a:spcPct val="0"/>
      </a:spcAft>
      <a:defRPr sz="2400" kern="1200">
        <a:solidFill>
          <a:schemeClr val="tx1"/>
        </a:solidFill>
        <a:latin typeface="Times New Roman" pitchFamily="18" charset="0"/>
        <a:ea typeface="+mn-ea"/>
        <a:cs typeface="Angsana New" pitchFamily="18" charset="-34"/>
      </a:defRPr>
    </a:lvl5pPr>
    <a:lvl6pPr marL="2286000" algn="l" defTabSz="914400" rtl="0" eaLnBrk="1" latinLnBrk="0" hangingPunct="1">
      <a:defRPr sz="2400" kern="1200">
        <a:solidFill>
          <a:schemeClr val="tx1"/>
        </a:solidFill>
        <a:latin typeface="Times New Roman" pitchFamily="18" charset="0"/>
        <a:ea typeface="+mn-ea"/>
        <a:cs typeface="Angsana New" pitchFamily="18" charset="-34"/>
      </a:defRPr>
    </a:lvl6pPr>
    <a:lvl7pPr marL="2743200" algn="l" defTabSz="914400" rtl="0" eaLnBrk="1" latinLnBrk="0" hangingPunct="1">
      <a:defRPr sz="2400" kern="1200">
        <a:solidFill>
          <a:schemeClr val="tx1"/>
        </a:solidFill>
        <a:latin typeface="Times New Roman" pitchFamily="18" charset="0"/>
        <a:ea typeface="+mn-ea"/>
        <a:cs typeface="Angsana New" pitchFamily="18" charset="-34"/>
      </a:defRPr>
    </a:lvl7pPr>
    <a:lvl8pPr marL="3200400" algn="l" defTabSz="914400" rtl="0" eaLnBrk="1" latinLnBrk="0" hangingPunct="1">
      <a:defRPr sz="2400" kern="1200">
        <a:solidFill>
          <a:schemeClr val="tx1"/>
        </a:solidFill>
        <a:latin typeface="Times New Roman" pitchFamily="18" charset="0"/>
        <a:ea typeface="+mn-ea"/>
        <a:cs typeface="Angsana New" pitchFamily="18" charset="-34"/>
      </a:defRPr>
    </a:lvl8pPr>
    <a:lvl9pPr marL="3657600" algn="l" defTabSz="914400" rtl="0" eaLnBrk="1" latinLnBrk="0" hangingPunct="1">
      <a:defRPr sz="2400" kern="1200">
        <a:solidFill>
          <a:schemeClr val="tx1"/>
        </a:solidFill>
        <a:latin typeface="Times New Roman" pitchFamily="18" charset="0"/>
        <a:ea typeface="+mn-ea"/>
        <a:cs typeface="Angsana New" pitchFamily="18" charset="-3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hi Thanh Tan" initials="NTT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00FF"/>
    <a:srgbClr val="66FFFF"/>
    <a:srgbClr val="CCFFFF"/>
    <a:srgbClr val="EAEAEA"/>
    <a:srgbClr val="FF0000"/>
    <a:srgbClr val="66CCFF"/>
    <a:srgbClr val="CFD7FD"/>
    <a:srgbClr val="0099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620" autoAdjust="0"/>
  </p:normalViewPr>
  <p:slideViewPr>
    <p:cSldViewPr>
      <p:cViewPr varScale="1">
        <p:scale>
          <a:sx n="73" d="100"/>
          <a:sy n="73" d="100"/>
        </p:scale>
        <p:origin x="696" y="78"/>
      </p:cViewPr>
      <p:guideLst>
        <p:guide orient="horz" pos="2160"/>
        <p:guide pos="2880"/>
      </p:guideLst>
    </p:cSldViewPr>
  </p:slideViewPr>
  <p:outlineViewPr>
    <p:cViewPr>
      <p:scale>
        <a:sx n="33" d="100"/>
        <a:sy n="33" d="100"/>
      </p:scale>
      <p:origin x="0" y="39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4F140B5-5437-4778-9433-464D6AACD7D0}" type="datetimeFigureOut">
              <a:rPr lang="en-US"/>
              <a:pPr>
                <a:defRPr/>
              </a:pPr>
              <a:t>3/23/2021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CB5AC7C-41FE-43ED-9DE6-48EADBA49F3E}" type="slidenum">
              <a:rPr lang="en-US"/>
              <a:pPr>
                <a:defRPr/>
              </a:pPr>
              <a:t>‹#›</a:t>
            </a:fld>
            <a:endParaRPr lang="en-US"/>
          </a:p>
        </p:txBody>
      </p:sp>
    </p:spTree>
    <p:extLst>
      <p:ext uri="{BB962C8B-B14F-4D97-AF65-F5344CB8AC3E}">
        <p14:creationId xmlns:p14="http://schemas.microsoft.com/office/powerpoint/2010/main" val="2218546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C81E1-DC48-4125-B151-D8982767752B}" type="slidenum">
              <a:rPr lang="en-US"/>
              <a:pPr/>
              <a:t>1</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n_Title_Slide">
    <p:spTree>
      <p:nvGrpSpPr>
        <p:cNvPr id="1" name=""/>
        <p:cNvGrpSpPr/>
        <p:nvPr/>
      </p:nvGrpSpPr>
      <p:grpSpPr>
        <a:xfrm>
          <a:off x="0" y="0"/>
          <a:ext cx="0" cy="0"/>
          <a:chOff x="0" y="0"/>
          <a:chExt cx="0" cy="0"/>
        </a:xfrm>
      </p:grpSpPr>
      <p:sp>
        <p:nvSpPr>
          <p:cNvPr id="5" name="Title 1"/>
          <p:cNvSpPr>
            <a:spLocks noGrp="1"/>
          </p:cNvSpPr>
          <p:nvPr userDrawn="1">
            <p:ph type="ctrTitle"/>
          </p:nvPr>
        </p:nvSpPr>
        <p:spPr>
          <a:xfrm>
            <a:off x="0" y="1484784"/>
            <a:ext cx="9324528" cy="2232249"/>
          </a:xfrm>
        </p:spPr>
        <p:txBody>
          <a:bodyPr/>
          <a:lstStyle>
            <a:lvl1pPr algn="ctr">
              <a:defRPr b="1"/>
            </a:lvl1pPr>
          </a:lstStyle>
          <a:p>
            <a:endParaRPr lang="en-US" sz="3400" dirty="0" smtClean="0">
              <a:solidFill>
                <a:srgbClr val="000099"/>
              </a:solidFill>
            </a:endParaRPr>
          </a:p>
        </p:txBody>
      </p:sp>
      <p:sp>
        <p:nvSpPr>
          <p:cNvPr id="8" name="Text Box 11"/>
          <p:cNvSpPr txBox="1">
            <a:spLocks noChangeArrowheads="1"/>
          </p:cNvSpPr>
          <p:nvPr userDrawn="1"/>
        </p:nvSpPr>
        <p:spPr bwMode="auto">
          <a:xfrm>
            <a:off x="304800" y="4722813"/>
            <a:ext cx="3429000" cy="338554"/>
          </a:xfrm>
          <a:prstGeom prst="rect">
            <a:avLst/>
          </a:prstGeom>
          <a:noFill/>
          <a:ln w="9525">
            <a:noFill/>
            <a:miter lim="800000"/>
            <a:headEnd/>
            <a:tailEnd/>
          </a:ln>
        </p:spPr>
        <p:txBody>
          <a:bodyPr>
            <a:spAutoFit/>
          </a:bodyPr>
          <a:lstStyle/>
          <a:p>
            <a:pPr eaLnBrk="0" hangingPunct="0">
              <a:spcBef>
                <a:spcPct val="50000"/>
              </a:spcBef>
            </a:pPr>
            <a:r>
              <a:rPr lang="en-US" sz="1600" dirty="0" smtClean="0">
                <a:latin typeface="Tahoma" pitchFamily="34" charset="0"/>
              </a:rPr>
              <a:t>                                           </a:t>
            </a:r>
            <a:endParaRPr lang="en-US" sz="1600" dirty="0">
              <a:latin typeface="Tahoma" pitchFamily="34" charset="0"/>
            </a:endParaRPr>
          </a:p>
        </p:txBody>
      </p:sp>
      <p:sp>
        <p:nvSpPr>
          <p:cNvPr id="4" name="Rectangle 4"/>
          <p:cNvSpPr>
            <a:spLocks noGrp="1" noChangeArrowheads="1"/>
          </p:cNvSpPr>
          <p:nvPr>
            <p:ph type="dt" sz="half" idx="10"/>
          </p:nvPr>
        </p:nvSpPr>
        <p:spPr>
          <a:xfrm>
            <a:off x="251520" y="6381328"/>
            <a:ext cx="1905000" cy="457200"/>
          </a:xfrm>
        </p:spPr>
        <p:txBody>
          <a:bodyPr/>
          <a:lstStyle>
            <a:lvl1pPr>
              <a:defRPr/>
            </a:lvl1pPr>
          </a:lstStyle>
          <a:p>
            <a:pPr>
              <a:defRPr/>
            </a:pPr>
            <a:fld id="{AF935442-4D3C-42C8-ACE7-4E8439E0B8B6}" type="datetime1">
              <a:rPr lang="en-US"/>
              <a:pPr>
                <a:defRPr/>
              </a:pPr>
              <a:t>3/23/2021</a:t>
            </a:fld>
            <a:endParaRPr lang="th-TH"/>
          </a:p>
        </p:txBody>
      </p:sp>
    </p:spTree>
    <p:extLst>
      <p:ext uri="{BB962C8B-B14F-4D97-AF65-F5344CB8AC3E}">
        <p14:creationId xmlns:p14="http://schemas.microsoft.com/office/powerpoint/2010/main" val="34321883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FA65F019-7410-4CE4-85FB-66D41E5321B2}" type="datetime1">
              <a:rPr lang="en-US"/>
              <a:pPr>
                <a:defRPr/>
              </a:pPr>
              <a:t>3/23/2021</a:t>
            </a:fld>
            <a:endParaRPr lang="th-TH"/>
          </a:p>
        </p:txBody>
      </p:sp>
      <p:sp>
        <p:nvSpPr>
          <p:cNvPr id="6" name="Rectangle 5"/>
          <p:cNvSpPr>
            <a:spLocks noGrp="1" noChangeArrowheads="1"/>
          </p:cNvSpPr>
          <p:nvPr>
            <p:ph type="ftr" sz="quarter" idx="11"/>
          </p:nvPr>
        </p:nvSpPr>
        <p:spPr/>
        <p:txBody>
          <a:bodyPr/>
          <a:lstStyle>
            <a:lvl1pPr>
              <a:defRPr/>
            </a:lvl1pPr>
          </a:lstStyle>
          <a:p>
            <a:pPr>
              <a:defRPr/>
            </a:pPr>
            <a:endParaRPr lang="th-TH"/>
          </a:p>
        </p:txBody>
      </p:sp>
      <p:sp>
        <p:nvSpPr>
          <p:cNvPr id="7" name="Rectangle 6"/>
          <p:cNvSpPr>
            <a:spLocks noGrp="1" noChangeArrowheads="1"/>
          </p:cNvSpPr>
          <p:nvPr>
            <p:ph type="sldNum" sz="quarter" idx="12"/>
          </p:nvPr>
        </p:nvSpPr>
        <p:spPr/>
        <p:txBody>
          <a:bodyPr/>
          <a:lstStyle>
            <a:lvl1pPr>
              <a:defRPr/>
            </a:lvl1pPr>
          </a:lstStyle>
          <a:p>
            <a:pPr>
              <a:defRPr/>
            </a:pPr>
            <a:fld id="{D5199A7E-ED1E-4DFE-A8A3-9D20F4BF57D2}" type="slidenum">
              <a:rPr lang="en-US"/>
              <a:pPr>
                <a:defRPr/>
              </a:pPr>
              <a:t>‹#›</a:t>
            </a:fld>
            <a:endParaRPr lang="th-TH"/>
          </a:p>
        </p:txBody>
      </p:sp>
    </p:spTree>
    <p:extLst>
      <p:ext uri="{BB962C8B-B14F-4D97-AF65-F5344CB8AC3E}">
        <p14:creationId xmlns:p14="http://schemas.microsoft.com/office/powerpoint/2010/main" val="42038591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E6178580-E921-473B-8BB6-364781851AB4}" type="datetime1">
              <a:rPr lang="en-US"/>
              <a:pPr>
                <a:defRPr/>
              </a:pPr>
              <a:t>3/23/2021</a:t>
            </a:fld>
            <a:endParaRPr lang="th-TH"/>
          </a:p>
        </p:txBody>
      </p:sp>
      <p:sp>
        <p:nvSpPr>
          <p:cNvPr id="6" name="Rectangle 5"/>
          <p:cNvSpPr>
            <a:spLocks noGrp="1" noChangeArrowheads="1"/>
          </p:cNvSpPr>
          <p:nvPr>
            <p:ph type="ftr" sz="quarter" idx="11"/>
          </p:nvPr>
        </p:nvSpPr>
        <p:spPr/>
        <p:txBody>
          <a:bodyPr/>
          <a:lstStyle>
            <a:lvl1pPr>
              <a:defRPr/>
            </a:lvl1pPr>
          </a:lstStyle>
          <a:p>
            <a:pPr>
              <a:defRPr/>
            </a:pPr>
            <a:endParaRPr lang="th-TH"/>
          </a:p>
        </p:txBody>
      </p:sp>
      <p:sp>
        <p:nvSpPr>
          <p:cNvPr id="7" name="Rectangle 6"/>
          <p:cNvSpPr>
            <a:spLocks noGrp="1" noChangeArrowheads="1"/>
          </p:cNvSpPr>
          <p:nvPr>
            <p:ph type="sldNum" sz="quarter" idx="12"/>
          </p:nvPr>
        </p:nvSpPr>
        <p:spPr/>
        <p:txBody>
          <a:bodyPr/>
          <a:lstStyle>
            <a:lvl1pPr>
              <a:defRPr/>
            </a:lvl1pPr>
          </a:lstStyle>
          <a:p>
            <a:pPr>
              <a:defRPr/>
            </a:pPr>
            <a:fld id="{FA6128B4-D4A6-4A7C-B1DC-C4D1D8F45674}" type="slidenum">
              <a:rPr lang="en-US"/>
              <a:pPr>
                <a:defRPr/>
              </a:pPr>
              <a:t>‹#›</a:t>
            </a:fld>
            <a:endParaRPr lang="th-TH"/>
          </a:p>
        </p:txBody>
      </p:sp>
    </p:spTree>
    <p:extLst>
      <p:ext uri="{BB962C8B-B14F-4D97-AF65-F5344CB8AC3E}">
        <p14:creationId xmlns:p14="http://schemas.microsoft.com/office/powerpoint/2010/main" val="4085756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AAB441CA-6740-4F02-A227-CD7FC4A61A39}" type="datetime1">
              <a:rPr lang="en-US"/>
              <a:pPr>
                <a:defRPr/>
              </a:pPr>
              <a:t>3/23/2021</a:t>
            </a:fld>
            <a:endParaRPr lang="th-TH"/>
          </a:p>
        </p:txBody>
      </p:sp>
      <p:sp>
        <p:nvSpPr>
          <p:cNvPr id="5" name="Rectangle 5"/>
          <p:cNvSpPr>
            <a:spLocks noGrp="1" noChangeArrowheads="1"/>
          </p:cNvSpPr>
          <p:nvPr>
            <p:ph type="ftr" sz="quarter" idx="11"/>
          </p:nvPr>
        </p:nvSpPr>
        <p:spPr/>
        <p:txBody>
          <a:bodyPr/>
          <a:lstStyle>
            <a:lvl1pPr>
              <a:defRPr/>
            </a:lvl1pPr>
          </a:lstStyle>
          <a:p>
            <a:pPr>
              <a:defRPr/>
            </a:pPr>
            <a:endParaRPr lang="th-TH"/>
          </a:p>
        </p:txBody>
      </p:sp>
      <p:sp>
        <p:nvSpPr>
          <p:cNvPr id="6" name="Rectangle 6"/>
          <p:cNvSpPr>
            <a:spLocks noGrp="1" noChangeArrowheads="1"/>
          </p:cNvSpPr>
          <p:nvPr>
            <p:ph type="sldNum" sz="quarter" idx="12"/>
          </p:nvPr>
        </p:nvSpPr>
        <p:spPr/>
        <p:txBody>
          <a:bodyPr/>
          <a:lstStyle>
            <a:lvl1pPr>
              <a:defRPr/>
            </a:lvl1pPr>
          </a:lstStyle>
          <a:p>
            <a:pPr>
              <a:defRPr/>
            </a:pPr>
            <a:fld id="{E44BB6C2-952A-4DE3-B5DB-6005249593EA}" type="slidenum">
              <a:rPr lang="en-US"/>
              <a:pPr>
                <a:defRPr/>
              </a:pPr>
              <a:t>‹#›</a:t>
            </a:fld>
            <a:endParaRPr lang="th-TH"/>
          </a:p>
        </p:txBody>
      </p:sp>
    </p:spTree>
    <p:extLst>
      <p:ext uri="{BB962C8B-B14F-4D97-AF65-F5344CB8AC3E}">
        <p14:creationId xmlns:p14="http://schemas.microsoft.com/office/powerpoint/2010/main" val="2766656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FC4B1165-CF81-491A-8025-220DB3F6EAA0}" type="datetime1">
              <a:rPr lang="en-US"/>
              <a:pPr>
                <a:defRPr/>
              </a:pPr>
              <a:t>3/23/2021</a:t>
            </a:fld>
            <a:endParaRPr lang="th-TH"/>
          </a:p>
        </p:txBody>
      </p:sp>
      <p:sp>
        <p:nvSpPr>
          <p:cNvPr id="5" name="Rectangle 5"/>
          <p:cNvSpPr>
            <a:spLocks noGrp="1" noChangeArrowheads="1"/>
          </p:cNvSpPr>
          <p:nvPr>
            <p:ph type="ftr" sz="quarter" idx="11"/>
          </p:nvPr>
        </p:nvSpPr>
        <p:spPr/>
        <p:txBody>
          <a:bodyPr/>
          <a:lstStyle>
            <a:lvl1pPr>
              <a:defRPr/>
            </a:lvl1pPr>
          </a:lstStyle>
          <a:p>
            <a:pPr>
              <a:defRPr/>
            </a:pPr>
            <a:endParaRPr lang="th-TH"/>
          </a:p>
        </p:txBody>
      </p:sp>
      <p:sp>
        <p:nvSpPr>
          <p:cNvPr id="6" name="Rectangle 6"/>
          <p:cNvSpPr>
            <a:spLocks noGrp="1" noChangeArrowheads="1"/>
          </p:cNvSpPr>
          <p:nvPr>
            <p:ph type="sldNum" sz="quarter" idx="12"/>
          </p:nvPr>
        </p:nvSpPr>
        <p:spPr/>
        <p:txBody>
          <a:bodyPr/>
          <a:lstStyle>
            <a:lvl1pPr>
              <a:defRPr/>
            </a:lvl1pPr>
          </a:lstStyle>
          <a:p>
            <a:pPr>
              <a:defRPr/>
            </a:pPr>
            <a:fld id="{BC741BAD-C9F6-4AFF-BD98-7B6CF9233E6D}" type="slidenum">
              <a:rPr lang="en-US"/>
              <a:pPr>
                <a:defRPr/>
              </a:pPr>
              <a:t>‹#›</a:t>
            </a:fld>
            <a:endParaRPr lang="th-TH"/>
          </a:p>
        </p:txBody>
      </p:sp>
    </p:spTree>
    <p:extLst>
      <p:ext uri="{BB962C8B-B14F-4D97-AF65-F5344CB8AC3E}">
        <p14:creationId xmlns:p14="http://schemas.microsoft.com/office/powerpoint/2010/main" val="42257964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fld id="{2EEB42EF-3355-4DBB-B51F-A491AFA79749}" type="datetime1">
              <a:rPr lang="en-US"/>
              <a:pPr>
                <a:defRPr/>
              </a:pPr>
              <a:t>3/23/2021</a:t>
            </a:fld>
            <a:endParaRPr lang="th-TH"/>
          </a:p>
        </p:txBody>
      </p:sp>
      <p:sp>
        <p:nvSpPr>
          <p:cNvPr id="5" name="Rectangle 5"/>
          <p:cNvSpPr>
            <a:spLocks noGrp="1" noChangeArrowheads="1"/>
          </p:cNvSpPr>
          <p:nvPr>
            <p:ph type="ftr" sz="quarter" idx="11"/>
          </p:nvPr>
        </p:nvSpPr>
        <p:spPr/>
        <p:txBody>
          <a:bodyPr/>
          <a:lstStyle>
            <a:lvl1pPr>
              <a:defRPr/>
            </a:lvl1pPr>
          </a:lstStyle>
          <a:p>
            <a:pPr>
              <a:defRPr/>
            </a:pPr>
            <a:endParaRPr lang="th-TH"/>
          </a:p>
        </p:txBody>
      </p:sp>
      <p:sp>
        <p:nvSpPr>
          <p:cNvPr id="6" name="Rectangle 6"/>
          <p:cNvSpPr>
            <a:spLocks noGrp="1" noChangeArrowheads="1"/>
          </p:cNvSpPr>
          <p:nvPr>
            <p:ph type="sldNum" sz="quarter" idx="12"/>
          </p:nvPr>
        </p:nvSpPr>
        <p:spPr/>
        <p:txBody>
          <a:bodyPr/>
          <a:lstStyle>
            <a:lvl1pPr>
              <a:defRPr/>
            </a:lvl1pPr>
          </a:lstStyle>
          <a:p>
            <a:pPr>
              <a:defRPr/>
            </a:pPr>
            <a:fld id="{92744F72-0BA1-4E0A-A8BC-E76F268F56BF}" type="slidenum">
              <a:rPr lang="en-US"/>
              <a:pPr>
                <a:defRPr/>
              </a:pPr>
              <a:t>‹#›</a:t>
            </a:fld>
            <a:endParaRPr lang="th-TH"/>
          </a:p>
        </p:txBody>
      </p:sp>
    </p:spTree>
    <p:extLst>
      <p:ext uri="{BB962C8B-B14F-4D97-AF65-F5344CB8AC3E}">
        <p14:creationId xmlns:p14="http://schemas.microsoft.com/office/powerpoint/2010/main" val="2262341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D51AE-0FB4-446E-8DF3-8800861BAFC0}"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D51AE-0FB4-446E-8DF3-8800861BAFC0}"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D51AE-0FB4-446E-8DF3-8800861BAFC0}"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D51AE-0FB4-446E-8DF3-8800861BAFC0}"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D51AE-0FB4-446E-8DF3-8800861BAFC0}" type="datetimeFigureOut">
              <a:rPr lang="en-US" smtClean="0"/>
              <a:pPr/>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n_Sub_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728700"/>
            <a:ext cx="8640960" cy="2628292"/>
          </a:xfrm>
        </p:spPr>
        <p:txBody>
          <a:bodyPr/>
          <a:lstStyle>
            <a:lvl1pPr algn="ctr">
              <a:defRPr sz="3200" b="1" baseline="0">
                <a:solidFill>
                  <a:schemeClr val="accent6"/>
                </a:solidFill>
              </a:defRPr>
            </a:lvl1pPr>
          </a:lstStyle>
          <a:p>
            <a:endParaRPr lang="en-US" dirty="0"/>
          </a:p>
        </p:txBody>
      </p:sp>
      <p:sp>
        <p:nvSpPr>
          <p:cNvPr id="8" name="Content Placeholder 2"/>
          <p:cNvSpPr>
            <a:spLocks noGrp="1"/>
          </p:cNvSpPr>
          <p:nvPr>
            <p:ph idx="1"/>
          </p:nvPr>
        </p:nvSpPr>
        <p:spPr>
          <a:xfrm>
            <a:off x="251520" y="3356992"/>
            <a:ext cx="8892480" cy="3024336"/>
          </a:xfrm>
        </p:spPr>
        <p:txBody>
          <a:bodyPr/>
          <a:lstStyle>
            <a:lvl1pPr algn="just">
              <a:spcBef>
                <a:spcPts val="1800"/>
              </a:spcBef>
              <a:spcAft>
                <a:spcPts val="0"/>
              </a:spcAft>
              <a:defRPr sz="2800"/>
            </a:lvl1pPr>
            <a:lvl2pPr algn="just">
              <a:spcBef>
                <a:spcPts val="1800"/>
              </a:spcBef>
              <a:spcAft>
                <a:spcPts val="0"/>
              </a:spcAft>
              <a:defRPr sz="2600"/>
            </a:lvl2pPr>
            <a:lvl3pPr algn="just">
              <a:spcBef>
                <a:spcPts val="1800"/>
              </a:spcBef>
              <a:spcAft>
                <a:spcPts val="0"/>
              </a:spcAft>
              <a:defRPr sz="2400"/>
            </a:lvl3pPr>
            <a:lvl4pPr algn="just">
              <a:spcBef>
                <a:spcPts val="1800"/>
              </a:spcBef>
              <a:spcAft>
                <a:spcPts val="0"/>
              </a:spcAft>
              <a:defRPr sz="2200"/>
            </a:lvl4pPr>
            <a:lvl5pPr algn="just">
              <a:spcBef>
                <a:spcPts val="1800"/>
              </a:spcBef>
              <a:spcAft>
                <a:spcPts val="0"/>
              </a:spcAf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a:spLocks noChangeArrowheads="1"/>
          </p:cNvSpPr>
          <p:nvPr userDrawn="1"/>
        </p:nvSpPr>
        <p:spPr bwMode="auto">
          <a:xfrm>
            <a:off x="8126413" y="6432550"/>
            <a:ext cx="1008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algn="r" eaLnBrk="1" hangingPunct="1">
              <a:defRPr/>
            </a:pPr>
            <a:fld id="{CE9CAD00-D94E-4CB7-9860-F82678237A8F}" type="slidenum">
              <a:rPr lang="en-US" sz="1200" smtClean="0"/>
              <a:pPr algn="r" eaLnBrk="1" hangingPunct="1">
                <a:defRPr/>
              </a:pPr>
              <a:t>‹#›</a:t>
            </a:fld>
            <a:r>
              <a:rPr lang="en-US" sz="1200" dirty="0" smtClean="0"/>
              <a:t>/44</a:t>
            </a:r>
          </a:p>
        </p:txBody>
      </p:sp>
      <p:sp>
        <p:nvSpPr>
          <p:cNvPr id="10" name="Rectangle 4"/>
          <p:cNvSpPr>
            <a:spLocks noGrp="1" noChangeArrowheads="1"/>
          </p:cNvSpPr>
          <p:nvPr>
            <p:ph type="dt" sz="half" idx="10"/>
          </p:nvPr>
        </p:nvSpPr>
        <p:spPr>
          <a:xfrm>
            <a:off x="251520" y="6381328"/>
            <a:ext cx="1905000" cy="457200"/>
          </a:xfrm>
        </p:spPr>
        <p:txBody>
          <a:bodyPr/>
          <a:lstStyle>
            <a:lvl1pPr>
              <a:defRPr/>
            </a:lvl1pPr>
          </a:lstStyle>
          <a:p>
            <a:pPr>
              <a:defRPr/>
            </a:pPr>
            <a:fld id="{AF935442-4D3C-42C8-ACE7-4E8439E0B8B6}" type="datetime1">
              <a:rPr lang="en-US"/>
              <a:pPr>
                <a:defRPr/>
              </a:pPr>
              <a:t>3/23/2021</a:t>
            </a:fld>
            <a:endParaRPr lang="th-TH"/>
          </a:p>
        </p:txBody>
      </p:sp>
      <p:sp>
        <p:nvSpPr>
          <p:cNvPr id="11" name="Rectangle 5"/>
          <p:cNvSpPr>
            <a:spLocks noGrp="1" noChangeArrowheads="1"/>
          </p:cNvSpPr>
          <p:nvPr>
            <p:ph type="ftr" sz="quarter" idx="11"/>
          </p:nvPr>
        </p:nvSpPr>
        <p:spPr>
          <a:xfrm>
            <a:off x="3124200" y="6381328"/>
            <a:ext cx="2895600" cy="457200"/>
          </a:xfrm>
        </p:spPr>
        <p:txBody>
          <a:bodyPr/>
          <a:lstStyle>
            <a:lvl1pPr>
              <a:defRPr/>
            </a:lvl1pPr>
          </a:lstStyle>
          <a:p>
            <a:pPr>
              <a:defRPr/>
            </a:pPr>
            <a:endParaRPr lang="th-TH" dirty="0"/>
          </a:p>
        </p:txBody>
      </p:sp>
      <p:sp>
        <p:nvSpPr>
          <p:cNvPr id="13" name="Title 1"/>
          <p:cNvSpPr txBox="1">
            <a:spLocks/>
          </p:cNvSpPr>
          <p:nvPr userDrawn="1"/>
        </p:nvSpPr>
        <p:spPr bwMode="auto">
          <a:xfrm>
            <a:off x="179512" y="0"/>
            <a:ext cx="8640960" cy="76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3200" b="1" baseline="0">
                <a:solidFill>
                  <a:schemeClr val="accent6"/>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accent6"/>
              </a:solidFill>
              <a:effectLst/>
              <a:uLnTx/>
              <a:uFillTx/>
              <a:latin typeface="+mj-lt"/>
              <a:ea typeface="+mj-ea"/>
              <a:cs typeface="+mj-cs"/>
            </a:endParaRPr>
          </a:p>
        </p:txBody>
      </p:sp>
      <p:sp>
        <p:nvSpPr>
          <p:cNvPr id="15" name="Title 1"/>
          <p:cNvSpPr txBox="1">
            <a:spLocks/>
          </p:cNvSpPr>
          <p:nvPr userDrawn="1"/>
        </p:nvSpPr>
        <p:spPr bwMode="auto">
          <a:xfrm>
            <a:off x="179512" y="0"/>
            <a:ext cx="8964488"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i="1">
                <a:solidFill>
                  <a:schemeClr val="tx1"/>
                </a:solidFill>
                <a:latin typeface="Arial" pitchFamily="34" charset="0"/>
                <a:cs typeface="Arial"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6" name="Title 1"/>
          <p:cNvSpPr txBox="1">
            <a:spLocks/>
          </p:cNvSpPr>
          <p:nvPr userDrawn="1"/>
        </p:nvSpPr>
        <p:spPr bwMode="auto">
          <a:xfrm>
            <a:off x="251520" y="152400"/>
            <a:ext cx="8892480"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i="1">
                <a:solidFill>
                  <a:schemeClr val="tx1"/>
                </a:solidFill>
                <a:latin typeface="Arial" pitchFamily="34" charset="0"/>
                <a:cs typeface="Arial"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333399"/>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262341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D51AE-0FB4-446E-8DF3-8800861BAFC0}" type="datetimeFigureOut">
              <a:rPr lang="en-US" smtClean="0"/>
              <a:pPr/>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D51AE-0FB4-446E-8DF3-8800861BAFC0}" type="datetimeFigureOut">
              <a:rPr lang="en-US" smtClean="0"/>
              <a:pPr/>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D51AE-0FB4-446E-8DF3-8800861BAFC0}"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D51AE-0FB4-446E-8DF3-8800861BAFC0}"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D51AE-0FB4-446E-8DF3-8800861BAFC0}"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D51AE-0FB4-446E-8DF3-8800861BAFC0}"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n_Content_1">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126413" y="6432550"/>
            <a:ext cx="1008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algn="r" eaLnBrk="1" hangingPunct="1">
              <a:defRPr/>
            </a:pPr>
            <a:fld id="{CE9CAD00-D94E-4CB7-9860-F82678237A8F}" type="slidenum">
              <a:rPr lang="en-US" sz="1200" smtClean="0"/>
              <a:pPr algn="r" eaLnBrk="1" hangingPunct="1">
                <a:defRPr/>
              </a:pPr>
              <a:t>‹#›</a:t>
            </a:fld>
            <a:r>
              <a:rPr lang="en-US" sz="1200" dirty="0" smtClean="0"/>
              <a:t>/44</a:t>
            </a:r>
          </a:p>
        </p:txBody>
      </p:sp>
      <p:sp>
        <p:nvSpPr>
          <p:cNvPr id="2" name="Title 1"/>
          <p:cNvSpPr>
            <a:spLocks noGrp="1"/>
          </p:cNvSpPr>
          <p:nvPr>
            <p:ph type="title"/>
          </p:nvPr>
        </p:nvSpPr>
        <p:spPr>
          <a:xfrm>
            <a:off x="251520" y="0"/>
            <a:ext cx="8892480" cy="692696"/>
          </a:xfrm>
        </p:spPr>
        <p:txBody>
          <a:bodyPr/>
          <a:lstStyle>
            <a:lvl1pPr>
              <a:defRPr sz="3200" i="0">
                <a:solidFill>
                  <a:srgbClr val="333399"/>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1520" y="1052736"/>
            <a:ext cx="8640960" cy="5400600"/>
          </a:xfrm>
        </p:spPr>
        <p:txBody>
          <a:bodyPr/>
          <a:lstStyle>
            <a:lvl1pPr marL="342900" marR="0" indent="-342900" algn="just" defTabSz="914400" rtl="0" eaLnBrk="0" fontAlgn="base" latinLnBrk="0" hangingPunct="0">
              <a:lnSpc>
                <a:spcPct val="100000"/>
              </a:lnSpc>
              <a:spcBef>
                <a:spcPts val="3000"/>
              </a:spcBef>
              <a:spcAft>
                <a:spcPct val="0"/>
              </a:spcAft>
              <a:buClrTx/>
              <a:buSzTx/>
              <a:buFontTx/>
              <a:buChar char="•"/>
              <a:tabLst/>
              <a:defRPr sz="2800">
                <a:solidFill>
                  <a:srgbClr val="000099"/>
                </a:solidFill>
              </a:defRPr>
            </a:lvl1pPr>
            <a:lvl2pPr algn="just">
              <a:defRPr sz="2600"/>
            </a:lvl2pPr>
            <a:lvl3pPr algn="just">
              <a:defRPr sz="2400"/>
            </a:lvl3pPr>
            <a:lvl4pPr algn="just">
              <a:defRPr sz="2200"/>
            </a:lvl4pPr>
            <a:lvl5pPr algn="just">
              <a:defRPr sz="2000"/>
            </a:lvl5pPr>
          </a:lstStyle>
          <a:p>
            <a:pPr lvl="0"/>
            <a:r>
              <a:rPr lang="en-US" dirty="0" smtClean="0"/>
              <a:t>Click to edit Master text styles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lang="en-US" dirty="0" smtClean="0"/>
              <a:t>Click to edit Master text styles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lang="en-US" dirty="0" smtClean="0"/>
              <a:t>Click to edit Master text styles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lang="en-US" dirty="0" smtClean="0"/>
              <a:t>Click to edit Master text styles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lang="en-US" dirty="0" smtClean="0"/>
              <a:t>Click to edit Master text styles</a:t>
            </a:r>
          </a:p>
          <a:p>
            <a:pPr lvl="0"/>
            <a:endParaRPr lang="en-US" dirty="0" smtClean="0"/>
          </a:p>
        </p:txBody>
      </p:sp>
      <p:sp>
        <p:nvSpPr>
          <p:cNvPr id="5" name="Rectangle 4"/>
          <p:cNvSpPr>
            <a:spLocks noGrp="1" noChangeArrowheads="1"/>
          </p:cNvSpPr>
          <p:nvPr>
            <p:ph type="dt" sz="half" idx="10"/>
          </p:nvPr>
        </p:nvSpPr>
        <p:spPr>
          <a:xfrm>
            <a:off x="107504" y="6453336"/>
            <a:ext cx="1905000" cy="457200"/>
          </a:xfrm>
        </p:spPr>
        <p:txBody>
          <a:bodyPr/>
          <a:lstStyle>
            <a:lvl1pPr>
              <a:defRPr/>
            </a:lvl1pPr>
          </a:lstStyle>
          <a:p>
            <a:pPr>
              <a:defRPr/>
            </a:pPr>
            <a:fld id="{AF935442-4D3C-42C8-ACE7-4E8439E0B8B6}" type="datetime1">
              <a:rPr lang="en-US"/>
              <a:pPr>
                <a:defRPr/>
              </a:pPr>
              <a:t>3/23/2021</a:t>
            </a:fld>
            <a:endParaRPr lang="th-TH"/>
          </a:p>
        </p:txBody>
      </p:sp>
      <p:sp>
        <p:nvSpPr>
          <p:cNvPr id="6" name="Rectangle 5"/>
          <p:cNvSpPr>
            <a:spLocks noGrp="1" noChangeArrowheads="1"/>
          </p:cNvSpPr>
          <p:nvPr>
            <p:ph type="ftr" sz="quarter" idx="11"/>
          </p:nvPr>
        </p:nvSpPr>
        <p:spPr/>
        <p:txBody>
          <a:bodyPr/>
          <a:lstStyle>
            <a:lvl1pPr>
              <a:defRPr/>
            </a:lvl1pPr>
          </a:lstStyle>
          <a:p>
            <a:pPr>
              <a:defRPr/>
            </a:pPr>
            <a:endParaRPr lang="th-TH" dirty="0"/>
          </a:p>
        </p:txBody>
      </p:sp>
    </p:spTree>
    <p:extLst>
      <p:ext uri="{BB962C8B-B14F-4D97-AF65-F5344CB8AC3E}">
        <p14:creationId xmlns:p14="http://schemas.microsoft.com/office/powerpoint/2010/main" val="3235058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an_Content_2">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126413" y="6432550"/>
            <a:ext cx="1008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algn="r" eaLnBrk="1" hangingPunct="1">
              <a:defRPr/>
            </a:pPr>
            <a:fld id="{CE9CAD00-D94E-4CB7-9860-F82678237A8F}" type="slidenum">
              <a:rPr lang="en-US" sz="1200" smtClean="0"/>
              <a:pPr algn="r" eaLnBrk="1" hangingPunct="1">
                <a:defRPr/>
              </a:pPr>
              <a:t>‹#›</a:t>
            </a:fld>
            <a:r>
              <a:rPr lang="en-US" sz="1200" dirty="0" smtClean="0"/>
              <a:t>/44</a:t>
            </a:r>
          </a:p>
        </p:txBody>
      </p:sp>
      <p:sp>
        <p:nvSpPr>
          <p:cNvPr id="2" name="Title 1"/>
          <p:cNvSpPr>
            <a:spLocks noGrp="1"/>
          </p:cNvSpPr>
          <p:nvPr>
            <p:ph type="title"/>
          </p:nvPr>
        </p:nvSpPr>
        <p:spPr>
          <a:xfrm>
            <a:off x="251520" y="0"/>
            <a:ext cx="8892480" cy="692696"/>
          </a:xfrm>
        </p:spPr>
        <p:txBody>
          <a:bodyPr/>
          <a:lstStyle>
            <a:lvl1pPr>
              <a:defRPr sz="3200" i="0">
                <a:solidFill>
                  <a:srgbClr val="333399"/>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1520" y="1052736"/>
            <a:ext cx="8640960" cy="5400600"/>
          </a:xfrm>
        </p:spPr>
        <p:txBody>
          <a:bodyPr/>
          <a:lstStyle>
            <a:lvl1pPr algn="just">
              <a:spcBef>
                <a:spcPts val="1800"/>
              </a:spcBef>
              <a:spcAft>
                <a:spcPts val="0"/>
              </a:spcAft>
              <a:defRPr sz="2800">
                <a:solidFill>
                  <a:srgbClr val="003399"/>
                </a:solidFill>
              </a:defRPr>
            </a:lvl1pPr>
            <a:lvl2pPr algn="just">
              <a:spcBef>
                <a:spcPts val="1800"/>
              </a:spcBef>
              <a:spcAft>
                <a:spcPts val="0"/>
              </a:spcAft>
              <a:defRPr sz="2600"/>
            </a:lvl2pPr>
            <a:lvl3pPr algn="just">
              <a:spcBef>
                <a:spcPts val="1800"/>
              </a:spcBef>
              <a:spcAft>
                <a:spcPts val="0"/>
              </a:spcAft>
              <a:defRPr sz="2400"/>
            </a:lvl3pPr>
            <a:lvl4pPr algn="just">
              <a:spcBef>
                <a:spcPts val="1800"/>
              </a:spcBef>
              <a:spcAft>
                <a:spcPts val="0"/>
              </a:spcAft>
              <a:defRPr sz="2200"/>
            </a:lvl4pPr>
            <a:lvl5pPr algn="just">
              <a:spcBef>
                <a:spcPts val="1800"/>
              </a:spcBef>
              <a:spcAft>
                <a:spcPts val="0"/>
              </a:spcAf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xfrm>
            <a:off x="251520" y="6453336"/>
            <a:ext cx="1905000" cy="457200"/>
          </a:xfrm>
        </p:spPr>
        <p:txBody>
          <a:bodyPr/>
          <a:lstStyle>
            <a:lvl1pPr>
              <a:defRPr/>
            </a:lvl1pPr>
          </a:lstStyle>
          <a:p>
            <a:pPr>
              <a:defRPr/>
            </a:pPr>
            <a:fld id="{AF935442-4D3C-42C8-ACE7-4E8439E0B8B6}" type="datetime1">
              <a:rPr lang="en-US"/>
              <a:pPr>
                <a:defRPr/>
              </a:pPr>
              <a:t>3/23/2021</a:t>
            </a:fld>
            <a:endParaRPr lang="th-TH"/>
          </a:p>
        </p:txBody>
      </p:sp>
      <p:sp>
        <p:nvSpPr>
          <p:cNvPr id="6" name="Rectangle 5"/>
          <p:cNvSpPr>
            <a:spLocks noGrp="1" noChangeArrowheads="1"/>
          </p:cNvSpPr>
          <p:nvPr>
            <p:ph type="ftr" sz="quarter" idx="11"/>
          </p:nvPr>
        </p:nvSpPr>
        <p:spPr>
          <a:xfrm>
            <a:off x="3124200" y="6453336"/>
            <a:ext cx="2895600" cy="457200"/>
          </a:xfrm>
        </p:spPr>
        <p:txBody>
          <a:bodyPr/>
          <a:lstStyle>
            <a:lvl1pPr>
              <a:defRPr/>
            </a:lvl1pPr>
          </a:lstStyle>
          <a:p>
            <a:pPr>
              <a:defRPr/>
            </a:pPr>
            <a:endParaRPr lang="th-TH" dirty="0"/>
          </a:p>
        </p:txBody>
      </p:sp>
    </p:spTree>
    <p:extLst>
      <p:ext uri="{BB962C8B-B14F-4D97-AF65-F5344CB8AC3E}">
        <p14:creationId xmlns:p14="http://schemas.microsoft.com/office/powerpoint/2010/main" val="32350588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n_Image">
    <p:bg>
      <p:bgRef idx="1001">
        <a:schemeClr val="bg1"/>
      </p:bgRef>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126413" y="6432550"/>
            <a:ext cx="1008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algn="r" eaLnBrk="1" hangingPunct="1">
              <a:defRPr/>
            </a:pPr>
            <a:fld id="{CE9CAD00-D94E-4CB7-9860-F82678237A8F}" type="slidenum">
              <a:rPr lang="en-US" sz="1200" smtClean="0"/>
              <a:pPr algn="r" eaLnBrk="1" hangingPunct="1">
                <a:defRPr/>
              </a:pPr>
              <a:t>‹#›</a:t>
            </a:fld>
            <a:r>
              <a:rPr lang="en-US" sz="1200" dirty="0" smtClean="0"/>
              <a:t>/44</a:t>
            </a:r>
          </a:p>
        </p:txBody>
      </p:sp>
      <p:sp>
        <p:nvSpPr>
          <p:cNvPr id="2" name="Title 1"/>
          <p:cNvSpPr>
            <a:spLocks noGrp="1"/>
          </p:cNvSpPr>
          <p:nvPr>
            <p:ph type="title"/>
          </p:nvPr>
        </p:nvSpPr>
        <p:spPr>
          <a:xfrm>
            <a:off x="0" y="0"/>
            <a:ext cx="9144000" cy="692696"/>
          </a:xfrm>
          <a:solidFill>
            <a:schemeClr val="accent2">
              <a:lumMod val="20000"/>
              <a:lumOff val="80000"/>
              <a:alpha val="76000"/>
            </a:schemeClr>
          </a:solidFill>
        </p:spPr>
        <p:txBody>
          <a:bodyPr/>
          <a:lstStyle>
            <a:lvl1pPr>
              <a:defRPr sz="3200" i="0">
                <a:solidFill>
                  <a:srgbClr val="333399"/>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350588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CD6814BA-AB66-43C3-AA78-C763FA25A7F3}" type="datetime1">
              <a:rPr lang="en-US"/>
              <a:pPr>
                <a:defRPr/>
              </a:pPr>
              <a:t>3/23/2021</a:t>
            </a:fld>
            <a:endParaRPr lang="th-TH"/>
          </a:p>
        </p:txBody>
      </p:sp>
      <p:sp>
        <p:nvSpPr>
          <p:cNvPr id="5" name="Rectangle 5"/>
          <p:cNvSpPr>
            <a:spLocks noGrp="1" noChangeArrowheads="1"/>
          </p:cNvSpPr>
          <p:nvPr>
            <p:ph type="ftr" sz="quarter" idx="11"/>
          </p:nvPr>
        </p:nvSpPr>
        <p:spPr/>
        <p:txBody>
          <a:bodyPr/>
          <a:lstStyle>
            <a:lvl1pPr>
              <a:defRPr/>
            </a:lvl1pPr>
          </a:lstStyle>
          <a:p>
            <a:pPr>
              <a:defRPr/>
            </a:pPr>
            <a:endParaRPr lang="th-TH"/>
          </a:p>
        </p:txBody>
      </p:sp>
      <p:sp>
        <p:nvSpPr>
          <p:cNvPr id="6" name="Rectangle 6"/>
          <p:cNvSpPr>
            <a:spLocks noGrp="1" noChangeArrowheads="1"/>
          </p:cNvSpPr>
          <p:nvPr>
            <p:ph type="sldNum" sz="quarter" idx="12"/>
          </p:nvPr>
        </p:nvSpPr>
        <p:spPr/>
        <p:txBody>
          <a:bodyPr/>
          <a:lstStyle>
            <a:lvl1pPr>
              <a:defRPr/>
            </a:lvl1pPr>
          </a:lstStyle>
          <a:p>
            <a:pPr>
              <a:defRPr/>
            </a:pPr>
            <a:fld id="{9039C3D6-38B2-4882-A261-EB7E5E3065E4}" type="slidenum">
              <a:rPr lang="en-US"/>
              <a:pPr>
                <a:defRPr/>
              </a:pPr>
              <a:t>‹#›</a:t>
            </a:fld>
            <a:endParaRPr lang="th-TH"/>
          </a:p>
        </p:txBody>
      </p:sp>
    </p:spTree>
    <p:extLst>
      <p:ext uri="{BB962C8B-B14F-4D97-AF65-F5344CB8AC3E}">
        <p14:creationId xmlns:p14="http://schemas.microsoft.com/office/powerpoint/2010/main" val="25946606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121650" y="6419850"/>
            <a:ext cx="10080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algn="r" eaLnBrk="1" hangingPunct="1">
              <a:defRPr/>
            </a:pPr>
            <a:fld id="{51DF2B98-479F-443E-B15B-B83C1FE62DD1}" type="slidenum">
              <a:rPr lang="en-US" sz="1200" smtClean="0"/>
              <a:pPr algn="r" eaLnBrk="1" hangingPunct="1">
                <a:defRPr/>
              </a:pPr>
              <a:t>‹#›</a:t>
            </a:fld>
            <a:r>
              <a:rPr lang="en-US" sz="1200" dirty="0" smtClean="0"/>
              <a:t>/44</a:t>
            </a:r>
          </a:p>
        </p:txBody>
      </p:sp>
      <p:sp>
        <p:nvSpPr>
          <p:cNvPr id="3" name="Content Placeholder 2"/>
          <p:cNvSpPr>
            <a:spLocks noGrp="1"/>
          </p:cNvSpPr>
          <p:nvPr>
            <p:ph sz="half" idx="1"/>
          </p:nvPr>
        </p:nvSpPr>
        <p:spPr>
          <a:xfrm>
            <a:off x="323528" y="836712"/>
            <a:ext cx="4172272" cy="5400600"/>
          </a:xfrm>
        </p:spPr>
        <p:txBody>
          <a:bodyPr/>
          <a:lstStyle>
            <a:lvl1pPr algn="just">
              <a:defRPr sz="2800"/>
            </a:lvl1pPr>
            <a:lvl2pPr algn="just">
              <a:defRPr sz="2400"/>
            </a:lvl2pPr>
            <a:lvl3pPr algn="just">
              <a:defRPr sz="2000"/>
            </a:lvl3pPr>
            <a:lvl4pPr algn="just">
              <a:defRPr sz="1800"/>
            </a:lvl4pPr>
            <a:lvl5pPr algn="just">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6712"/>
            <a:ext cx="4172272" cy="5400600"/>
          </a:xfrm>
        </p:spPr>
        <p:txBody>
          <a:bodyPr/>
          <a:lstStyle>
            <a:lvl1pPr algn="just">
              <a:defRPr sz="2800"/>
            </a:lvl1pPr>
            <a:lvl2pPr algn="just">
              <a:defRPr sz="2400"/>
            </a:lvl2pPr>
            <a:lvl3pPr algn="just">
              <a:defRPr sz="2000"/>
            </a:lvl3pPr>
            <a:lvl4pPr algn="just">
              <a:defRPr sz="1800"/>
            </a:lvl4pPr>
            <a:lvl5pPr algn="just">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179512" y="0"/>
            <a:ext cx="8964488" cy="692696"/>
          </a:xfrm>
        </p:spPr>
        <p:txBody>
          <a:bodyPr/>
          <a:lstStyle>
            <a:lvl1pPr>
              <a:defRPr sz="2800" i="1">
                <a:solidFill>
                  <a:schemeClr val="accent6"/>
                </a:solidFill>
                <a:latin typeface="Arial" pitchFamily="34" charset="0"/>
                <a:cs typeface="Arial" pitchFamily="34" charset="0"/>
              </a:defRPr>
            </a:lvl1pPr>
          </a:lstStyle>
          <a:p>
            <a:r>
              <a:rPr lang="en-US" smtClean="0"/>
              <a:t>Click to edit Master title style</a:t>
            </a:r>
            <a:endParaRPr lang="en-US"/>
          </a:p>
        </p:txBody>
      </p:sp>
      <p:sp>
        <p:nvSpPr>
          <p:cNvPr id="6" name="Rectangle 5"/>
          <p:cNvSpPr>
            <a:spLocks noGrp="1" noChangeArrowheads="1"/>
          </p:cNvSpPr>
          <p:nvPr>
            <p:ph type="dt" sz="half" idx="10"/>
          </p:nvPr>
        </p:nvSpPr>
        <p:spPr/>
        <p:txBody>
          <a:bodyPr/>
          <a:lstStyle>
            <a:lvl1pPr>
              <a:defRPr/>
            </a:lvl1pPr>
          </a:lstStyle>
          <a:p>
            <a:pPr>
              <a:defRPr/>
            </a:pPr>
            <a:fld id="{D78C7901-88C9-4976-86AF-0C3B202C3EBE}" type="datetime1">
              <a:rPr lang="en-US"/>
              <a:pPr>
                <a:defRPr/>
              </a:pPr>
              <a:t>3/23/2021</a:t>
            </a:fld>
            <a:endParaRPr lang="th-TH"/>
          </a:p>
        </p:txBody>
      </p:sp>
      <p:sp>
        <p:nvSpPr>
          <p:cNvPr id="7" name="Rectangle 6"/>
          <p:cNvSpPr>
            <a:spLocks noGrp="1" noChangeArrowheads="1"/>
          </p:cNvSpPr>
          <p:nvPr>
            <p:ph type="ftr" sz="quarter" idx="11"/>
          </p:nvPr>
        </p:nvSpPr>
        <p:spPr/>
        <p:txBody>
          <a:bodyPr/>
          <a:lstStyle>
            <a:lvl1pPr>
              <a:defRPr/>
            </a:lvl1pPr>
          </a:lstStyle>
          <a:p>
            <a:pPr>
              <a:defRPr/>
            </a:pPr>
            <a:endParaRPr lang="th-TH"/>
          </a:p>
        </p:txBody>
      </p:sp>
    </p:spTree>
    <p:extLst>
      <p:ext uri="{BB962C8B-B14F-4D97-AF65-F5344CB8AC3E}">
        <p14:creationId xmlns:p14="http://schemas.microsoft.com/office/powerpoint/2010/main" val="2887222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2B11097B-4349-486F-B2A9-F29F45DFBD68}" type="datetime1">
              <a:rPr lang="en-US"/>
              <a:pPr>
                <a:defRPr/>
              </a:pPr>
              <a:t>3/23/2021</a:t>
            </a:fld>
            <a:endParaRPr lang="th-TH"/>
          </a:p>
        </p:txBody>
      </p:sp>
      <p:sp>
        <p:nvSpPr>
          <p:cNvPr id="8" name="Rectangle 5"/>
          <p:cNvSpPr>
            <a:spLocks noGrp="1" noChangeArrowheads="1"/>
          </p:cNvSpPr>
          <p:nvPr>
            <p:ph type="ftr" sz="quarter" idx="11"/>
          </p:nvPr>
        </p:nvSpPr>
        <p:spPr/>
        <p:txBody>
          <a:bodyPr/>
          <a:lstStyle>
            <a:lvl1pPr>
              <a:defRPr/>
            </a:lvl1pPr>
          </a:lstStyle>
          <a:p>
            <a:pPr>
              <a:defRPr/>
            </a:pPr>
            <a:endParaRPr lang="th-TH"/>
          </a:p>
        </p:txBody>
      </p:sp>
      <p:sp>
        <p:nvSpPr>
          <p:cNvPr id="9" name="Rectangle 6"/>
          <p:cNvSpPr>
            <a:spLocks noGrp="1" noChangeArrowheads="1"/>
          </p:cNvSpPr>
          <p:nvPr>
            <p:ph type="sldNum" sz="quarter" idx="12"/>
          </p:nvPr>
        </p:nvSpPr>
        <p:spPr/>
        <p:txBody>
          <a:bodyPr/>
          <a:lstStyle>
            <a:lvl1pPr>
              <a:defRPr/>
            </a:lvl1pPr>
          </a:lstStyle>
          <a:p>
            <a:pPr>
              <a:defRPr/>
            </a:pPr>
            <a:fld id="{28CC2AD0-59DB-408C-8E44-D0065FDBE09A}" type="slidenum">
              <a:rPr lang="en-US"/>
              <a:pPr>
                <a:defRPr/>
              </a:pPr>
              <a:t>‹#›</a:t>
            </a:fld>
            <a:endParaRPr lang="th-TH"/>
          </a:p>
        </p:txBody>
      </p:sp>
    </p:spTree>
    <p:extLst>
      <p:ext uri="{BB962C8B-B14F-4D97-AF65-F5344CB8AC3E}">
        <p14:creationId xmlns:p14="http://schemas.microsoft.com/office/powerpoint/2010/main" val="10831049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pPr>
              <a:defRPr/>
            </a:pPr>
            <a:fld id="{F01D4292-1C21-491C-A986-01880D2E5CDD}" type="datetime1">
              <a:rPr lang="en-US"/>
              <a:pPr>
                <a:defRPr/>
              </a:pPr>
              <a:t>3/23/2021</a:t>
            </a:fld>
            <a:endParaRPr lang="th-TH"/>
          </a:p>
        </p:txBody>
      </p:sp>
      <p:sp>
        <p:nvSpPr>
          <p:cNvPr id="4" name="Rectangle 5"/>
          <p:cNvSpPr>
            <a:spLocks noGrp="1" noChangeArrowheads="1"/>
          </p:cNvSpPr>
          <p:nvPr>
            <p:ph type="ftr" sz="quarter" idx="11"/>
          </p:nvPr>
        </p:nvSpPr>
        <p:spPr/>
        <p:txBody>
          <a:bodyPr/>
          <a:lstStyle>
            <a:lvl1pPr>
              <a:defRPr/>
            </a:lvl1pPr>
          </a:lstStyle>
          <a:p>
            <a:pPr>
              <a:defRPr/>
            </a:pPr>
            <a:endParaRPr lang="th-TH"/>
          </a:p>
        </p:txBody>
      </p:sp>
      <p:sp>
        <p:nvSpPr>
          <p:cNvPr id="5" name="Rectangle 6"/>
          <p:cNvSpPr>
            <a:spLocks noGrp="1" noChangeArrowheads="1"/>
          </p:cNvSpPr>
          <p:nvPr>
            <p:ph type="sldNum" sz="quarter" idx="12"/>
          </p:nvPr>
        </p:nvSpPr>
        <p:spPr/>
        <p:txBody>
          <a:bodyPr/>
          <a:lstStyle>
            <a:lvl1pPr>
              <a:defRPr/>
            </a:lvl1pPr>
          </a:lstStyle>
          <a:p>
            <a:pPr>
              <a:defRPr/>
            </a:pPr>
            <a:fld id="{029EB3CB-E7AF-41B6-8345-4C0FB4DF15DE}" type="slidenum">
              <a:rPr lang="en-US"/>
              <a:pPr>
                <a:defRPr/>
              </a:pPr>
              <a:t>‹#›</a:t>
            </a:fld>
            <a:endParaRPr lang="th-TH"/>
          </a:p>
        </p:txBody>
      </p:sp>
    </p:spTree>
    <p:extLst>
      <p:ext uri="{BB962C8B-B14F-4D97-AF65-F5344CB8AC3E}">
        <p14:creationId xmlns:p14="http://schemas.microsoft.com/office/powerpoint/2010/main" val="2921891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48000">
              <a:schemeClr val="accent3"/>
            </a:gs>
            <a:gs pos="100000">
              <a:srgbClr val="D4DEFF">
                <a:alpha val="0"/>
              </a:srgbClr>
            </a:gs>
            <a:gs pos="100000">
              <a:srgbClr val="96AB94"/>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88913"/>
            <a:ext cx="9144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dirty="0" smtClean="0"/>
          </a:p>
        </p:txBody>
      </p:sp>
      <p:sp>
        <p:nvSpPr>
          <p:cNvPr id="1027" name="Rectangle 3"/>
          <p:cNvSpPr>
            <a:spLocks noGrp="1" noChangeArrowheads="1"/>
          </p:cNvSpPr>
          <p:nvPr>
            <p:ph type="body" idx="1"/>
          </p:nvPr>
        </p:nvSpPr>
        <p:spPr bwMode="auto">
          <a:xfrm>
            <a:off x="251520" y="836613"/>
            <a:ext cx="889248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h-TH" dirty="0" smtClean="0"/>
              <a:t>คลิกเพื่อแก้ไขลักษณะของข้อความต้นแบบ</a:t>
            </a:r>
            <a:endParaRPr lang="en-US" dirty="0" smtClean="0"/>
          </a:p>
          <a:p>
            <a:pPr lvl="1"/>
            <a:r>
              <a:rPr lang="th-TH" dirty="0" smtClean="0"/>
              <a:t>ระดับที่สอง</a:t>
            </a:r>
            <a:endParaRPr lang="en-US" dirty="0" smtClean="0"/>
          </a:p>
          <a:p>
            <a:pPr lvl="2"/>
            <a:r>
              <a:rPr lang="th-TH" dirty="0" smtClean="0"/>
              <a:t>ระดับที่สาม</a:t>
            </a:r>
            <a:endParaRPr lang="en-US" dirty="0" smtClean="0"/>
          </a:p>
          <a:p>
            <a:pPr lvl="3"/>
            <a:r>
              <a:rPr lang="th-TH" dirty="0" smtClean="0"/>
              <a:t>ระดับที่สี่</a:t>
            </a:r>
            <a:endParaRPr lang="en-US" dirty="0" smtClean="0"/>
          </a:p>
          <a:p>
            <a:pPr lvl="4"/>
            <a:r>
              <a:rPr lang="th-TH" dirty="0" smtClean="0"/>
              <a:t>ระดับที่ห้า</a:t>
            </a:r>
            <a:endParaRPr lang="en-US" dirty="0" smtClean="0"/>
          </a:p>
        </p:txBody>
      </p:sp>
      <p:sp>
        <p:nvSpPr>
          <p:cNvPr id="1028" name="Rectangle 4"/>
          <p:cNvSpPr>
            <a:spLocks noGrp="1" noChangeArrowheads="1"/>
          </p:cNvSpPr>
          <p:nvPr>
            <p:ph type="dt" sz="half" idx="2"/>
          </p:nvPr>
        </p:nvSpPr>
        <p:spPr bwMode="auto">
          <a:xfrm>
            <a:off x="683568" y="6237312"/>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 charset="0"/>
              </a:defRPr>
            </a:lvl1pPr>
          </a:lstStyle>
          <a:p>
            <a:pPr>
              <a:defRPr/>
            </a:pPr>
            <a:fld id="{F037893C-33FC-402C-AE6C-66C0264180BC}" type="datetime1">
              <a:rPr lang="en-US"/>
              <a:pPr>
                <a:defRPr/>
              </a:pPr>
              <a:t>3/23/2021</a:t>
            </a:fld>
            <a:endParaRPr lang="th-TH"/>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 charset="0"/>
              </a:defRPr>
            </a:lvl1pPr>
          </a:lstStyle>
          <a:p>
            <a:pPr>
              <a:defRPr/>
            </a:pPr>
            <a:endParaRPr lang="th-TH"/>
          </a:p>
        </p:txBody>
      </p:sp>
      <p:sp>
        <p:nvSpPr>
          <p:cNvPr id="1030" name="Rectangle 6"/>
          <p:cNvSpPr>
            <a:spLocks noGrp="1" noChangeArrowheads="1"/>
          </p:cNvSpPr>
          <p:nvPr>
            <p:ph type="sldNum" sz="quarter" idx="4"/>
          </p:nvPr>
        </p:nvSpPr>
        <p:spPr bwMode="auto">
          <a:xfrm>
            <a:off x="7239000" y="6237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 charset="0"/>
              </a:defRPr>
            </a:lvl1pPr>
          </a:lstStyle>
          <a:p>
            <a:pPr>
              <a:defRPr/>
            </a:pPr>
            <a:fld id="{15F130B4-5C1C-4F2D-ABEC-AFA29867FA2B}" type="slidenum">
              <a:rPr lang="en-US"/>
              <a:pPr>
                <a:defRPr/>
              </a:pPr>
              <a:t>‹#›</a:t>
            </a:fld>
            <a:r>
              <a:rPr lang="en-US" dirty="0"/>
              <a:t>/26</a:t>
            </a:r>
            <a:endParaRPr lang="th-TH" dirty="0"/>
          </a:p>
        </p:txBody>
      </p:sp>
      <p:sp>
        <p:nvSpPr>
          <p:cNvPr id="1031" name="Line 7"/>
          <p:cNvSpPr>
            <a:spLocks noChangeShapeType="1"/>
          </p:cNvSpPr>
          <p:nvPr userDrawn="1"/>
        </p:nvSpPr>
        <p:spPr bwMode="auto">
          <a:xfrm>
            <a:off x="0" y="765175"/>
            <a:ext cx="9144000" cy="0"/>
          </a:xfrm>
          <a:prstGeom prst="line">
            <a:avLst/>
          </a:prstGeom>
          <a:noFill/>
          <a:ln w="57150" cmpd="thickThin">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41" r:id="rId1"/>
    <p:sldLayoutId id="2147483935" r:id="rId2"/>
    <p:sldLayoutId id="2147483936" r:id="rId3"/>
    <p:sldLayoutId id="2147483946" r:id="rId4"/>
    <p:sldLayoutId id="2147483949" r:id="rId5"/>
    <p:sldLayoutId id="2147483937" r:id="rId6"/>
    <p:sldLayoutId id="2147483938" r:id="rId7"/>
    <p:sldLayoutId id="2147483939" r:id="rId8"/>
    <p:sldLayoutId id="2147483940" r:id="rId9"/>
    <p:sldLayoutId id="2147483942" r:id="rId10"/>
    <p:sldLayoutId id="2147483943" r:id="rId11"/>
    <p:sldLayoutId id="2147483944" r:id="rId12"/>
    <p:sldLayoutId id="2147483945" r:id="rId13"/>
    <p:sldLayoutId id="2147483948" r:id="rId14"/>
  </p:sldLayoutIdLst>
  <p:timing>
    <p:tnLst>
      <p:par>
        <p:cTn id="1" dur="indefinite" restart="never" nodeType="tmRoot"/>
      </p:par>
    </p:tnLst>
  </p:timing>
  <p:hf sldNum="0" hdr="0" ftr="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imes New Roman" pitchFamily="1" charset="0"/>
          <a:cs typeface="Angsana New" pitchFamily="18" charset="-34"/>
        </a:defRPr>
      </a:lvl2pPr>
      <a:lvl3pPr algn="l" rtl="0" eaLnBrk="0" fontAlgn="base" hangingPunct="0">
        <a:spcBef>
          <a:spcPct val="0"/>
        </a:spcBef>
        <a:spcAft>
          <a:spcPct val="0"/>
        </a:spcAft>
        <a:defRPr sz="2400">
          <a:solidFill>
            <a:schemeClr val="tx2"/>
          </a:solidFill>
          <a:latin typeface="Times New Roman" pitchFamily="1" charset="0"/>
          <a:cs typeface="Angsana New" pitchFamily="18" charset="-34"/>
        </a:defRPr>
      </a:lvl3pPr>
      <a:lvl4pPr algn="l" rtl="0" eaLnBrk="0" fontAlgn="base" hangingPunct="0">
        <a:spcBef>
          <a:spcPct val="0"/>
        </a:spcBef>
        <a:spcAft>
          <a:spcPct val="0"/>
        </a:spcAft>
        <a:defRPr sz="2400">
          <a:solidFill>
            <a:schemeClr val="tx2"/>
          </a:solidFill>
          <a:latin typeface="Times New Roman" pitchFamily="1" charset="0"/>
          <a:cs typeface="Angsana New" pitchFamily="18" charset="-34"/>
        </a:defRPr>
      </a:lvl4pPr>
      <a:lvl5pPr algn="l" rtl="0" eaLnBrk="0" fontAlgn="base" hangingPunct="0">
        <a:spcBef>
          <a:spcPct val="0"/>
        </a:spcBef>
        <a:spcAft>
          <a:spcPct val="0"/>
        </a:spcAft>
        <a:defRPr sz="2400">
          <a:solidFill>
            <a:schemeClr val="tx2"/>
          </a:solidFill>
          <a:latin typeface="Times New Roman" pitchFamily="1" charset="0"/>
          <a:cs typeface="Angsana New" pitchFamily="18" charset="-34"/>
        </a:defRPr>
      </a:lvl5pPr>
      <a:lvl6pPr marL="457200" algn="ctr" rtl="0" fontAlgn="base">
        <a:spcBef>
          <a:spcPct val="0"/>
        </a:spcBef>
        <a:spcAft>
          <a:spcPct val="0"/>
        </a:spcAft>
        <a:defRPr sz="4400">
          <a:solidFill>
            <a:schemeClr val="tx2"/>
          </a:solidFill>
          <a:latin typeface="Times New Roman" pitchFamily="1" charset="0"/>
          <a:cs typeface="Angsana New" pitchFamily="18" charset="-34"/>
        </a:defRPr>
      </a:lvl6pPr>
      <a:lvl7pPr marL="914400" algn="ctr" rtl="0" fontAlgn="base">
        <a:spcBef>
          <a:spcPct val="0"/>
        </a:spcBef>
        <a:spcAft>
          <a:spcPct val="0"/>
        </a:spcAft>
        <a:defRPr sz="4400">
          <a:solidFill>
            <a:schemeClr val="tx2"/>
          </a:solidFill>
          <a:latin typeface="Times New Roman" pitchFamily="1" charset="0"/>
          <a:cs typeface="Angsana New" pitchFamily="18" charset="-34"/>
        </a:defRPr>
      </a:lvl7pPr>
      <a:lvl8pPr marL="1371600" algn="ctr" rtl="0" fontAlgn="base">
        <a:spcBef>
          <a:spcPct val="0"/>
        </a:spcBef>
        <a:spcAft>
          <a:spcPct val="0"/>
        </a:spcAft>
        <a:defRPr sz="4400">
          <a:solidFill>
            <a:schemeClr val="tx2"/>
          </a:solidFill>
          <a:latin typeface="Times New Roman" pitchFamily="1" charset="0"/>
          <a:cs typeface="Angsana New" pitchFamily="18" charset="-34"/>
        </a:defRPr>
      </a:lvl8pPr>
      <a:lvl9pPr marL="1828800" algn="ctr" rtl="0" fontAlgn="base">
        <a:spcBef>
          <a:spcPct val="0"/>
        </a:spcBef>
        <a:spcAft>
          <a:spcPct val="0"/>
        </a:spcAft>
        <a:defRPr sz="4400">
          <a:solidFill>
            <a:schemeClr val="tx2"/>
          </a:solidFill>
          <a:latin typeface="Times New Roman" pitchFamily="1" charset="0"/>
          <a:cs typeface="Angsana New" pitchFamily="18" charset="-34"/>
        </a:defRPr>
      </a:lvl9pPr>
    </p:titleStyle>
    <p:bodyStyle>
      <a:lvl1pPr marL="342900" indent="-342900" algn="just" rtl="0" eaLnBrk="0" fontAlgn="base" hangingPunct="0">
        <a:spcBef>
          <a:spcPct val="20000"/>
        </a:spcBef>
        <a:spcAft>
          <a:spcPct val="0"/>
        </a:spcAft>
        <a:buChar char="•"/>
        <a:defRPr sz="3200">
          <a:solidFill>
            <a:srgbClr val="2D2DB9"/>
          </a:solidFill>
          <a:latin typeface="+mj-lt"/>
          <a:ea typeface="+mn-ea"/>
          <a:cs typeface="+mn-cs"/>
        </a:defRPr>
      </a:lvl1pPr>
      <a:lvl2pPr marL="742950" indent="-285750" algn="just" rtl="0" eaLnBrk="0" fontAlgn="base" hangingPunct="0">
        <a:spcBef>
          <a:spcPct val="20000"/>
        </a:spcBef>
        <a:spcAft>
          <a:spcPct val="0"/>
        </a:spcAft>
        <a:buChar char="–"/>
        <a:defRPr sz="2800">
          <a:solidFill>
            <a:srgbClr val="000000"/>
          </a:solidFill>
          <a:latin typeface="+mn-lt"/>
          <a:cs typeface="+mn-cs"/>
        </a:defRPr>
      </a:lvl2pPr>
      <a:lvl3pPr marL="1143000" indent="-228600" algn="just" rtl="0" eaLnBrk="0" fontAlgn="base" hangingPunct="0">
        <a:spcBef>
          <a:spcPct val="20000"/>
        </a:spcBef>
        <a:spcAft>
          <a:spcPct val="0"/>
        </a:spcAft>
        <a:buSzPct val="80000"/>
        <a:buFont typeface="Wingdings" pitchFamily="2" charset="2"/>
        <a:buChar char="§"/>
        <a:defRPr sz="2400">
          <a:solidFill>
            <a:schemeClr val="tx1"/>
          </a:solidFill>
          <a:latin typeface="+mj-lt"/>
          <a:cs typeface="+mn-cs"/>
        </a:defRPr>
      </a:lvl3pPr>
      <a:lvl4pPr marL="1600200" indent="-228600" algn="just" rtl="0" eaLnBrk="0" fontAlgn="base" hangingPunct="0">
        <a:spcBef>
          <a:spcPct val="20000"/>
        </a:spcBef>
        <a:spcAft>
          <a:spcPct val="0"/>
        </a:spcAft>
        <a:buChar char="–"/>
        <a:defRPr sz="2000">
          <a:solidFill>
            <a:schemeClr val="tx1"/>
          </a:solidFill>
          <a:latin typeface="+mj-lt"/>
          <a:cs typeface="+mn-cs"/>
        </a:defRPr>
      </a:lvl4pPr>
      <a:lvl5pPr marL="2057400" indent="-228600" algn="just" rtl="0" eaLnBrk="0" fontAlgn="base" hangingPunct="0">
        <a:spcBef>
          <a:spcPct val="20000"/>
        </a:spcBef>
        <a:spcAft>
          <a:spcPct val="0"/>
        </a:spcAft>
        <a:buChar char="»"/>
        <a:defRPr sz="2000">
          <a:solidFill>
            <a:schemeClr val="tx1"/>
          </a:solidFill>
          <a:latin typeface="+mj-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D51AE-0FB4-446E-8DF3-8800861BAFC0}" type="datetimeFigureOut">
              <a:rPr lang="en-US" smtClean="0"/>
              <a:pPr/>
              <a:t>3/23/2021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9C2DC-9079-4590-9DF3-CED9023119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Nội dung chính</a:t>
            </a:r>
          </a:p>
        </p:txBody>
      </p:sp>
      <p:sp>
        <p:nvSpPr>
          <p:cNvPr id="5123" name="Rectangle 3"/>
          <p:cNvSpPr>
            <a:spLocks noGrp="1" noChangeArrowheads="1"/>
          </p:cNvSpPr>
          <p:nvPr>
            <p:ph type="body" idx="1"/>
          </p:nvPr>
        </p:nvSpPr>
        <p:spPr>
          <a:xfrm>
            <a:off x="428596" y="1000108"/>
            <a:ext cx="8458200" cy="4525963"/>
          </a:xfrm>
        </p:spPr>
        <p:txBody>
          <a:bodyPr/>
          <a:lstStyle/>
          <a:p>
            <a:pPr marL="514350" indent="-514350">
              <a:spcBef>
                <a:spcPts val="0"/>
              </a:spcBef>
              <a:spcAft>
                <a:spcPts val="600"/>
              </a:spcAft>
              <a:buSzPct val="80000"/>
              <a:buFont typeface="Wingdings" pitchFamily="2" charset="2"/>
              <a:buChar char="q"/>
            </a:pPr>
            <a:r>
              <a:rPr lang="en-US" dirty="0" err="1" smtClean="0"/>
              <a:t>Giới</a:t>
            </a:r>
            <a:r>
              <a:rPr lang="en-US" dirty="0" smtClean="0"/>
              <a:t> </a:t>
            </a:r>
            <a:r>
              <a:rPr lang="en-US" dirty="0" err="1" smtClean="0"/>
              <a:t>thiệu</a:t>
            </a:r>
            <a:r>
              <a:rPr lang="en-US" dirty="0" smtClean="0"/>
              <a:t> </a:t>
            </a:r>
            <a:r>
              <a:rPr lang="en-US" dirty="0" err="1" smtClean="0"/>
              <a:t>chung</a:t>
            </a:r>
            <a:endParaRPr lang="en-US" dirty="0" smtClean="0"/>
          </a:p>
          <a:p>
            <a:pPr marL="514350" indent="-514350">
              <a:spcBef>
                <a:spcPts val="0"/>
              </a:spcBef>
              <a:spcAft>
                <a:spcPts val="600"/>
              </a:spcAft>
              <a:buSzPct val="80000"/>
              <a:buFont typeface="Wingdings" pitchFamily="2" charset="2"/>
              <a:buChar char="q"/>
            </a:pPr>
            <a:r>
              <a:rPr lang="en-US" dirty="0" err="1" smtClean="0"/>
              <a:t>Mô</a:t>
            </a:r>
            <a:r>
              <a:rPr lang="en-US" dirty="0" smtClean="0"/>
              <a:t> </a:t>
            </a:r>
            <a:r>
              <a:rPr lang="en-US" dirty="0" err="1" smtClean="0"/>
              <a:t>hình</a:t>
            </a:r>
            <a:r>
              <a:rPr lang="en-US" dirty="0" smtClean="0"/>
              <a:t> </a:t>
            </a:r>
            <a:r>
              <a:rPr lang="en-US" dirty="0" err="1" smtClean="0"/>
              <a:t>bộ</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không</a:t>
            </a:r>
            <a:r>
              <a:rPr lang="en-US" dirty="0" smtClean="0"/>
              <a:t> </a:t>
            </a:r>
            <a:r>
              <a:rPr lang="en-US" dirty="0" err="1" smtClean="0"/>
              <a:t>đệ</a:t>
            </a:r>
            <a:r>
              <a:rPr lang="en-US" dirty="0" smtClean="0"/>
              <a:t> qui</a:t>
            </a:r>
            <a:endParaRPr lang="en-US" dirty="0"/>
          </a:p>
          <a:p>
            <a:pPr marL="914400" lvl="1" indent="-514350">
              <a:spcBef>
                <a:spcPts val="0"/>
              </a:spcBef>
              <a:spcAft>
                <a:spcPts val="600"/>
              </a:spcAft>
              <a:buSzPct val="80000"/>
              <a:buFont typeface="Times New Roman" pitchFamily="18" charset="0"/>
              <a:buChar char="─"/>
            </a:pP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a:t>
            </a:r>
            <a:r>
              <a:rPr lang="en-US" dirty="0" err="1" smtClean="0"/>
              <a:t>dự</a:t>
            </a:r>
            <a:r>
              <a:rPr lang="en-US" dirty="0" smtClean="0"/>
              <a:t> </a:t>
            </a:r>
            <a:r>
              <a:rPr lang="en-US" dirty="0" err="1" smtClean="0"/>
              <a:t>đoán</a:t>
            </a:r>
            <a:endParaRPr lang="en-US" dirty="0" smtClean="0"/>
          </a:p>
          <a:p>
            <a:pPr marL="914400" lvl="1" indent="-514350">
              <a:spcBef>
                <a:spcPts val="0"/>
              </a:spcBef>
              <a:spcAft>
                <a:spcPts val="600"/>
              </a:spcAft>
              <a:buSzPct val="80000"/>
              <a:buFont typeface="Times New Roman" pitchFamily="18" charset="0"/>
              <a:buChar char="─"/>
            </a:pPr>
            <a:r>
              <a:rPr lang="en-US" dirty="0" err="1" smtClean="0"/>
              <a:t>Hàm</a:t>
            </a:r>
            <a:r>
              <a:rPr lang="en-US" dirty="0" smtClean="0"/>
              <a:t> FIRST(.) </a:t>
            </a:r>
            <a:r>
              <a:rPr lang="en-US" dirty="0" err="1" smtClean="0"/>
              <a:t>và</a:t>
            </a:r>
            <a:r>
              <a:rPr lang="en-US" dirty="0" smtClean="0"/>
              <a:t> FOLLOW(.)</a:t>
            </a:r>
          </a:p>
          <a:p>
            <a:pPr marL="914400" lvl="1" indent="-514350">
              <a:spcBef>
                <a:spcPts val="0"/>
              </a:spcBef>
              <a:spcAft>
                <a:spcPts val="600"/>
              </a:spcAft>
              <a:buSzPct val="80000"/>
              <a:buFont typeface="Times New Roman" pitchFamily="18" charset="0"/>
              <a:buChar char="─"/>
            </a:pPr>
            <a:r>
              <a:rPr lang="en-US" dirty="0" err="1" smtClean="0"/>
              <a:t>Thuật</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không</a:t>
            </a:r>
            <a:r>
              <a:rPr lang="en-US" dirty="0" smtClean="0"/>
              <a:t> </a:t>
            </a:r>
            <a:r>
              <a:rPr lang="en-US" dirty="0" err="1" smtClean="0"/>
              <a:t>đệ</a:t>
            </a:r>
            <a:r>
              <a:rPr lang="en-US" dirty="0" smtClean="0"/>
              <a:t> qui </a:t>
            </a:r>
            <a:endParaRPr lang="en-US" dirty="0"/>
          </a:p>
          <a:p>
            <a:pPr marL="514350" indent="-514350">
              <a:spcBef>
                <a:spcPts val="0"/>
              </a:spcBef>
              <a:spcAft>
                <a:spcPts val="600"/>
              </a:spcAft>
              <a:buSzPct val="80000"/>
              <a:buFont typeface="Wingdings" pitchFamily="2" charset="2"/>
              <a:buChar char="q"/>
            </a:pPr>
            <a:r>
              <a:rPr lang="en-US" dirty="0" err="1"/>
              <a:t>Lớp</a:t>
            </a:r>
            <a:r>
              <a:rPr lang="en-US" dirty="0"/>
              <a:t> </a:t>
            </a:r>
            <a:r>
              <a:rPr lang="en-US" dirty="0" err="1"/>
              <a:t>ngôn</a:t>
            </a:r>
            <a:r>
              <a:rPr lang="en-US" dirty="0"/>
              <a:t> </a:t>
            </a:r>
            <a:r>
              <a:rPr lang="en-US" dirty="0" err="1"/>
              <a:t>ngữ</a:t>
            </a:r>
            <a:r>
              <a:rPr lang="en-US" dirty="0"/>
              <a:t> LL(1)</a:t>
            </a:r>
          </a:p>
          <a:p>
            <a:pPr marL="514350" indent="-514350">
              <a:spcBef>
                <a:spcPts val="0"/>
              </a:spcBef>
              <a:spcAft>
                <a:spcPts val="600"/>
              </a:spcAft>
              <a:buSzPct val="80000"/>
              <a:buFont typeface="Wingdings" pitchFamily="2" charset="2"/>
              <a:buChar char="q"/>
            </a:pPr>
            <a:r>
              <a:rPr lang="en-US" dirty="0" err="1"/>
              <a:t>Chuyển</a:t>
            </a:r>
            <a:r>
              <a:rPr lang="en-US" dirty="0"/>
              <a:t> </a:t>
            </a:r>
            <a:r>
              <a:rPr lang="en-US" dirty="0" err="1"/>
              <a:t>văn</a:t>
            </a:r>
            <a:r>
              <a:rPr lang="en-US" dirty="0"/>
              <a:t> </a:t>
            </a:r>
            <a:r>
              <a:rPr lang="en-US" dirty="0" err="1"/>
              <a:t>phạm</a:t>
            </a:r>
            <a:r>
              <a:rPr lang="en-US" dirty="0"/>
              <a:t> </a:t>
            </a:r>
            <a:r>
              <a:rPr lang="en-US" dirty="0" err="1"/>
              <a:t>về</a:t>
            </a:r>
            <a:r>
              <a:rPr lang="en-US" dirty="0"/>
              <a:t> </a:t>
            </a:r>
            <a:r>
              <a:rPr lang="en-US" dirty="0" err="1"/>
              <a:t>dạng</a:t>
            </a:r>
            <a:r>
              <a:rPr lang="en-US" dirty="0"/>
              <a:t> LL(1</a:t>
            </a:r>
            <a:r>
              <a:rPr lang="en-US" dirty="0" smtClean="0"/>
              <a:t>)</a:t>
            </a:r>
          </a:p>
          <a:p>
            <a:pPr marL="914400" lvl="1" indent="-514350">
              <a:spcBef>
                <a:spcPts val="0"/>
              </a:spcBef>
              <a:spcAft>
                <a:spcPts val="600"/>
              </a:spcAft>
              <a:buSzPct val="80000"/>
              <a:buFont typeface="Times New Roman" pitchFamily="18" charset="0"/>
              <a:buChar char="─"/>
            </a:pPr>
            <a:r>
              <a:rPr lang="en-US" dirty="0" err="1" smtClean="0"/>
              <a:t>Loại</a:t>
            </a:r>
            <a:r>
              <a:rPr lang="en-US" dirty="0" smtClean="0"/>
              <a:t> </a:t>
            </a:r>
            <a:r>
              <a:rPr lang="en-US" dirty="0" err="1" smtClean="0"/>
              <a:t>bỏ</a:t>
            </a:r>
            <a:r>
              <a:rPr lang="en-US" dirty="0" smtClean="0"/>
              <a:t> </a:t>
            </a:r>
            <a:r>
              <a:rPr lang="en-US" dirty="0" err="1" smtClean="0"/>
              <a:t>đệ</a:t>
            </a:r>
            <a:r>
              <a:rPr lang="en-US" dirty="0" smtClean="0"/>
              <a:t> qui </a:t>
            </a:r>
            <a:r>
              <a:rPr lang="en-US" dirty="0" err="1" smtClean="0"/>
              <a:t>trái</a:t>
            </a:r>
            <a:r>
              <a:rPr lang="en-US" dirty="0" smtClean="0"/>
              <a:t>.</a:t>
            </a:r>
          </a:p>
          <a:p>
            <a:pPr marL="914400" lvl="1" indent="-514350">
              <a:spcBef>
                <a:spcPts val="0"/>
              </a:spcBef>
              <a:spcAft>
                <a:spcPts val="600"/>
              </a:spcAft>
              <a:buSzPct val="80000"/>
              <a:buFont typeface="Times New Roman" pitchFamily="18" charset="0"/>
              <a:buChar char="─"/>
            </a:pPr>
            <a:r>
              <a:rPr lang="en-US" dirty="0" smtClean="0"/>
              <a:t>Tạo </a:t>
            </a:r>
            <a:r>
              <a:rPr lang="en-US" dirty="0" err="1" smtClean="0"/>
              <a:t>yếu</a:t>
            </a:r>
            <a:r>
              <a:rPr lang="en-US" dirty="0" smtClean="0"/>
              <a:t> </a:t>
            </a:r>
            <a:r>
              <a:rPr lang="en-US" dirty="0" err="1" smtClean="0"/>
              <a:t>tố</a:t>
            </a:r>
            <a:r>
              <a:rPr lang="en-US" dirty="0" smtClean="0"/>
              <a:t> </a:t>
            </a:r>
            <a:r>
              <a:rPr lang="en-US" dirty="0" err="1" smtClean="0"/>
              <a:t>trái</a:t>
            </a:r>
            <a:r>
              <a:rPr lang="en-US" dirty="0" smtClean="0"/>
              <a:t>.</a:t>
            </a:r>
            <a:endParaRPr lang="en-US" dirty="0"/>
          </a:p>
          <a:p>
            <a:pPr marL="514350" indent="-514350">
              <a:spcBef>
                <a:spcPts val="0"/>
              </a:spcBef>
              <a:spcAft>
                <a:spcPts val="600"/>
              </a:spcAft>
              <a:buSzPct val="80000"/>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Tính</a:t>
            </a:r>
            <a:r>
              <a:rPr lang="en-US" dirty="0" smtClean="0"/>
              <a:t> FOLLOW</a:t>
            </a:r>
            <a:endParaRPr lang="en-US" dirty="0"/>
          </a:p>
        </p:txBody>
      </p:sp>
      <p:sp>
        <p:nvSpPr>
          <p:cNvPr id="7" name="Rectangle 6"/>
          <p:cNvSpPr/>
          <p:nvPr/>
        </p:nvSpPr>
        <p:spPr>
          <a:xfrm>
            <a:off x="214282" y="1000108"/>
            <a:ext cx="8572560" cy="5570756"/>
          </a:xfrm>
          <a:prstGeom prst="rect">
            <a:avLst/>
          </a:prstGeom>
        </p:spPr>
        <p:txBody>
          <a:bodyPr wrap="square">
            <a:spAutoFit/>
          </a:bodyPr>
          <a:lstStyle/>
          <a:p>
            <a:pPr>
              <a:spcAft>
                <a:spcPts val="1200"/>
              </a:spcAft>
            </a:pPr>
            <a:r>
              <a:rPr lang="en-US" b="1" u="sng" dirty="0" err="1" smtClean="0"/>
              <a:t>Tính</a:t>
            </a:r>
            <a:r>
              <a:rPr lang="en-US" b="1" u="sng" dirty="0" smtClean="0"/>
              <a:t> FOLLOW (</a:t>
            </a:r>
            <a:r>
              <a:rPr lang="en-US" b="1" u="sng" dirty="0" smtClean="0">
                <a:sym typeface="Symbol"/>
              </a:rPr>
              <a:t>A</a:t>
            </a:r>
            <a:r>
              <a:rPr lang="en-US" b="1" u="sng" dirty="0" smtClean="0"/>
              <a:t>)</a:t>
            </a:r>
            <a:r>
              <a:rPr lang="en-US" dirty="0" smtClean="0"/>
              <a:t>: </a:t>
            </a:r>
            <a:r>
              <a:rPr lang="vi-VN" dirty="0" smtClean="0"/>
              <a:t>Áp dụng các quy tắc sau cho đến khi không thể thêm gì vào mọi tập FOLLOW được nữa. </a:t>
            </a:r>
          </a:p>
          <a:p>
            <a:pPr marL="628650" lvl="1" indent="-403225">
              <a:spcAft>
                <a:spcPts val="1200"/>
              </a:spcAft>
              <a:buFont typeface="+mj-lt"/>
              <a:buAutoNum type="arabicPeriod"/>
            </a:pPr>
            <a:r>
              <a:rPr lang="vi-VN" dirty="0" smtClean="0"/>
              <a:t>Ðặt $ vào follow(S), trong đó S là ký hiệu bắt đầu của văn phạm và $ là ký hiệu kết thúc chuỗi nhập. </a:t>
            </a:r>
            <a:endParaRPr lang="en-US" dirty="0" smtClean="0"/>
          </a:p>
          <a:p>
            <a:pPr marL="628650" lvl="1" indent="-403225">
              <a:spcAft>
                <a:spcPts val="1200"/>
              </a:spcAft>
              <a:buFont typeface="+mj-lt"/>
              <a:buAutoNum type="arabicPeriod"/>
            </a:pPr>
            <a:r>
              <a:rPr lang="en-US" dirty="0" err="1" smtClean="0"/>
              <a:t>Nếu</a:t>
            </a:r>
            <a:r>
              <a:rPr lang="en-US" dirty="0" smtClean="0"/>
              <a:t> </a:t>
            </a:r>
            <a:r>
              <a:rPr lang="en-US" dirty="0" err="1" smtClean="0"/>
              <a:t>có</a:t>
            </a:r>
            <a:r>
              <a:rPr lang="en-US" dirty="0" smtClean="0"/>
              <a:t> </a:t>
            </a:r>
            <a:r>
              <a:rPr lang="en-US" dirty="0" err="1" smtClean="0"/>
              <a:t>một</a:t>
            </a:r>
            <a:r>
              <a:rPr lang="en-US" dirty="0" smtClean="0"/>
              <a:t> </a:t>
            </a:r>
            <a:r>
              <a:rPr lang="en-US" dirty="0" err="1" smtClean="0"/>
              <a:t>luật</a:t>
            </a:r>
            <a:r>
              <a:rPr lang="en-US" dirty="0" smtClean="0"/>
              <a:t> </a:t>
            </a:r>
            <a:r>
              <a:rPr lang="en-US" dirty="0" err="1" smtClean="0"/>
              <a:t>sinh</a:t>
            </a:r>
            <a:r>
              <a:rPr lang="en-US" dirty="0" smtClean="0"/>
              <a:t> A→ </a:t>
            </a:r>
            <a:r>
              <a:rPr lang="el-GR" dirty="0" smtClean="0"/>
              <a:t>α</a:t>
            </a:r>
            <a:r>
              <a:rPr lang="en-US" dirty="0" smtClean="0"/>
              <a:t>B</a:t>
            </a:r>
            <a:r>
              <a:rPr lang="el-GR" dirty="0" smtClean="0"/>
              <a:t>β </a:t>
            </a:r>
            <a:r>
              <a:rPr lang="en-US" dirty="0" err="1" smtClean="0"/>
              <a:t>thì</a:t>
            </a:r>
            <a:r>
              <a:rPr lang="en-US" dirty="0" smtClean="0"/>
              <a:t> </a:t>
            </a:r>
            <a:r>
              <a:rPr lang="en-US" dirty="0" err="1" smtClean="0"/>
              <a:t>thêm</a:t>
            </a:r>
            <a:r>
              <a:rPr lang="en-US" dirty="0" smtClean="0"/>
              <a:t> </a:t>
            </a:r>
            <a:r>
              <a:rPr lang="en-US" dirty="0" err="1" smtClean="0"/>
              <a:t>mọi</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khác</a:t>
            </a:r>
            <a:r>
              <a:rPr lang="en-US" dirty="0" smtClean="0"/>
              <a:t> </a:t>
            </a:r>
            <a:r>
              <a:rPr lang="el-GR" dirty="0" smtClean="0"/>
              <a:t>ε </a:t>
            </a:r>
            <a:r>
              <a:rPr lang="en-US" dirty="0" err="1" smtClean="0"/>
              <a:t>của</a:t>
            </a:r>
            <a:r>
              <a:rPr lang="en-US" dirty="0" smtClean="0"/>
              <a:t> FIRST(</a:t>
            </a:r>
            <a:r>
              <a:rPr lang="el-GR" dirty="0" smtClean="0"/>
              <a:t>β)</a:t>
            </a:r>
            <a:r>
              <a:rPr lang="en-US" dirty="0" err="1" smtClean="0"/>
              <a:t>vào</a:t>
            </a:r>
            <a:r>
              <a:rPr lang="en-US" dirty="0" smtClean="0"/>
              <a:t> </a:t>
            </a:r>
            <a:r>
              <a:rPr lang="en-US" dirty="0" err="1" smtClean="0"/>
              <a:t>trong</a:t>
            </a:r>
            <a:r>
              <a:rPr lang="en-US" dirty="0" smtClean="0"/>
              <a:t> FOLLOW(B). </a:t>
            </a:r>
          </a:p>
          <a:p>
            <a:pPr marL="628650" lvl="1" indent="-403225">
              <a:spcAft>
                <a:spcPts val="1200"/>
              </a:spcAft>
              <a:buFont typeface="+mj-lt"/>
              <a:buAutoNum type="arabicPeriod"/>
            </a:pPr>
            <a:r>
              <a:rPr lang="en-US" dirty="0" err="1" smtClean="0"/>
              <a:t>Nếu</a:t>
            </a:r>
            <a:r>
              <a:rPr lang="en-US" dirty="0" smtClean="0"/>
              <a:t> </a:t>
            </a:r>
            <a:r>
              <a:rPr lang="en-US" dirty="0" err="1" smtClean="0"/>
              <a:t>có</a:t>
            </a:r>
            <a:r>
              <a:rPr lang="en-US" dirty="0" smtClean="0"/>
              <a:t> </a:t>
            </a:r>
            <a:r>
              <a:rPr lang="en-US" dirty="0" err="1" smtClean="0"/>
              <a:t>luật</a:t>
            </a:r>
            <a:r>
              <a:rPr lang="en-US" dirty="0" smtClean="0"/>
              <a:t> </a:t>
            </a:r>
            <a:r>
              <a:rPr lang="en-US" dirty="0" err="1" smtClean="0"/>
              <a:t>sinh</a:t>
            </a:r>
            <a:r>
              <a:rPr lang="en-US" dirty="0" smtClean="0"/>
              <a:t> A→ </a:t>
            </a:r>
            <a:r>
              <a:rPr lang="el-GR" dirty="0" smtClean="0"/>
              <a:t>α</a:t>
            </a:r>
            <a:r>
              <a:rPr lang="en-US" dirty="0" smtClean="0"/>
              <a:t>B </a:t>
            </a:r>
            <a:r>
              <a:rPr lang="en-US" dirty="0" err="1" smtClean="0"/>
              <a:t>hoặc</a:t>
            </a:r>
            <a:r>
              <a:rPr lang="en-US" dirty="0" smtClean="0"/>
              <a:t> A→ </a:t>
            </a:r>
            <a:r>
              <a:rPr lang="el-GR" dirty="0" smtClean="0"/>
              <a:t>α</a:t>
            </a:r>
            <a:r>
              <a:rPr lang="en-US" dirty="0" smtClean="0"/>
              <a:t>B</a:t>
            </a:r>
            <a:r>
              <a:rPr lang="el-GR" dirty="0" smtClean="0"/>
              <a:t>β </a:t>
            </a:r>
            <a:r>
              <a:rPr lang="en-US" dirty="0" err="1" smtClean="0"/>
              <a:t>mà</a:t>
            </a:r>
            <a:r>
              <a:rPr lang="en-US" dirty="0" smtClean="0"/>
              <a:t> </a:t>
            </a:r>
            <a:r>
              <a:rPr lang="el-GR" dirty="0" smtClean="0"/>
              <a:t>ε ∈ </a:t>
            </a:r>
            <a:r>
              <a:rPr lang="en-US" dirty="0" smtClean="0"/>
              <a:t>FIRST(</a:t>
            </a:r>
            <a:r>
              <a:rPr lang="el-GR" dirty="0" smtClean="0"/>
              <a:t>β) </a:t>
            </a:r>
            <a:r>
              <a:rPr lang="en-US" dirty="0" err="1" smtClean="0"/>
              <a:t>thì</a:t>
            </a:r>
            <a:r>
              <a:rPr lang="en-US" dirty="0" smtClean="0"/>
              <a:t> </a:t>
            </a:r>
            <a:r>
              <a:rPr lang="en-US" dirty="0" err="1" smtClean="0"/>
              <a:t>thêm</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trong</a:t>
            </a:r>
            <a:r>
              <a:rPr lang="en-US" dirty="0" smtClean="0"/>
              <a:t> FOLLOW(A) </a:t>
            </a:r>
            <a:r>
              <a:rPr lang="en-US" dirty="0" err="1" smtClean="0"/>
              <a:t>vào</a:t>
            </a:r>
            <a:r>
              <a:rPr lang="en-US" dirty="0" smtClean="0"/>
              <a:t> FOLLOW(B). </a:t>
            </a:r>
          </a:p>
          <a:p>
            <a:pPr marL="628650" lvl="1" indent="-403225">
              <a:spcAft>
                <a:spcPts val="1200"/>
              </a:spcAft>
              <a:buFont typeface="+mj-lt"/>
              <a:buAutoNum type="arabicPeriod"/>
            </a:pPr>
            <a:endParaRPr lang="en-US" sz="2200" dirty="0" smtClean="0"/>
          </a:p>
          <a:p>
            <a:pPr marL="463550" indent="-404813" algn="just">
              <a:spcAft>
                <a:spcPts val="1200"/>
              </a:spcAft>
              <a:buSzPct val="80000"/>
              <a:buFont typeface="Wingdings" pitchFamily="2" charset="2"/>
              <a:buChar char="q"/>
            </a:pPr>
            <a:endParaRPr lang="el-GR" dirty="0" smtClean="0"/>
          </a:p>
          <a:p>
            <a:pPr marL="463550" indent="-404813" algn="just">
              <a:spcAft>
                <a:spcPts val="1200"/>
              </a:spcAft>
              <a:buSzPct val="80000"/>
              <a:buFont typeface="Wingdings" pitchFamily="2" charset="2"/>
              <a:buChar char="q"/>
            </a:pPr>
            <a:endParaRPr lang="el-GR" dirty="0" smtClean="0"/>
          </a:p>
          <a:p>
            <a:pPr marL="344488" indent="-344488" algn="just">
              <a:spcAft>
                <a:spcPts val="1200"/>
              </a:spcAft>
              <a:buFont typeface="Wingdings" pitchFamily="2" charset="2"/>
              <a:buChar char="§"/>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Tính</a:t>
            </a:r>
            <a:r>
              <a:rPr lang="en-US" dirty="0" smtClean="0"/>
              <a:t> FIRST</a:t>
            </a:r>
            <a:endParaRPr lang="en-US" dirty="0"/>
          </a:p>
        </p:txBody>
      </p:sp>
      <p:sp>
        <p:nvSpPr>
          <p:cNvPr id="7" name="Rectangle 6"/>
          <p:cNvSpPr/>
          <p:nvPr/>
        </p:nvSpPr>
        <p:spPr>
          <a:xfrm>
            <a:off x="571440" y="1142985"/>
            <a:ext cx="8572560" cy="461665"/>
          </a:xfrm>
          <a:prstGeom prst="rect">
            <a:avLst/>
          </a:prstGeom>
        </p:spPr>
        <p:txBody>
          <a:bodyPr wrap="square">
            <a:spAutoFit/>
          </a:bodyPr>
          <a:lstStyle/>
          <a:p>
            <a:pPr marL="511175" indent="-452438">
              <a:spcAft>
                <a:spcPts val="1200"/>
              </a:spcAft>
              <a:buSzPct val="80000"/>
            </a:pPr>
            <a:r>
              <a:rPr lang="en-US" b="1" u="sng" dirty="0" err="1" smtClean="0"/>
              <a:t>Ví</a:t>
            </a:r>
            <a:r>
              <a:rPr lang="en-US" b="1" u="sng" dirty="0" smtClean="0"/>
              <a:t> </a:t>
            </a:r>
            <a:r>
              <a:rPr lang="en-US" b="1" u="sng" dirty="0" err="1" smtClean="0"/>
              <a:t>dụ</a:t>
            </a:r>
            <a:r>
              <a:rPr lang="en-US" dirty="0" smtClean="0"/>
              <a:t>: </a:t>
            </a:r>
            <a:r>
              <a:rPr lang="en-US" dirty="0" err="1" smtClean="0"/>
              <a:t>Xét</a:t>
            </a:r>
            <a:r>
              <a:rPr lang="vi-VN" dirty="0" smtClean="0"/>
              <a:t> văn phạm sau</a:t>
            </a:r>
            <a:r>
              <a:rPr lang="en-US" dirty="0" smtClean="0"/>
              <a:t>:</a:t>
            </a:r>
            <a:r>
              <a:rPr lang="vi-VN" dirty="0" smtClean="0"/>
              <a:t> </a:t>
            </a:r>
            <a:endParaRPr lang="el-GR" dirty="0" smtClean="0"/>
          </a:p>
        </p:txBody>
      </p:sp>
      <p:sp>
        <p:nvSpPr>
          <p:cNvPr id="4" name="Rectangle 3"/>
          <p:cNvSpPr/>
          <p:nvPr/>
        </p:nvSpPr>
        <p:spPr>
          <a:xfrm>
            <a:off x="1285788" y="1928802"/>
            <a:ext cx="2786082" cy="1938992"/>
          </a:xfrm>
          <a:prstGeom prst="rect">
            <a:avLst/>
          </a:prstGeom>
        </p:spPr>
        <p:txBody>
          <a:bodyPr wrap="square">
            <a:spAutoFit/>
          </a:bodyPr>
          <a:lstStyle/>
          <a:p>
            <a:r>
              <a:rPr lang="en-US" dirty="0" smtClean="0"/>
              <a:t>E → T E' </a:t>
            </a:r>
          </a:p>
          <a:p>
            <a:r>
              <a:rPr lang="en-US" dirty="0" smtClean="0"/>
              <a:t>E' → + T E' | </a:t>
            </a:r>
            <a:r>
              <a:rPr lang="el-GR" dirty="0" smtClean="0"/>
              <a:t>ε </a:t>
            </a:r>
          </a:p>
          <a:p>
            <a:r>
              <a:rPr lang="en-US" dirty="0" smtClean="0"/>
              <a:t>T → F T' </a:t>
            </a:r>
          </a:p>
          <a:p>
            <a:r>
              <a:rPr lang="en-US" dirty="0" smtClean="0"/>
              <a:t>T' → * F T' | </a:t>
            </a:r>
            <a:r>
              <a:rPr lang="el-GR" dirty="0" smtClean="0"/>
              <a:t>ε </a:t>
            </a:r>
          </a:p>
          <a:p>
            <a:r>
              <a:rPr lang="en-US" dirty="0" smtClean="0"/>
              <a:t>F → (E) | id </a:t>
            </a:r>
            <a:endParaRPr lang="en-US" dirty="0"/>
          </a:p>
        </p:txBody>
      </p:sp>
      <p:sp>
        <p:nvSpPr>
          <p:cNvPr id="14" name="Rectangle 13"/>
          <p:cNvSpPr/>
          <p:nvPr/>
        </p:nvSpPr>
        <p:spPr>
          <a:xfrm>
            <a:off x="928598" y="4214818"/>
            <a:ext cx="2491067" cy="461665"/>
          </a:xfrm>
          <a:prstGeom prst="rect">
            <a:avLst/>
          </a:prstGeom>
        </p:spPr>
        <p:txBody>
          <a:bodyPr wrap="none">
            <a:spAutoFit/>
          </a:bodyPr>
          <a:lstStyle/>
          <a:p>
            <a:pPr marL="511175" indent="-452438">
              <a:spcAft>
                <a:spcPts val="1200"/>
              </a:spcAft>
              <a:buSzPct val="80000"/>
            </a:pPr>
            <a:r>
              <a:rPr lang="en-US" b="1" dirty="0" err="1" smtClean="0"/>
              <a:t>Tính</a:t>
            </a:r>
            <a:r>
              <a:rPr lang="en-US" b="1" dirty="0" smtClean="0"/>
              <a:t> FOLLOW?</a:t>
            </a:r>
            <a:endParaRPr lang="el-GR" b="1" dirty="0" smtClean="0"/>
          </a:p>
        </p:txBody>
      </p:sp>
      <p:sp>
        <p:nvSpPr>
          <p:cNvPr id="6" name="Rectangle 5"/>
          <p:cNvSpPr/>
          <p:nvPr/>
        </p:nvSpPr>
        <p:spPr>
          <a:xfrm>
            <a:off x="2428860" y="4919008"/>
            <a:ext cx="6072230" cy="1200329"/>
          </a:xfrm>
          <a:prstGeom prst="rect">
            <a:avLst/>
          </a:prstGeom>
          <a:ln>
            <a:solidFill>
              <a:schemeClr val="accent1"/>
            </a:solidFill>
          </a:ln>
        </p:spPr>
        <p:txBody>
          <a:bodyPr wrap="square">
            <a:spAutoFit/>
          </a:bodyPr>
          <a:lstStyle/>
          <a:p>
            <a:r>
              <a:rPr lang="en-US" dirty="0" smtClean="0"/>
              <a:t>FOLLOW(E) = FOLLOW(E') = { $, ) } </a:t>
            </a:r>
          </a:p>
          <a:p>
            <a:r>
              <a:rPr lang="en-US" dirty="0" smtClean="0"/>
              <a:t>FOLLOW(T) = FOLLOW(T') = { +, ), $ } </a:t>
            </a:r>
          </a:p>
          <a:p>
            <a:r>
              <a:rPr lang="en-US" dirty="0" smtClean="0"/>
              <a:t>FOLLOW(F) = {</a:t>
            </a:r>
            <a:r>
              <a:rPr lang="en-US" b="1" dirty="0" smtClean="0"/>
              <a:t>*,+, ), $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M</a:t>
            </a:r>
            <a:endParaRPr lang="en-US" dirty="0"/>
          </a:p>
        </p:txBody>
      </p:sp>
      <p:sp>
        <p:nvSpPr>
          <p:cNvPr id="4" name="Rectangle 3"/>
          <p:cNvSpPr/>
          <p:nvPr/>
        </p:nvSpPr>
        <p:spPr>
          <a:xfrm>
            <a:off x="285720" y="928670"/>
            <a:ext cx="8072494" cy="5429179"/>
          </a:xfrm>
          <a:prstGeom prst="rect">
            <a:avLst/>
          </a:prstGeom>
        </p:spPr>
        <p:txBody>
          <a:bodyPr wrap="square">
            <a:spAutoFit/>
          </a:bodyPr>
          <a:lstStyle/>
          <a:p>
            <a:pPr algn="just">
              <a:lnSpc>
                <a:spcPct val="120000"/>
              </a:lnSpc>
              <a:spcAft>
                <a:spcPts val="600"/>
              </a:spcAft>
            </a:pPr>
            <a:r>
              <a:rPr lang="vi-VN" b="1" dirty="0" smtClean="0"/>
              <a:t>Input: Văn phạm G. </a:t>
            </a:r>
          </a:p>
          <a:p>
            <a:pPr algn="just">
              <a:lnSpc>
                <a:spcPct val="120000"/>
              </a:lnSpc>
              <a:spcAft>
                <a:spcPts val="600"/>
              </a:spcAft>
            </a:pPr>
            <a:r>
              <a:rPr lang="en-US" b="1" dirty="0" smtClean="0"/>
              <a:t>Output: </a:t>
            </a:r>
            <a:r>
              <a:rPr lang="en-US" b="1" dirty="0" err="1" smtClean="0"/>
              <a:t>Bảng</a:t>
            </a:r>
            <a:r>
              <a:rPr lang="en-US" b="1" dirty="0" smtClean="0"/>
              <a:t> </a:t>
            </a:r>
            <a:r>
              <a:rPr lang="en-US" b="1" dirty="0" err="1" smtClean="0"/>
              <a:t>phân</a:t>
            </a:r>
            <a:r>
              <a:rPr lang="en-US" b="1" dirty="0" smtClean="0"/>
              <a:t> </a:t>
            </a:r>
            <a:r>
              <a:rPr lang="en-US" b="1" dirty="0" err="1" smtClean="0"/>
              <a:t>tích</a:t>
            </a:r>
            <a:r>
              <a:rPr lang="en-US" b="1" dirty="0" smtClean="0"/>
              <a:t> </a:t>
            </a:r>
            <a:r>
              <a:rPr lang="en-US" b="1" dirty="0" err="1" smtClean="0"/>
              <a:t>cú</a:t>
            </a:r>
            <a:r>
              <a:rPr lang="en-US" b="1" dirty="0" smtClean="0"/>
              <a:t> </a:t>
            </a:r>
            <a:r>
              <a:rPr lang="en-US" b="1" dirty="0" err="1" smtClean="0"/>
              <a:t>pháp</a:t>
            </a:r>
            <a:r>
              <a:rPr lang="en-US" b="1" dirty="0" smtClean="0"/>
              <a:t> M. </a:t>
            </a:r>
          </a:p>
          <a:p>
            <a:pPr marL="0" lvl="1" algn="just">
              <a:lnSpc>
                <a:spcPct val="120000"/>
              </a:lnSpc>
              <a:spcAft>
                <a:spcPts val="600"/>
              </a:spcAft>
            </a:pPr>
            <a:r>
              <a:rPr lang="vi-VN" b="1" dirty="0" smtClean="0"/>
              <a:t>Phương pháp: </a:t>
            </a:r>
            <a:endParaRPr lang="en-US" b="1" dirty="0" smtClean="0"/>
          </a:p>
          <a:p>
            <a:pPr marL="0" lvl="1" algn="just">
              <a:lnSpc>
                <a:spcPct val="120000"/>
              </a:lnSpc>
              <a:spcAft>
                <a:spcPts val="600"/>
              </a:spcAft>
            </a:pPr>
            <a:r>
              <a:rPr lang="en-US" b="1" dirty="0" smtClean="0"/>
              <a:t>1. </a:t>
            </a:r>
            <a:r>
              <a:rPr lang="vi-VN" dirty="0" smtClean="0"/>
              <a:t>Với mỗi luật sinh A→ </a:t>
            </a:r>
            <a:r>
              <a:rPr lang="el-GR" dirty="0" smtClean="0"/>
              <a:t>α </a:t>
            </a:r>
            <a:r>
              <a:rPr lang="vi-VN" dirty="0" smtClean="0"/>
              <a:t>của văn phạm, thực hiện hai bước 2 và 3. </a:t>
            </a:r>
            <a:endParaRPr lang="vi-VN" b="1" dirty="0" smtClean="0"/>
          </a:p>
          <a:p>
            <a:pPr marL="0" lvl="1" algn="just">
              <a:lnSpc>
                <a:spcPct val="120000"/>
              </a:lnSpc>
              <a:spcAft>
                <a:spcPts val="600"/>
              </a:spcAft>
            </a:pPr>
            <a:r>
              <a:rPr lang="en-US" smtClean="0"/>
              <a:t>2. Với</a:t>
            </a:r>
            <a:r>
              <a:rPr lang="en-US" dirty="0" smtClean="0"/>
              <a:t> </a:t>
            </a:r>
            <a:r>
              <a:rPr lang="en-US" dirty="0" err="1" smtClean="0"/>
              <a:t>mỗi</a:t>
            </a:r>
            <a:r>
              <a:rPr lang="en-US" dirty="0" smtClean="0"/>
              <a:t> </a:t>
            </a:r>
            <a:r>
              <a:rPr lang="en-US" dirty="0" err="1" smtClean="0"/>
              <a:t>ký</a:t>
            </a:r>
            <a:r>
              <a:rPr lang="en-US" dirty="0" smtClean="0"/>
              <a:t> </a:t>
            </a:r>
            <a:r>
              <a:rPr lang="en-US" dirty="0" err="1" smtClean="0"/>
              <a:t>hiệu</a:t>
            </a:r>
            <a:r>
              <a:rPr lang="en-US" dirty="0" smtClean="0"/>
              <a:t> </a:t>
            </a:r>
            <a:r>
              <a:rPr lang="en-US" dirty="0" err="1" smtClean="0"/>
              <a:t>kết</a:t>
            </a:r>
            <a:r>
              <a:rPr lang="en-US" dirty="0" smtClean="0"/>
              <a:t> </a:t>
            </a:r>
            <a:r>
              <a:rPr lang="en-US" dirty="0" err="1" smtClean="0"/>
              <a:t>thúc</a:t>
            </a:r>
            <a:r>
              <a:rPr lang="en-US" dirty="0" smtClean="0"/>
              <a:t> a ∈ FIRST(</a:t>
            </a:r>
            <a:r>
              <a:rPr lang="el-GR" dirty="0" smtClean="0"/>
              <a:t>α), </a:t>
            </a:r>
            <a:r>
              <a:rPr lang="en-US" dirty="0" err="1" smtClean="0"/>
              <a:t>thêm</a:t>
            </a:r>
            <a:r>
              <a:rPr lang="en-US" dirty="0" smtClean="0"/>
              <a:t> A→ </a:t>
            </a:r>
            <a:r>
              <a:rPr lang="el-GR" dirty="0" smtClean="0"/>
              <a:t>α </a:t>
            </a:r>
            <a:r>
              <a:rPr lang="en-US" dirty="0" err="1" smtClean="0"/>
              <a:t>vào</a:t>
            </a:r>
            <a:r>
              <a:rPr lang="en-US" dirty="0" smtClean="0"/>
              <a:t> M[</a:t>
            </a:r>
            <a:r>
              <a:rPr lang="en-US" dirty="0" err="1" smtClean="0"/>
              <a:t>A,a</a:t>
            </a:r>
            <a:r>
              <a:rPr lang="en-US" dirty="0" smtClean="0"/>
              <a:t>]. </a:t>
            </a:r>
          </a:p>
          <a:p>
            <a:pPr marL="344488" lvl="1" indent="-344488" algn="just">
              <a:lnSpc>
                <a:spcPct val="120000"/>
              </a:lnSpc>
              <a:spcAft>
                <a:spcPts val="600"/>
              </a:spcAft>
            </a:pPr>
            <a:r>
              <a:rPr lang="vi-VN" dirty="0" smtClean="0"/>
              <a:t>3. Nếu </a:t>
            </a:r>
            <a:r>
              <a:rPr lang="el-GR" dirty="0" smtClean="0"/>
              <a:t>ε ∈ </a:t>
            </a:r>
            <a:r>
              <a:rPr lang="vi-VN" dirty="0" smtClean="0"/>
              <a:t>FIRST(</a:t>
            </a:r>
            <a:r>
              <a:rPr lang="el-GR" dirty="0" smtClean="0"/>
              <a:t>α) </a:t>
            </a:r>
            <a:r>
              <a:rPr lang="vi-VN" dirty="0" smtClean="0"/>
              <a:t>thì đưa luật sinh A→ </a:t>
            </a:r>
            <a:r>
              <a:rPr lang="el-GR" dirty="0" smtClean="0"/>
              <a:t>α </a:t>
            </a:r>
            <a:r>
              <a:rPr lang="vi-VN" dirty="0" smtClean="0"/>
              <a:t>vào M[A,b] với mỗi ký hiệu kết thúc b ∈ FOLLOW(A). Nếu </a:t>
            </a:r>
            <a:r>
              <a:rPr lang="el-GR" dirty="0" smtClean="0"/>
              <a:t>ε ∈ </a:t>
            </a:r>
            <a:r>
              <a:rPr lang="vi-VN" dirty="0" smtClean="0"/>
              <a:t>FIRST(</a:t>
            </a:r>
            <a:r>
              <a:rPr lang="el-GR" dirty="0" smtClean="0"/>
              <a:t>α) </a:t>
            </a:r>
            <a:r>
              <a:rPr lang="vi-VN" dirty="0" smtClean="0"/>
              <a:t>và $ ∈ FOLLOW(A) thì đưa luật sinh A→ </a:t>
            </a:r>
            <a:r>
              <a:rPr lang="el-GR" dirty="0" smtClean="0"/>
              <a:t>α </a:t>
            </a:r>
            <a:r>
              <a:rPr lang="vi-VN" dirty="0" smtClean="0"/>
              <a:t>vào M[A,$]. </a:t>
            </a:r>
          </a:p>
          <a:p>
            <a:pPr lvl="1" indent="-457200" algn="just">
              <a:lnSpc>
                <a:spcPct val="120000"/>
              </a:lnSpc>
              <a:spcAft>
                <a:spcPts val="600"/>
              </a:spcAft>
            </a:pPr>
            <a:r>
              <a:rPr lang="vi-VN" dirty="0" smtClean="0"/>
              <a:t>4. Ô còn trống trong bảng tương ứng với lỗi (error).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Lập</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M</a:t>
            </a:r>
            <a:endParaRPr lang="en-US" dirty="0"/>
          </a:p>
        </p:txBody>
      </p:sp>
      <p:sp>
        <p:nvSpPr>
          <p:cNvPr id="7" name="Rectangle 6"/>
          <p:cNvSpPr/>
          <p:nvPr/>
        </p:nvSpPr>
        <p:spPr>
          <a:xfrm>
            <a:off x="571440" y="785794"/>
            <a:ext cx="8572560" cy="461665"/>
          </a:xfrm>
          <a:prstGeom prst="rect">
            <a:avLst/>
          </a:prstGeom>
        </p:spPr>
        <p:txBody>
          <a:bodyPr wrap="square">
            <a:spAutoFit/>
          </a:bodyPr>
          <a:lstStyle/>
          <a:p>
            <a:pPr marL="511175" indent="-452438">
              <a:spcAft>
                <a:spcPts val="1200"/>
              </a:spcAft>
              <a:buSzPct val="80000"/>
            </a:pPr>
            <a:r>
              <a:rPr lang="en-US" b="1" u="sng" dirty="0" err="1" smtClean="0"/>
              <a:t>Ví</a:t>
            </a:r>
            <a:r>
              <a:rPr lang="en-US" b="1" u="sng" dirty="0" smtClean="0"/>
              <a:t> </a:t>
            </a:r>
            <a:r>
              <a:rPr lang="en-US" b="1" u="sng" dirty="0" err="1" smtClean="0"/>
              <a:t>dụ</a:t>
            </a:r>
            <a:r>
              <a:rPr lang="en-US" dirty="0" smtClean="0"/>
              <a:t>: </a:t>
            </a:r>
            <a:r>
              <a:rPr lang="en-US" dirty="0" err="1" smtClean="0"/>
              <a:t>Xét</a:t>
            </a:r>
            <a:r>
              <a:rPr lang="vi-VN" dirty="0" smtClean="0"/>
              <a:t> văn phạm sau</a:t>
            </a:r>
            <a:r>
              <a:rPr lang="en-US" dirty="0" smtClean="0"/>
              <a:t>:</a:t>
            </a:r>
            <a:r>
              <a:rPr lang="vi-VN" dirty="0" smtClean="0"/>
              <a:t> </a:t>
            </a:r>
            <a:endParaRPr lang="el-GR" dirty="0" smtClean="0"/>
          </a:p>
        </p:txBody>
      </p:sp>
      <p:sp>
        <p:nvSpPr>
          <p:cNvPr id="4" name="Rectangle 3"/>
          <p:cNvSpPr/>
          <p:nvPr/>
        </p:nvSpPr>
        <p:spPr>
          <a:xfrm>
            <a:off x="1285788" y="1359007"/>
            <a:ext cx="2786082" cy="1938992"/>
          </a:xfrm>
          <a:prstGeom prst="rect">
            <a:avLst/>
          </a:prstGeom>
        </p:spPr>
        <p:txBody>
          <a:bodyPr wrap="square">
            <a:spAutoFit/>
          </a:bodyPr>
          <a:lstStyle/>
          <a:p>
            <a:r>
              <a:rPr lang="en-US" dirty="0" smtClean="0"/>
              <a:t>E → T E' </a:t>
            </a:r>
          </a:p>
          <a:p>
            <a:r>
              <a:rPr lang="en-US" dirty="0" smtClean="0"/>
              <a:t>E' → + T E' | </a:t>
            </a:r>
            <a:r>
              <a:rPr lang="el-GR" dirty="0" smtClean="0"/>
              <a:t>ε </a:t>
            </a:r>
          </a:p>
          <a:p>
            <a:r>
              <a:rPr lang="en-US" dirty="0" smtClean="0"/>
              <a:t>T → F T' </a:t>
            </a:r>
          </a:p>
          <a:p>
            <a:r>
              <a:rPr lang="en-US" dirty="0" smtClean="0"/>
              <a:t>T' → * F T' | </a:t>
            </a:r>
            <a:r>
              <a:rPr lang="el-GR" dirty="0" smtClean="0"/>
              <a:t>ε </a:t>
            </a:r>
          </a:p>
          <a:p>
            <a:r>
              <a:rPr lang="en-US" dirty="0" smtClean="0"/>
              <a:t>F → (E) | id </a:t>
            </a:r>
            <a:endParaRPr lang="en-US" dirty="0"/>
          </a:p>
        </p:txBody>
      </p:sp>
      <p:sp>
        <p:nvSpPr>
          <p:cNvPr id="14" name="Rectangle 13"/>
          <p:cNvSpPr/>
          <p:nvPr/>
        </p:nvSpPr>
        <p:spPr>
          <a:xfrm>
            <a:off x="3857620" y="1847198"/>
            <a:ext cx="4470776" cy="461665"/>
          </a:xfrm>
          <a:prstGeom prst="rect">
            <a:avLst/>
          </a:prstGeom>
        </p:spPr>
        <p:txBody>
          <a:bodyPr wrap="none">
            <a:spAutoFit/>
          </a:bodyPr>
          <a:lstStyle/>
          <a:p>
            <a:pPr marL="511175" indent="-452438">
              <a:spcAft>
                <a:spcPts val="1200"/>
              </a:spcAft>
              <a:buSzPct val="80000"/>
            </a:pPr>
            <a:r>
              <a:rPr lang="en-US" b="1" dirty="0" err="1" smtClean="0"/>
              <a:t>Lập</a:t>
            </a:r>
            <a:r>
              <a:rPr lang="en-US" b="1" dirty="0" smtClean="0"/>
              <a:t> </a:t>
            </a:r>
            <a:r>
              <a:rPr lang="en-US" b="1" dirty="0" err="1" smtClean="0"/>
              <a:t>bảng</a:t>
            </a:r>
            <a:r>
              <a:rPr lang="en-US" b="1" dirty="0" smtClean="0"/>
              <a:t> </a:t>
            </a:r>
            <a:r>
              <a:rPr lang="en-US" b="1" dirty="0" err="1" smtClean="0"/>
              <a:t>phân</a:t>
            </a:r>
            <a:r>
              <a:rPr lang="en-US" b="1" dirty="0" smtClean="0"/>
              <a:t> </a:t>
            </a:r>
            <a:r>
              <a:rPr lang="en-US" b="1" dirty="0" err="1" smtClean="0"/>
              <a:t>tích</a:t>
            </a:r>
            <a:r>
              <a:rPr lang="en-US" b="1" dirty="0" smtClean="0"/>
              <a:t> </a:t>
            </a:r>
            <a:r>
              <a:rPr lang="en-US" b="1" dirty="0" err="1" smtClean="0"/>
              <a:t>cú</a:t>
            </a:r>
            <a:r>
              <a:rPr lang="en-US" b="1" dirty="0" smtClean="0"/>
              <a:t> </a:t>
            </a:r>
            <a:r>
              <a:rPr lang="en-US" b="1" dirty="0" err="1" smtClean="0"/>
              <a:t>pháp</a:t>
            </a:r>
            <a:r>
              <a:rPr lang="en-US" b="1" dirty="0" smtClean="0"/>
              <a:t> M?</a:t>
            </a:r>
            <a:endParaRPr lang="el-GR" b="1" dirty="0" smtClean="0"/>
          </a:p>
        </p:txBody>
      </p:sp>
      <p:pic>
        <p:nvPicPr>
          <p:cNvPr id="6" name="Picture 2"/>
          <p:cNvPicPr>
            <a:picLocks noChangeAspect="1" noChangeArrowheads="1"/>
          </p:cNvPicPr>
          <p:nvPr/>
        </p:nvPicPr>
        <p:blipFill>
          <a:blip r:embed="rId3"/>
          <a:srcRect/>
          <a:stretch>
            <a:fillRect/>
          </a:stretch>
        </p:blipFill>
        <p:spPr bwMode="auto">
          <a:xfrm>
            <a:off x="252444" y="3424260"/>
            <a:ext cx="882015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Chiến</a:t>
            </a:r>
            <a:r>
              <a:rPr lang="en-US" dirty="0" smtClean="0"/>
              <a:t> </a:t>
            </a:r>
            <a:r>
              <a:rPr lang="en-US" dirty="0" err="1"/>
              <a:t>lược</a:t>
            </a:r>
            <a:r>
              <a:rPr lang="en-US" dirty="0"/>
              <a:t> </a:t>
            </a:r>
            <a:r>
              <a:rPr lang="en-US" dirty="0" err="1"/>
              <a:t>phân</a:t>
            </a:r>
            <a:r>
              <a:rPr lang="en-US" dirty="0"/>
              <a:t> </a:t>
            </a:r>
            <a:r>
              <a:rPr lang="en-US" dirty="0" err="1" smtClean="0"/>
              <a:t>tích</a:t>
            </a:r>
            <a:r>
              <a:rPr lang="en-US" dirty="0" smtClean="0"/>
              <a:t> top-down (</a:t>
            </a:r>
            <a:r>
              <a:rPr lang="en-US" dirty="0" err="1" smtClean="0"/>
              <a:t>tt</a:t>
            </a:r>
            <a:r>
              <a:rPr lang="en-US" dirty="0" smtClean="0"/>
              <a:t>)</a:t>
            </a:r>
            <a:endParaRPr lang="en-US" dirty="0"/>
          </a:p>
        </p:txBody>
      </p:sp>
      <p:sp>
        <p:nvSpPr>
          <p:cNvPr id="5" name="Rectangle 4"/>
          <p:cNvSpPr/>
          <p:nvPr/>
        </p:nvSpPr>
        <p:spPr>
          <a:xfrm>
            <a:off x="71438" y="1500174"/>
            <a:ext cx="9001156" cy="5032147"/>
          </a:xfrm>
          <a:prstGeom prst="rect">
            <a:avLst/>
          </a:prstGeom>
        </p:spPr>
        <p:txBody>
          <a:bodyPr wrap="square">
            <a:spAutoFit/>
          </a:bodyPr>
          <a:lstStyle/>
          <a:p>
            <a:pPr indent="344488">
              <a:lnSpc>
                <a:spcPct val="120000"/>
              </a:lnSpc>
              <a:spcAft>
                <a:spcPts val="600"/>
              </a:spcAft>
              <a:buFont typeface="Arial" pitchFamily="34" charset="0"/>
              <a:buChar char="•"/>
            </a:pPr>
            <a:r>
              <a:rPr lang="vi-VN" b="1" dirty="0" smtClean="0"/>
              <a:t>X</a:t>
            </a:r>
            <a:r>
              <a:rPr lang="en-US" dirty="0" smtClean="0"/>
              <a:t>: </a:t>
            </a:r>
            <a:r>
              <a:rPr lang="en-US" dirty="0" err="1" smtClean="0"/>
              <a:t>Kí</a:t>
            </a:r>
            <a:r>
              <a:rPr lang="en-US" dirty="0" smtClean="0"/>
              <a:t> </a:t>
            </a:r>
            <a:r>
              <a:rPr lang="en-US" dirty="0" err="1" smtClean="0"/>
              <a:t>hiệu</a:t>
            </a:r>
            <a:r>
              <a:rPr lang="en-US" dirty="0" smtClean="0"/>
              <a:t> </a:t>
            </a:r>
            <a:r>
              <a:rPr lang="en-US" dirty="0" err="1" smtClean="0"/>
              <a:t>trên</a:t>
            </a:r>
            <a:r>
              <a:rPr lang="en-US" dirty="0" smtClean="0"/>
              <a:t> </a:t>
            </a:r>
            <a:r>
              <a:rPr lang="en-US" dirty="0" err="1" smtClean="0"/>
              <a:t>đỉnh</a:t>
            </a:r>
            <a:r>
              <a:rPr lang="en-US" dirty="0" smtClean="0"/>
              <a:t> stack.</a:t>
            </a:r>
          </a:p>
          <a:p>
            <a:pPr indent="344488">
              <a:lnSpc>
                <a:spcPct val="120000"/>
              </a:lnSpc>
              <a:spcAft>
                <a:spcPts val="600"/>
              </a:spcAft>
              <a:buFont typeface="Arial" pitchFamily="34" charset="0"/>
              <a:buChar char="•"/>
            </a:pPr>
            <a:r>
              <a:rPr lang="en-US" b="1" dirty="0" smtClean="0"/>
              <a:t>a</a:t>
            </a:r>
            <a:r>
              <a:rPr lang="en-US" dirty="0" smtClean="0"/>
              <a:t>: </a:t>
            </a:r>
            <a:r>
              <a:rPr lang="en-US" dirty="0" err="1" smtClean="0"/>
              <a:t>Kí</a:t>
            </a:r>
            <a:r>
              <a:rPr lang="vi-VN" dirty="0" smtClean="0"/>
              <a:t> hiệu nhập hiện hành.</a:t>
            </a:r>
            <a:endParaRPr lang="en-US" dirty="0" smtClean="0"/>
          </a:p>
          <a:p>
            <a:pPr marL="457200" indent="-457200">
              <a:lnSpc>
                <a:spcPct val="120000"/>
              </a:lnSpc>
              <a:spcAft>
                <a:spcPts val="600"/>
              </a:spcAft>
              <a:buFont typeface="+mj-lt"/>
              <a:buAutoNum type="arabicPeriod"/>
            </a:pPr>
            <a:r>
              <a:rPr lang="vi-VN" spc="-120" dirty="0" smtClean="0"/>
              <a:t>Nếu X = a = $ thì chương trình phân tích cú pháp kết thúc thành công. </a:t>
            </a:r>
          </a:p>
          <a:p>
            <a:pPr marL="457200" indent="-457200">
              <a:lnSpc>
                <a:spcPct val="120000"/>
              </a:lnSpc>
              <a:spcAft>
                <a:spcPts val="600"/>
              </a:spcAft>
              <a:buFont typeface="+mj-lt"/>
              <a:buAutoNum type="arabicPeriod"/>
            </a:pPr>
            <a:r>
              <a:rPr lang="vi-VN" dirty="0" smtClean="0"/>
              <a:t>Nếu X = a ≠ $, Pop X ra khỏi Stack và đọc ký hiệu nhập tiếp theo. </a:t>
            </a:r>
          </a:p>
          <a:p>
            <a:pPr marL="457200" indent="-457200">
              <a:lnSpc>
                <a:spcPct val="120000"/>
              </a:lnSpc>
              <a:spcAft>
                <a:spcPts val="600"/>
              </a:spcAft>
              <a:buFont typeface="+mj-lt"/>
              <a:buAutoNum type="arabicPeriod"/>
            </a:pPr>
            <a:r>
              <a:rPr lang="vi-VN" dirty="0" smtClean="0"/>
              <a:t>Nếu X là ký hiệu chưa kết thúc</a:t>
            </a:r>
            <a:r>
              <a:rPr lang="vi-VN" dirty="0" smtClean="0">
                <a:sym typeface="Symbol"/>
              </a:rPr>
              <a:t></a:t>
            </a:r>
            <a:r>
              <a:rPr lang="vi-VN" dirty="0" smtClean="0"/>
              <a:t> </a:t>
            </a:r>
            <a:r>
              <a:rPr lang="en-US" dirty="0" err="1" smtClean="0"/>
              <a:t>xét</a:t>
            </a:r>
            <a:r>
              <a:rPr lang="en-US" dirty="0" smtClean="0"/>
              <a:t> </a:t>
            </a:r>
            <a:r>
              <a:rPr lang="vi-VN" dirty="0" smtClean="0"/>
              <a:t>phần tử M[X,a]</a:t>
            </a:r>
            <a:r>
              <a:rPr lang="en-US" dirty="0" smtClean="0"/>
              <a:t>:</a:t>
            </a:r>
            <a:endParaRPr lang="vi-VN" dirty="0" smtClean="0"/>
          </a:p>
          <a:p>
            <a:pPr marL="795338" lvl="1" indent="-284163">
              <a:lnSpc>
                <a:spcPct val="120000"/>
              </a:lnSpc>
              <a:spcAft>
                <a:spcPts val="600"/>
              </a:spcAft>
              <a:buFont typeface="Wingdings" pitchFamily="2" charset="2"/>
              <a:buChar char="§"/>
            </a:pPr>
            <a:r>
              <a:rPr lang="vi-VN" sz="2200" dirty="0" smtClean="0"/>
              <a:t>Nếu M[X,a] là một luật sinh có dạng X → UVW thì</a:t>
            </a:r>
            <a:r>
              <a:rPr lang="en-US" sz="2200" dirty="0" smtClean="0"/>
              <a:t>:</a:t>
            </a:r>
          </a:p>
          <a:p>
            <a:pPr marL="1252538" lvl="2" indent="-284163">
              <a:lnSpc>
                <a:spcPct val="120000"/>
              </a:lnSpc>
              <a:spcAft>
                <a:spcPts val="600"/>
              </a:spcAft>
              <a:buFont typeface="Times New Roman" pitchFamily="18" charset="0"/>
              <a:buChar char="–"/>
            </a:pPr>
            <a:r>
              <a:rPr lang="vi-VN" sz="2200" dirty="0" smtClean="0"/>
              <a:t>Pop X ra khỏi đỉnh Stack </a:t>
            </a:r>
            <a:endParaRPr lang="en-US" sz="2200" dirty="0" smtClean="0"/>
          </a:p>
          <a:p>
            <a:pPr marL="1252538" lvl="2" indent="-284163">
              <a:lnSpc>
                <a:spcPct val="120000"/>
              </a:lnSpc>
              <a:spcAft>
                <a:spcPts val="600"/>
              </a:spcAft>
              <a:buFont typeface="Times New Roman" pitchFamily="18" charset="0"/>
              <a:buChar char="–"/>
            </a:pPr>
            <a:r>
              <a:rPr lang="vi-VN" sz="2200" dirty="0" smtClean="0"/>
              <a:t>Push W, V, U vào Stack (với U trên đỉnh Stack)</a:t>
            </a:r>
            <a:endParaRPr lang="en-US" sz="2200" dirty="0" smtClean="0"/>
          </a:p>
          <a:p>
            <a:pPr marL="1252538" lvl="2" indent="-284163">
              <a:lnSpc>
                <a:spcPct val="120000"/>
              </a:lnSpc>
              <a:spcAft>
                <a:spcPts val="600"/>
              </a:spcAft>
              <a:buFont typeface="Times New Roman" pitchFamily="18" charset="0"/>
              <a:buChar char="–"/>
            </a:pPr>
            <a:r>
              <a:rPr lang="en-US" sz="2200" dirty="0" smtClean="0"/>
              <a:t>X</a:t>
            </a:r>
            <a:r>
              <a:rPr lang="vi-VN" sz="2200" dirty="0" smtClean="0"/>
              <a:t>uất sinh ra luật sinh X → UVW. </a:t>
            </a:r>
          </a:p>
          <a:p>
            <a:pPr marL="795338" lvl="1" indent="-284163">
              <a:lnSpc>
                <a:spcPct val="120000"/>
              </a:lnSpc>
              <a:spcAft>
                <a:spcPts val="600"/>
              </a:spcAft>
              <a:buFont typeface="Wingdings" pitchFamily="2" charset="2"/>
              <a:buChar char="§"/>
            </a:pPr>
            <a:r>
              <a:rPr lang="vi-VN" sz="2200" dirty="0" smtClean="0"/>
              <a:t>Nếu M[X,a] = error, gọi chương trình phục hồi lỗi. </a:t>
            </a:r>
          </a:p>
        </p:txBody>
      </p:sp>
      <p:sp>
        <p:nvSpPr>
          <p:cNvPr id="7" name="TextBox 6"/>
          <p:cNvSpPr txBox="1"/>
          <p:nvPr/>
        </p:nvSpPr>
        <p:spPr>
          <a:xfrm>
            <a:off x="0" y="928670"/>
            <a:ext cx="3786182" cy="461665"/>
          </a:xfrm>
          <a:prstGeom prst="rect">
            <a:avLst/>
          </a:prstGeom>
          <a:noFill/>
        </p:spPr>
        <p:txBody>
          <a:bodyPr wrap="square" rtlCol="0">
            <a:spAutoFit/>
          </a:bodyPr>
          <a:lstStyle/>
          <a:p>
            <a:r>
              <a:rPr lang="en-US" b="1" u="sng" dirty="0" err="1" smtClean="0"/>
              <a:t>Phương</a:t>
            </a:r>
            <a:r>
              <a:rPr lang="en-US" b="1" u="sng" dirty="0" smtClean="0"/>
              <a:t> </a:t>
            </a:r>
            <a:r>
              <a:rPr lang="en-US" b="1" u="sng" dirty="0" err="1" smtClean="0"/>
              <a:t>pháp</a:t>
            </a:r>
            <a:endParaRPr lang="en-US" b="1"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Thuật</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tích</a:t>
            </a:r>
            <a:endParaRPr lang="en-US" dirty="0"/>
          </a:p>
        </p:txBody>
      </p:sp>
      <p:sp>
        <p:nvSpPr>
          <p:cNvPr id="4" name="Rectangle 3"/>
          <p:cNvSpPr/>
          <p:nvPr/>
        </p:nvSpPr>
        <p:spPr>
          <a:xfrm>
            <a:off x="285720" y="928670"/>
            <a:ext cx="8072494" cy="5700022"/>
          </a:xfrm>
          <a:prstGeom prst="rect">
            <a:avLst/>
          </a:prstGeom>
        </p:spPr>
        <p:txBody>
          <a:bodyPr wrap="square">
            <a:spAutoFit/>
          </a:bodyPr>
          <a:lstStyle/>
          <a:p>
            <a:pPr>
              <a:lnSpc>
                <a:spcPct val="120000"/>
              </a:lnSpc>
              <a:spcAft>
                <a:spcPts val="600"/>
              </a:spcAft>
            </a:pPr>
            <a:r>
              <a:rPr lang="vi-VN" b="1" u="sng" dirty="0" smtClean="0"/>
              <a:t>Input</a:t>
            </a:r>
            <a:r>
              <a:rPr lang="vi-VN" b="1" dirty="0" smtClean="0"/>
              <a:t>: </a:t>
            </a:r>
            <a:r>
              <a:rPr lang="en-US" b="1" dirty="0" smtClean="0"/>
              <a:t> </a:t>
            </a:r>
            <a:r>
              <a:rPr lang="en-US" dirty="0" smtClean="0"/>
              <a:t>- </a:t>
            </a:r>
            <a:r>
              <a:rPr lang="en-US" b="1" dirty="0" smtClean="0"/>
              <a:t>w </a:t>
            </a:r>
            <a:r>
              <a:rPr lang="en-US" dirty="0" smtClean="0"/>
              <a:t>(</a:t>
            </a:r>
            <a:r>
              <a:rPr lang="en-US" dirty="0" err="1" smtClean="0"/>
              <a:t>chuỗi</a:t>
            </a:r>
            <a:r>
              <a:rPr lang="en-US" dirty="0" smtClean="0"/>
              <a:t> </a:t>
            </a:r>
            <a:r>
              <a:rPr lang="en-US" dirty="0" err="1" smtClean="0"/>
              <a:t>vào</a:t>
            </a:r>
            <a:r>
              <a:rPr lang="en-US" dirty="0" smtClean="0"/>
              <a:t>)</a:t>
            </a:r>
          </a:p>
          <a:p>
            <a:pPr>
              <a:lnSpc>
                <a:spcPct val="120000"/>
              </a:lnSpc>
              <a:spcAft>
                <a:spcPts val="600"/>
              </a:spcAft>
            </a:pPr>
            <a:r>
              <a:rPr lang="en-US" dirty="0" smtClean="0"/>
              <a:t>             - M: B</a:t>
            </a:r>
            <a:r>
              <a:rPr lang="vi-VN" dirty="0" smtClean="0"/>
              <a:t>ảng phân tích cú pháp</a:t>
            </a:r>
            <a:r>
              <a:rPr lang="en-US" dirty="0" smtClean="0"/>
              <a:t> </a:t>
            </a:r>
            <a:r>
              <a:rPr lang="vi-VN" dirty="0" smtClean="0"/>
              <a:t>cho văn phạm G. </a:t>
            </a:r>
          </a:p>
          <a:p>
            <a:pPr>
              <a:lnSpc>
                <a:spcPct val="120000"/>
              </a:lnSpc>
              <a:spcAft>
                <a:spcPts val="600"/>
              </a:spcAft>
            </a:pPr>
            <a:r>
              <a:rPr lang="vi-VN" b="1" u="sng" dirty="0" smtClean="0"/>
              <a:t>Output</a:t>
            </a:r>
            <a:r>
              <a:rPr lang="vi-VN" b="1" dirty="0" smtClean="0"/>
              <a:t>: </a:t>
            </a:r>
            <a:r>
              <a:rPr lang="en-US" b="1" dirty="0" smtClean="0"/>
              <a:t> </a:t>
            </a:r>
            <a:r>
              <a:rPr lang="en-US" dirty="0" err="1" smtClean="0"/>
              <a:t>Dẫn</a:t>
            </a:r>
            <a:r>
              <a:rPr lang="en-US" dirty="0" smtClean="0"/>
              <a:t> </a:t>
            </a:r>
            <a:r>
              <a:rPr lang="en-US" dirty="0" err="1" smtClean="0"/>
              <a:t>xuất</a:t>
            </a:r>
            <a:r>
              <a:rPr lang="en-US" dirty="0" smtClean="0"/>
              <a:t> </a:t>
            </a:r>
            <a:r>
              <a:rPr lang="en-US" dirty="0" err="1" smtClean="0"/>
              <a:t>trái</a:t>
            </a:r>
            <a:r>
              <a:rPr lang="en-US" dirty="0" smtClean="0"/>
              <a:t> </a:t>
            </a:r>
            <a:r>
              <a:rPr lang="en-US" dirty="0" err="1" smtClean="0"/>
              <a:t>của</a:t>
            </a:r>
            <a:r>
              <a:rPr lang="en-US" dirty="0" smtClean="0"/>
              <a:t> w </a:t>
            </a:r>
            <a:r>
              <a:rPr lang="en-US" dirty="0" err="1" smtClean="0"/>
              <a:t>nếu</a:t>
            </a:r>
            <a:r>
              <a:rPr lang="en-US" dirty="0" smtClean="0"/>
              <a:t> w</a:t>
            </a:r>
            <a:r>
              <a:rPr lang="en-US" b="1" dirty="0" smtClean="0"/>
              <a:t> </a:t>
            </a:r>
            <a:r>
              <a:rPr lang="vi-VN" dirty="0" smtClean="0"/>
              <a:t>∈ L (G)</a:t>
            </a:r>
            <a:r>
              <a:rPr lang="en-US" dirty="0" smtClean="0"/>
              <a:t> </a:t>
            </a:r>
            <a:r>
              <a:rPr lang="en-US" dirty="0" err="1" smtClean="0"/>
              <a:t>hoặc</a:t>
            </a:r>
            <a:r>
              <a:rPr lang="en-US" dirty="0" smtClean="0"/>
              <a:t> </a:t>
            </a:r>
            <a:r>
              <a:rPr lang="en-US" dirty="0" err="1" smtClean="0"/>
              <a:t>báo</a:t>
            </a:r>
            <a:r>
              <a:rPr lang="en-US" dirty="0" smtClean="0"/>
              <a:t> </a:t>
            </a:r>
            <a:r>
              <a:rPr lang="en-US" dirty="0" err="1" smtClean="0"/>
              <a:t>lỗi</a:t>
            </a:r>
            <a:endParaRPr lang="en-US" dirty="0" smtClean="0"/>
          </a:p>
          <a:p>
            <a:pPr>
              <a:lnSpc>
                <a:spcPct val="120000"/>
              </a:lnSpc>
              <a:spcAft>
                <a:spcPts val="600"/>
              </a:spcAft>
            </a:pPr>
            <a:r>
              <a:rPr lang="en-US" dirty="0" smtClean="0"/>
              <a:t>b1.</a:t>
            </a:r>
            <a:r>
              <a:rPr lang="en-US" b="1" dirty="0" smtClean="0"/>
              <a:t> </a:t>
            </a:r>
            <a:r>
              <a:rPr lang="en-US" dirty="0" smtClean="0"/>
              <a:t>/*</a:t>
            </a:r>
            <a:r>
              <a:rPr lang="en-US" dirty="0" err="1" smtClean="0"/>
              <a:t>Khởi</a:t>
            </a:r>
            <a:r>
              <a:rPr lang="en-US" dirty="0" smtClean="0"/>
              <a:t> </a:t>
            </a:r>
            <a:r>
              <a:rPr lang="en-US" dirty="0" err="1" smtClean="0"/>
              <a:t>tạo</a:t>
            </a:r>
            <a:r>
              <a:rPr lang="en-US" dirty="0" smtClean="0"/>
              <a:t>*/:  </a:t>
            </a:r>
          </a:p>
          <a:p>
            <a:pPr>
              <a:lnSpc>
                <a:spcPct val="120000"/>
              </a:lnSpc>
              <a:spcAft>
                <a:spcPts val="600"/>
              </a:spcAft>
            </a:pPr>
            <a:r>
              <a:rPr lang="en-US" dirty="0" smtClean="0"/>
              <a:t>      + Stack </a:t>
            </a:r>
            <a:r>
              <a:rPr lang="en-US" dirty="0" smtClean="0">
                <a:sym typeface="Symbol"/>
              </a:rPr>
              <a:t></a:t>
            </a:r>
            <a:r>
              <a:rPr lang="en-US" dirty="0" err="1" smtClean="0">
                <a:sym typeface="Symbol"/>
              </a:rPr>
              <a:t>Kí</a:t>
            </a:r>
            <a:r>
              <a:rPr lang="en-US" dirty="0" smtClean="0">
                <a:sym typeface="Symbol"/>
              </a:rPr>
              <a:t> </a:t>
            </a:r>
            <a:r>
              <a:rPr lang="en-US" dirty="0" err="1" smtClean="0">
                <a:sym typeface="Symbol"/>
              </a:rPr>
              <a:t>hiệu</a:t>
            </a:r>
            <a:r>
              <a:rPr lang="en-US" dirty="0" smtClean="0">
                <a:sym typeface="Symbol"/>
              </a:rPr>
              <a:t> </a:t>
            </a:r>
            <a:r>
              <a:rPr lang="en-US" dirty="0" err="1" smtClean="0">
                <a:sym typeface="Symbol"/>
              </a:rPr>
              <a:t>không</a:t>
            </a:r>
            <a:r>
              <a:rPr lang="en-US" dirty="0" smtClean="0">
                <a:sym typeface="Symbol"/>
              </a:rPr>
              <a:t> </a:t>
            </a:r>
            <a:r>
              <a:rPr lang="en-US" dirty="0" err="1" smtClean="0">
                <a:sym typeface="Symbol"/>
              </a:rPr>
              <a:t>kết</a:t>
            </a:r>
            <a:r>
              <a:rPr lang="en-US" dirty="0" smtClean="0">
                <a:sym typeface="Symbol"/>
              </a:rPr>
              <a:t> </a:t>
            </a:r>
            <a:r>
              <a:rPr lang="en-US" dirty="0" err="1" smtClean="0">
                <a:sym typeface="Symbol"/>
              </a:rPr>
              <a:t>thúc</a:t>
            </a:r>
            <a:r>
              <a:rPr lang="en-US" dirty="0" smtClean="0">
                <a:sym typeface="Symbol"/>
              </a:rPr>
              <a:t> </a:t>
            </a:r>
            <a:r>
              <a:rPr lang="en-US" dirty="0" err="1" smtClean="0">
                <a:sym typeface="Symbol"/>
              </a:rPr>
              <a:t>đầu</a:t>
            </a:r>
            <a:r>
              <a:rPr lang="en-US" dirty="0" smtClean="0">
                <a:sym typeface="Symbol"/>
              </a:rPr>
              <a:t> </a:t>
            </a:r>
            <a:r>
              <a:rPr lang="en-US" dirty="0" err="1" smtClean="0">
                <a:sym typeface="Symbol"/>
              </a:rPr>
              <a:t>tiên</a:t>
            </a:r>
            <a:endParaRPr lang="en-US" dirty="0" smtClean="0">
              <a:sym typeface="Symbol"/>
            </a:endParaRPr>
          </a:p>
          <a:p>
            <a:pPr>
              <a:lnSpc>
                <a:spcPct val="120000"/>
              </a:lnSpc>
              <a:spcAft>
                <a:spcPts val="600"/>
              </a:spcAft>
            </a:pPr>
            <a:r>
              <a:rPr lang="en-US" dirty="0" smtClean="0">
                <a:sym typeface="Symbol"/>
              </a:rPr>
              <a:t>      + w $    /* </a:t>
            </a:r>
            <a:r>
              <a:rPr lang="en-US" dirty="0" err="1" smtClean="0">
                <a:sym typeface="Symbol"/>
              </a:rPr>
              <a:t>thêm</a:t>
            </a:r>
            <a:r>
              <a:rPr lang="en-US" dirty="0" smtClean="0">
                <a:sym typeface="Symbol"/>
              </a:rPr>
              <a:t> $ </a:t>
            </a:r>
            <a:r>
              <a:rPr lang="en-US" dirty="0" err="1" smtClean="0">
                <a:sym typeface="Symbol"/>
              </a:rPr>
              <a:t>vào</a:t>
            </a:r>
            <a:r>
              <a:rPr lang="en-US" dirty="0" smtClean="0">
                <a:sym typeface="Symbol"/>
              </a:rPr>
              <a:t> </a:t>
            </a:r>
            <a:r>
              <a:rPr lang="en-US" dirty="0" err="1" smtClean="0">
                <a:sym typeface="Symbol"/>
              </a:rPr>
              <a:t>chuỗi</a:t>
            </a:r>
            <a:r>
              <a:rPr lang="en-US" dirty="0" smtClean="0">
                <a:sym typeface="Symbol"/>
              </a:rPr>
              <a:t> w*/</a:t>
            </a:r>
          </a:p>
          <a:p>
            <a:pPr>
              <a:lnSpc>
                <a:spcPct val="120000"/>
              </a:lnSpc>
              <a:spcAft>
                <a:spcPts val="600"/>
              </a:spcAft>
            </a:pPr>
            <a:r>
              <a:rPr lang="en-US" dirty="0" smtClean="0">
                <a:sym typeface="Symbol"/>
              </a:rPr>
              <a:t>      + </a:t>
            </a:r>
            <a:r>
              <a:rPr lang="en-US" dirty="0" err="1" smtClean="0">
                <a:sym typeface="Symbol"/>
              </a:rPr>
              <a:t>ip</a:t>
            </a:r>
            <a:r>
              <a:rPr lang="en-US" dirty="0" smtClean="0">
                <a:sym typeface="Symbol"/>
              </a:rPr>
              <a:t>: Con </a:t>
            </a:r>
            <a:r>
              <a:rPr lang="en-US" dirty="0" err="1" smtClean="0">
                <a:sym typeface="Symbol"/>
              </a:rPr>
              <a:t>trỏ</a:t>
            </a:r>
            <a:r>
              <a:rPr lang="en-US" dirty="0" smtClean="0">
                <a:sym typeface="Symbol"/>
              </a:rPr>
              <a:t> </a:t>
            </a:r>
            <a:r>
              <a:rPr lang="en-US" dirty="0" err="1" smtClean="0">
                <a:sym typeface="Symbol"/>
              </a:rPr>
              <a:t>đến</a:t>
            </a:r>
            <a:r>
              <a:rPr lang="en-US" dirty="0" smtClean="0">
                <a:sym typeface="Symbol"/>
              </a:rPr>
              <a:t> </a:t>
            </a:r>
            <a:r>
              <a:rPr lang="en-US" dirty="0" err="1" smtClean="0">
                <a:sym typeface="Symbol"/>
              </a:rPr>
              <a:t>kí</a:t>
            </a:r>
            <a:r>
              <a:rPr lang="en-US" dirty="0" smtClean="0">
                <a:sym typeface="Symbol"/>
              </a:rPr>
              <a:t> </a:t>
            </a:r>
            <a:r>
              <a:rPr lang="en-US" dirty="0" err="1" smtClean="0">
                <a:sym typeface="Symbol"/>
              </a:rPr>
              <a:t>hiệu</a:t>
            </a:r>
            <a:r>
              <a:rPr lang="en-US" dirty="0" smtClean="0">
                <a:sym typeface="Symbol"/>
              </a:rPr>
              <a:t> </a:t>
            </a:r>
            <a:r>
              <a:rPr lang="en-US" dirty="0" err="1" smtClean="0">
                <a:sym typeface="Symbol"/>
              </a:rPr>
              <a:t>đầu</a:t>
            </a:r>
            <a:r>
              <a:rPr lang="en-US" dirty="0" smtClean="0">
                <a:sym typeface="Symbol"/>
              </a:rPr>
              <a:t> </a:t>
            </a:r>
            <a:r>
              <a:rPr lang="en-US" dirty="0" err="1" smtClean="0">
                <a:sym typeface="Symbol"/>
              </a:rPr>
              <a:t>của</a:t>
            </a:r>
            <a:r>
              <a:rPr lang="en-US" dirty="0" smtClean="0">
                <a:sym typeface="Symbol"/>
              </a:rPr>
              <a:t> </a:t>
            </a:r>
            <a:r>
              <a:rPr lang="en-US" dirty="0" err="1" smtClean="0">
                <a:sym typeface="Symbol"/>
              </a:rPr>
              <a:t>xâu</a:t>
            </a:r>
            <a:r>
              <a:rPr lang="en-US" dirty="0" smtClean="0">
                <a:sym typeface="Symbol"/>
              </a:rPr>
              <a:t> </a:t>
            </a:r>
            <a:r>
              <a:rPr lang="en-US" dirty="0" err="1" smtClean="0">
                <a:sym typeface="Symbol"/>
              </a:rPr>
              <a:t>vào</a:t>
            </a:r>
            <a:endParaRPr lang="en-US" dirty="0" smtClean="0">
              <a:sym typeface="Symbol"/>
            </a:endParaRPr>
          </a:p>
          <a:p>
            <a:pPr>
              <a:lnSpc>
                <a:spcPct val="120000"/>
              </a:lnSpc>
              <a:spcAft>
                <a:spcPts val="600"/>
              </a:spcAft>
            </a:pPr>
            <a:r>
              <a:rPr lang="en-US" dirty="0" smtClean="0"/>
              <a:t> </a:t>
            </a:r>
          </a:p>
          <a:p>
            <a:pPr>
              <a:lnSpc>
                <a:spcPct val="120000"/>
              </a:lnSpc>
              <a:spcAft>
                <a:spcPts val="600"/>
              </a:spcAft>
            </a:pPr>
            <a:r>
              <a:rPr lang="en-US" sz="2200" dirty="0" smtClean="0"/>
              <a:t>       </a:t>
            </a:r>
          </a:p>
          <a:p>
            <a:pPr>
              <a:lnSpc>
                <a:spcPct val="120000"/>
              </a:lnSpc>
              <a:spcAft>
                <a:spcPts val="600"/>
              </a:spcAft>
            </a:pPr>
            <a:endParaRPr lang="en-US" b="1" dirty="0" smtClean="0"/>
          </a:p>
          <a:p>
            <a:pPr marL="914400" lvl="1" indent="-457200">
              <a:lnSpc>
                <a:spcPct val="120000"/>
              </a:lnSpc>
              <a:spcAft>
                <a:spcPts val="600"/>
              </a:spcAft>
              <a:buAutoNum type="arabicPeriod"/>
            </a:pPr>
            <a:endParaRPr lang="vi-V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không</a:t>
            </a:r>
            <a:r>
              <a:rPr lang="en-US" dirty="0" smtClean="0"/>
              <a:t> </a:t>
            </a:r>
            <a:r>
              <a:rPr lang="en-US" dirty="0" err="1" smtClean="0"/>
              <a:t>đệ</a:t>
            </a:r>
            <a:r>
              <a:rPr lang="en-US" dirty="0" smtClean="0"/>
              <a:t> qui</a:t>
            </a:r>
            <a:endParaRPr lang="en-US" dirty="0"/>
          </a:p>
        </p:txBody>
      </p:sp>
      <p:sp>
        <p:nvSpPr>
          <p:cNvPr id="4" name="Rectangle 3"/>
          <p:cNvSpPr/>
          <p:nvPr/>
        </p:nvSpPr>
        <p:spPr>
          <a:xfrm>
            <a:off x="285720" y="928670"/>
            <a:ext cx="8072494" cy="6383286"/>
          </a:xfrm>
          <a:prstGeom prst="rect">
            <a:avLst/>
          </a:prstGeom>
        </p:spPr>
        <p:txBody>
          <a:bodyPr wrap="square">
            <a:spAutoFit/>
          </a:bodyPr>
          <a:lstStyle/>
          <a:p>
            <a:r>
              <a:rPr lang="en-US" dirty="0" smtClean="0"/>
              <a:t>b2. </a:t>
            </a:r>
            <a:r>
              <a:rPr lang="en-US" b="1" dirty="0" smtClean="0"/>
              <a:t>repeat</a:t>
            </a:r>
            <a:r>
              <a:rPr lang="en-US" dirty="0" smtClean="0"/>
              <a:t> </a:t>
            </a:r>
          </a:p>
          <a:p>
            <a:r>
              <a:rPr lang="en-US" dirty="0" smtClean="0"/>
              <a:t>          </a:t>
            </a:r>
            <a:r>
              <a:rPr lang="en-US" b="1" dirty="0" smtClean="0"/>
              <a:t>if</a:t>
            </a:r>
            <a:r>
              <a:rPr lang="en-US" dirty="0" smtClean="0"/>
              <a:t> X </a:t>
            </a:r>
            <a:r>
              <a:rPr lang="en-US" dirty="0" err="1" smtClean="0"/>
              <a:t>là</a:t>
            </a:r>
            <a:r>
              <a:rPr lang="en-US" dirty="0" smtClean="0"/>
              <a:t> </a:t>
            </a:r>
            <a:r>
              <a:rPr lang="en-US" dirty="0" err="1" smtClean="0"/>
              <a:t>ký</a:t>
            </a:r>
            <a:r>
              <a:rPr lang="en-US" dirty="0" smtClean="0"/>
              <a:t> </a:t>
            </a:r>
            <a:r>
              <a:rPr lang="en-US" dirty="0" err="1" smtClean="0"/>
              <a:t>hiệu</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hoặc</a:t>
            </a:r>
            <a:r>
              <a:rPr lang="en-US" dirty="0" smtClean="0"/>
              <a:t> $ then </a:t>
            </a:r>
          </a:p>
          <a:p>
            <a:r>
              <a:rPr lang="en-US" dirty="0" smtClean="0"/>
              <a:t>              </a:t>
            </a:r>
            <a:r>
              <a:rPr lang="en-US" sz="2200" dirty="0" smtClean="0"/>
              <a:t>if X = a then </a:t>
            </a:r>
            <a:r>
              <a:rPr lang="en-US" sz="2200" dirty="0" err="1" smtClean="0"/>
              <a:t>lấy</a:t>
            </a:r>
            <a:r>
              <a:rPr lang="en-US" sz="2200" dirty="0" smtClean="0"/>
              <a:t> X </a:t>
            </a:r>
            <a:r>
              <a:rPr lang="en-US" sz="2200" dirty="0" err="1" smtClean="0"/>
              <a:t>ra</a:t>
            </a:r>
            <a:r>
              <a:rPr lang="en-US" sz="2200" dirty="0" smtClean="0"/>
              <a:t> </a:t>
            </a:r>
            <a:r>
              <a:rPr lang="en-US" sz="2200" dirty="0" err="1" smtClean="0"/>
              <a:t>khỏi</a:t>
            </a:r>
            <a:r>
              <a:rPr lang="en-US" sz="2200" dirty="0" smtClean="0"/>
              <a:t> Stack </a:t>
            </a:r>
            <a:r>
              <a:rPr lang="en-US" sz="2200" dirty="0" err="1" smtClean="0"/>
              <a:t>và</a:t>
            </a:r>
            <a:r>
              <a:rPr lang="en-US" sz="2200" dirty="0" smtClean="0"/>
              <a:t> </a:t>
            </a:r>
            <a:r>
              <a:rPr lang="en-US" sz="2200" dirty="0" err="1" smtClean="0"/>
              <a:t>dịch</a:t>
            </a:r>
            <a:r>
              <a:rPr lang="en-US" sz="2200" dirty="0" smtClean="0"/>
              <a:t> </a:t>
            </a:r>
            <a:r>
              <a:rPr lang="en-US" sz="2200" dirty="0" err="1" smtClean="0"/>
              <a:t>chuyển</a:t>
            </a:r>
            <a:r>
              <a:rPr lang="en-US" sz="2200" dirty="0" smtClean="0"/>
              <a:t> </a:t>
            </a:r>
            <a:r>
              <a:rPr lang="en-US" sz="2200" dirty="0" err="1" smtClean="0"/>
              <a:t>ip</a:t>
            </a:r>
            <a:r>
              <a:rPr lang="en-US" sz="2200" dirty="0" smtClean="0"/>
              <a:t> </a:t>
            </a:r>
          </a:p>
          <a:p>
            <a:r>
              <a:rPr lang="en-US" sz="2200" dirty="0" smtClean="0"/>
              <a:t>               else error ( )</a:t>
            </a:r>
          </a:p>
          <a:p>
            <a:r>
              <a:rPr lang="en-US" dirty="0" smtClean="0"/>
              <a:t>          </a:t>
            </a:r>
            <a:r>
              <a:rPr lang="en-US" b="1" dirty="0" smtClean="0"/>
              <a:t>else</a:t>
            </a:r>
            <a:r>
              <a:rPr lang="en-US" dirty="0" smtClean="0"/>
              <a:t> // x </a:t>
            </a:r>
            <a:r>
              <a:rPr lang="en-US" dirty="0" err="1" smtClean="0"/>
              <a:t>là</a:t>
            </a:r>
            <a:r>
              <a:rPr lang="en-US" dirty="0" smtClean="0"/>
              <a:t> </a:t>
            </a:r>
            <a:r>
              <a:rPr lang="en-US" dirty="0" err="1" smtClean="0"/>
              <a:t>kí</a:t>
            </a:r>
            <a:r>
              <a:rPr lang="en-US" dirty="0" smtClean="0"/>
              <a:t> </a:t>
            </a:r>
            <a:r>
              <a:rPr lang="en-US" dirty="0" err="1" smtClean="0"/>
              <a:t>hiệu</a:t>
            </a:r>
            <a:r>
              <a:rPr lang="en-US" dirty="0" smtClean="0"/>
              <a:t> </a:t>
            </a:r>
            <a:r>
              <a:rPr lang="en-US" dirty="0" err="1" smtClean="0"/>
              <a:t>chưa</a:t>
            </a:r>
            <a:r>
              <a:rPr lang="en-US" dirty="0" smtClean="0"/>
              <a:t> </a:t>
            </a:r>
            <a:r>
              <a:rPr lang="en-US" dirty="0" err="1" smtClean="0"/>
              <a:t>kết</a:t>
            </a:r>
            <a:r>
              <a:rPr lang="en-US" dirty="0" smtClean="0"/>
              <a:t> </a:t>
            </a:r>
            <a:r>
              <a:rPr lang="en-US" dirty="0" err="1" smtClean="0"/>
              <a:t>thúc</a:t>
            </a:r>
            <a:endParaRPr lang="en-US" dirty="0" smtClean="0"/>
          </a:p>
          <a:p>
            <a:r>
              <a:rPr lang="en-US" b="1" dirty="0" smtClean="0"/>
              <a:t>                if </a:t>
            </a:r>
            <a:r>
              <a:rPr lang="en-US" dirty="0" smtClean="0"/>
              <a:t>M[</a:t>
            </a:r>
            <a:r>
              <a:rPr lang="en-US" dirty="0" err="1" smtClean="0"/>
              <a:t>X,a</a:t>
            </a:r>
            <a:r>
              <a:rPr lang="en-US" dirty="0" smtClean="0"/>
              <a:t>] = X → Y</a:t>
            </a:r>
            <a:r>
              <a:rPr lang="en-US" baseline="-25000" dirty="0" smtClean="0"/>
              <a:t>1</a:t>
            </a:r>
            <a:r>
              <a:rPr lang="en-US" baseline="30000" dirty="0" smtClean="0"/>
              <a:t> </a:t>
            </a:r>
            <a:r>
              <a:rPr lang="en-US" dirty="0" smtClean="0"/>
              <a:t>Y</a:t>
            </a:r>
            <a:r>
              <a:rPr lang="en-US" baseline="-25000" dirty="0" smtClean="0"/>
              <a:t>2</a:t>
            </a:r>
            <a:r>
              <a:rPr lang="en-US" baseline="30000" dirty="0" smtClean="0"/>
              <a:t> </a:t>
            </a:r>
            <a:r>
              <a:rPr lang="en-US" dirty="0" smtClean="0"/>
              <a:t>.... </a:t>
            </a:r>
            <a:r>
              <a:rPr lang="en-US" dirty="0" err="1" smtClean="0"/>
              <a:t>Y</a:t>
            </a:r>
            <a:r>
              <a:rPr lang="en-US" baseline="-25000" dirty="0" err="1" smtClean="0"/>
              <a:t>k</a:t>
            </a:r>
            <a:r>
              <a:rPr lang="en-US" baseline="-25000" dirty="0" smtClean="0"/>
              <a:t> </a:t>
            </a:r>
            <a:r>
              <a:rPr lang="en-US" dirty="0" smtClean="0"/>
              <a:t>then </a:t>
            </a:r>
          </a:p>
          <a:p>
            <a:r>
              <a:rPr lang="en-US" b="1" dirty="0" smtClean="0"/>
              <a:t>                      begin </a:t>
            </a:r>
          </a:p>
          <a:p>
            <a:r>
              <a:rPr lang="en-US" dirty="0" smtClean="0"/>
              <a:t>                              </a:t>
            </a:r>
            <a:r>
              <a:rPr lang="en-US" dirty="0" err="1" smtClean="0"/>
              <a:t>Lấy</a:t>
            </a:r>
            <a:r>
              <a:rPr lang="en-US" dirty="0" smtClean="0"/>
              <a:t> X </a:t>
            </a:r>
            <a:r>
              <a:rPr lang="en-US" dirty="0" err="1" smtClean="0"/>
              <a:t>ra</a:t>
            </a:r>
            <a:r>
              <a:rPr lang="en-US" dirty="0" smtClean="0"/>
              <a:t> </a:t>
            </a:r>
            <a:r>
              <a:rPr lang="en-US" dirty="0" err="1" smtClean="0"/>
              <a:t>khỏi</a:t>
            </a:r>
            <a:r>
              <a:rPr lang="en-US" dirty="0" smtClean="0"/>
              <a:t> Stack; </a:t>
            </a:r>
          </a:p>
          <a:p>
            <a:r>
              <a:rPr lang="en-US" dirty="0" smtClean="0"/>
              <a:t>                              </a:t>
            </a:r>
            <a:r>
              <a:rPr lang="en-US" dirty="0" err="1" smtClean="0"/>
              <a:t>Ðẩy</a:t>
            </a:r>
            <a:r>
              <a:rPr lang="en-US" dirty="0" smtClean="0"/>
              <a:t> </a:t>
            </a:r>
            <a:r>
              <a:rPr lang="en-US" dirty="0" err="1" smtClean="0"/>
              <a:t>Y</a:t>
            </a:r>
            <a:r>
              <a:rPr lang="en-US" baseline="-25000" dirty="0" err="1" smtClean="0"/>
              <a:t>k</a:t>
            </a:r>
            <a:r>
              <a:rPr lang="en-US" baseline="30000" dirty="0" smtClean="0"/>
              <a:t> </a:t>
            </a:r>
            <a:r>
              <a:rPr lang="en-US" dirty="0" smtClean="0"/>
              <a:t>,Y</a:t>
            </a:r>
            <a:r>
              <a:rPr lang="en-US" baseline="-25000" dirty="0" smtClean="0"/>
              <a:t>k-1</a:t>
            </a:r>
            <a:r>
              <a:rPr lang="en-US" dirty="0" smtClean="0"/>
              <a:t>, ... ,Y</a:t>
            </a:r>
            <a:r>
              <a:rPr lang="en-US" baseline="-25000" dirty="0" smtClean="0"/>
              <a:t>1</a:t>
            </a:r>
            <a:r>
              <a:rPr lang="en-US" baseline="30000" dirty="0" smtClean="0"/>
              <a:t> </a:t>
            </a:r>
            <a:r>
              <a:rPr lang="en-US" dirty="0" err="1" smtClean="0"/>
              <a:t>vào</a:t>
            </a:r>
            <a:r>
              <a:rPr lang="en-US" dirty="0" smtClean="0"/>
              <a:t> Stack; </a:t>
            </a:r>
          </a:p>
          <a:p>
            <a:r>
              <a:rPr lang="es-ES" dirty="0" smtClean="0"/>
              <a:t>                              </a:t>
            </a:r>
            <a:r>
              <a:rPr lang="es-ES" dirty="0" err="1" smtClean="0"/>
              <a:t>Xuất</a:t>
            </a:r>
            <a:r>
              <a:rPr lang="es-ES" dirty="0" smtClean="0"/>
              <a:t> </a:t>
            </a:r>
            <a:r>
              <a:rPr lang="es-ES" dirty="0" err="1" smtClean="0"/>
              <a:t>ra</a:t>
            </a:r>
            <a:r>
              <a:rPr lang="es-ES" dirty="0" smtClean="0"/>
              <a:t> </a:t>
            </a:r>
            <a:r>
              <a:rPr lang="es-ES" dirty="0" err="1" smtClean="0"/>
              <a:t>luật</a:t>
            </a:r>
            <a:r>
              <a:rPr lang="es-ES" dirty="0" smtClean="0"/>
              <a:t> </a:t>
            </a:r>
            <a:r>
              <a:rPr lang="es-ES" dirty="0" err="1" smtClean="0"/>
              <a:t>sinh</a:t>
            </a:r>
            <a:r>
              <a:rPr lang="es-ES" dirty="0" smtClean="0"/>
              <a:t> X → Y</a:t>
            </a:r>
            <a:r>
              <a:rPr lang="es-ES" baseline="-25000" dirty="0" smtClean="0"/>
              <a:t>1</a:t>
            </a:r>
            <a:r>
              <a:rPr lang="es-ES" baseline="30000" dirty="0" smtClean="0"/>
              <a:t> </a:t>
            </a:r>
            <a:r>
              <a:rPr lang="es-ES" dirty="0" smtClean="0"/>
              <a:t>Y</a:t>
            </a:r>
            <a:r>
              <a:rPr lang="es-ES" baseline="-25000" dirty="0" smtClean="0"/>
              <a:t>2</a:t>
            </a:r>
            <a:r>
              <a:rPr lang="es-ES" baseline="30000" dirty="0" smtClean="0"/>
              <a:t> </a:t>
            </a:r>
            <a:r>
              <a:rPr lang="es-ES" dirty="0" smtClean="0"/>
              <a:t>.... </a:t>
            </a:r>
            <a:r>
              <a:rPr lang="es-ES" dirty="0" err="1" smtClean="0"/>
              <a:t>Y</a:t>
            </a:r>
            <a:r>
              <a:rPr lang="es-ES" baseline="-25000" dirty="0" err="1" smtClean="0"/>
              <a:t>k</a:t>
            </a:r>
            <a:r>
              <a:rPr lang="es-ES" dirty="0" smtClean="0"/>
              <a:t>; </a:t>
            </a:r>
          </a:p>
          <a:p>
            <a:r>
              <a:rPr lang="en-US" b="1" dirty="0" smtClean="0"/>
              <a:t>                      end </a:t>
            </a:r>
          </a:p>
          <a:p>
            <a:r>
              <a:rPr lang="en-US" b="1" dirty="0" smtClean="0"/>
              <a:t>                else</a:t>
            </a:r>
            <a:r>
              <a:rPr lang="en-US" dirty="0" smtClean="0"/>
              <a:t> error ( ) /* Stack </a:t>
            </a:r>
            <a:r>
              <a:rPr lang="en-US" dirty="0" err="1" smtClean="0"/>
              <a:t>rỗng</a:t>
            </a:r>
            <a:r>
              <a:rPr lang="en-US" dirty="0" smtClean="0"/>
              <a:t> */ </a:t>
            </a:r>
          </a:p>
          <a:p>
            <a:r>
              <a:rPr lang="en-US" b="1" dirty="0" smtClean="0"/>
              <a:t>until </a:t>
            </a:r>
            <a:r>
              <a:rPr lang="en-US" dirty="0" smtClean="0"/>
              <a:t>X = $</a:t>
            </a:r>
          </a:p>
          <a:p>
            <a:r>
              <a:rPr lang="en-US" dirty="0" smtClean="0"/>
              <a:t> </a:t>
            </a:r>
          </a:p>
          <a:p>
            <a:r>
              <a:rPr lang="en-US" sz="2200" dirty="0" smtClean="0"/>
              <a:t>       </a:t>
            </a:r>
          </a:p>
          <a:p>
            <a:endParaRPr lang="en-US" b="1" dirty="0" smtClean="0"/>
          </a:p>
          <a:p>
            <a:pPr marL="914400" lvl="1" indent="-457200">
              <a:lnSpc>
                <a:spcPct val="120000"/>
              </a:lnSpc>
              <a:spcAft>
                <a:spcPts val="600"/>
              </a:spcAft>
              <a:buAutoNum type="arabicPeriod"/>
            </a:pPr>
            <a:endParaRPr lang="vi-V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M</a:t>
            </a:r>
            <a:endParaRPr lang="en-US" dirty="0"/>
          </a:p>
        </p:txBody>
      </p:sp>
      <p:sp>
        <p:nvSpPr>
          <p:cNvPr id="4" name="Rectangle 3"/>
          <p:cNvSpPr/>
          <p:nvPr/>
        </p:nvSpPr>
        <p:spPr>
          <a:xfrm>
            <a:off x="285720" y="928670"/>
            <a:ext cx="8072494" cy="2308324"/>
          </a:xfrm>
          <a:prstGeom prst="rect">
            <a:avLst/>
          </a:prstGeom>
        </p:spPr>
        <p:txBody>
          <a:bodyPr wrap="square">
            <a:spAutoFit/>
          </a:bodyPr>
          <a:lstStyle/>
          <a:p>
            <a:r>
              <a:rPr lang="en-US" b="1" dirty="0" err="1" smtClean="0"/>
              <a:t>Ví</a:t>
            </a:r>
            <a:r>
              <a:rPr lang="en-US" b="1" dirty="0" smtClean="0"/>
              <a:t> </a:t>
            </a:r>
            <a:r>
              <a:rPr lang="en-US" b="1" dirty="0" err="1" smtClean="0"/>
              <a:t>dụ</a:t>
            </a:r>
            <a:r>
              <a:rPr lang="en-US" b="1" dirty="0" smtClean="0"/>
              <a:t>: </a:t>
            </a:r>
            <a:r>
              <a:rPr lang="en-US" b="1" dirty="0" err="1" smtClean="0"/>
              <a:t>Phân</a:t>
            </a:r>
            <a:r>
              <a:rPr lang="en-US" b="1" dirty="0" smtClean="0"/>
              <a:t> </a:t>
            </a:r>
            <a:r>
              <a:rPr lang="en-US" b="1" dirty="0" err="1" smtClean="0"/>
              <a:t>tích</a:t>
            </a:r>
            <a:r>
              <a:rPr lang="en-US" b="1" dirty="0" smtClean="0"/>
              <a:t> </a:t>
            </a:r>
            <a:r>
              <a:rPr lang="en-US" b="1" dirty="0" err="1" smtClean="0"/>
              <a:t>cú</a:t>
            </a:r>
            <a:r>
              <a:rPr lang="en-US" b="1" dirty="0" smtClean="0"/>
              <a:t> </a:t>
            </a:r>
            <a:r>
              <a:rPr lang="en-US" b="1" dirty="0" err="1" smtClean="0"/>
              <a:t>pháp</a:t>
            </a:r>
            <a:r>
              <a:rPr lang="en-US" b="1" dirty="0" smtClean="0"/>
              <a:t> </a:t>
            </a:r>
            <a:r>
              <a:rPr lang="en-US" b="1" dirty="0" err="1" smtClean="0"/>
              <a:t>cho</a:t>
            </a:r>
            <a:r>
              <a:rPr lang="en-US" b="1" dirty="0" smtClean="0"/>
              <a:t> </a:t>
            </a:r>
            <a:r>
              <a:rPr lang="en-US" b="1" dirty="0" err="1" smtClean="0"/>
              <a:t>chuỗi</a:t>
            </a:r>
            <a:r>
              <a:rPr lang="en-US" b="1" dirty="0" smtClean="0"/>
              <a:t> </a:t>
            </a:r>
            <a:r>
              <a:rPr lang="en-US" b="1" dirty="0" err="1" smtClean="0"/>
              <a:t>vào</a:t>
            </a:r>
            <a:r>
              <a:rPr lang="en-US" b="1" dirty="0" smtClean="0"/>
              <a:t> id + id * id </a:t>
            </a:r>
          </a:p>
          <a:p>
            <a:r>
              <a:rPr lang="en-US" dirty="0" smtClean="0"/>
              <a:t>E → TE’ </a:t>
            </a:r>
          </a:p>
          <a:p>
            <a:r>
              <a:rPr lang="en-US" dirty="0" smtClean="0"/>
              <a:t>E’ → + TE’ | </a:t>
            </a:r>
            <a:r>
              <a:rPr lang="el-GR" dirty="0" smtClean="0"/>
              <a:t>ε</a:t>
            </a:r>
            <a:r>
              <a:rPr lang="el-GR" b="1" dirty="0" smtClean="0"/>
              <a:t> </a:t>
            </a:r>
          </a:p>
          <a:p>
            <a:r>
              <a:rPr lang="en-US" dirty="0" smtClean="0"/>
              <a:t>T → FT’ </a:t>
            </a:r>
          </a:p>
          <a:p>
            <a:r>
              <a:rPr lang="en-US" dirty="0" smtClean="0"/>
              <a:t>T’ → * FT’ | </a:t>
            </a:r>
            <a:r>
              <a:rPr lang="el-GR" dirty="0" smtClean="0"/>
              <a:t>ε </a:t>
            </a:r>
          </a:p>
          <a:p>
            <a:r>
              <a:rPr lang="en-US" dirty="0" smtClean="0"/>
              <a:t>F → (E) | id</a:t>
            </a:r>
            <a:r>
              <a:rPr lang="vi-VN" dirty="0" smtClean="0"/>
              <a:t> </a:t>
            </a:r>
          </a:p>
        </p:txBody>
      </p:sp>
      <p:pic>
        <p:nvPicPr>
          <p:cNvPr id="3074" name="Picture 2"/>
          <p:cNvPicPr>
            <a:picLocks noChangeAspect="1" noChangeArrowheads="1"/>
          </p:cNvPicPr>
          <p:nvPr/>
        </p:nvPicPr>
        <p:blipFill>
          <a:blip r:embed="rId3"/>
          <a:srcRect/>
          <a:stretch>
            <a:fillRect/>
          </a:stretch>
        </p:blipFill>
        <p:spPr bwMode="auto">
          <a:xfrm>
            <a:off x="252444" y="3424260"/>
            <a:ext cx="882015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M</a:t>
            </a:r>
            <a:endParaRPr lang="en-US" dirty="0"/>
          </a:p>
        </p:txBody>
      </p:sp>
      <p:pic>
        <p:nvPicPr>
          <p:cNvPr id="1027" name="Picture 3"/>
          <p:cNvPicPr>
            <a:picLocks noChangeAspect="1" noChangeArrowheads="1"/>
          </p:cNvPicPr>
          <p:nvPr/>
        </p:nvPicPr>
        <p:blipFill>
          <a:blip r:embed="rId3"/>
          <a:srcRect/>
          <a:stretch>
            <a:fillRect/>
          </a:stretch>
        </p:blipFill>
        <p:spPr bwMode="auto">
          <a:xfrm>
            <a:off x="571472" y="1142984"/>
            <a:ext cx="7305933" cy="1357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Văn</a:t>
            </a:r>
            <a:r>
              <a:rPr lang="en-US" dirty="0" smtClean="0"/>
              <a:t> </a:t>
            </a:r>
            <a:r>
              <a:rPr lang="en-US" dirty="0" err="1" smtClean="0"/>
              <a:t>phạm</a:t>
            </a:r>
            <a:r>
              <a:rPr lang="en-US" dirty="0" smtClean="0"/>
              <a:t> LL(1)</a:t>
            </a:r>
            <a:endParaRPr lang="en-US" dirty="0"/>
          </a:p>
        </p:txBody>
      </p:sp>
      <p:sp>
        <p:nvSpPr>
          <p:cNvPr id="5" name="Rectangle 4"/>
          <p:cNvSpPr/>
          <p:nvPr/>
        </p:nvSpPr>
        <p:spPr>
          <a:xfrm>
            <a:off x="500034" y="1000108"/>
            <a:ext cx="4572000" cy="1569660"/>
          </a:xfrm>
          <a:prstGeom prst="rect">
            <a:avLst/>
          </a:prstGeom>
        </p:spPr>
        <p:txBody>
          <a:bodyPr>
            <a:spAutoFit/>
          </a:bodyPr>
          <a:lstStyle/>
          <a:p>
            <a:r>
              <a:rPr lang="vi-VN" dirty="0" smtClean="0"/>
              <a:t>Xét văn phạm sau: </a:t>
            </a:r>
          </a:p>
          <a:p>
            <a:r>
              <a:rPr lang="en-US" dirty="0" smtClean="0"/>
              <a:t>S → </a:t>
            </a:r>
            <a:r>
              <a:rPr lang="en-US" dirty="0" err="1" smtClean="0"/>
              <a:t>iE</a:t>
            </a:r>
            <a:r>
              <a:rPr lang="en-US" dirty="0" smtClean="0"/>
              <a:t> t S </a:t>
            </a:r>
            <a:r>
              <a:rPr lang="en-US" dirty="0" err="1" smtClean="0"/>
              <a:t>S</a:t>
            </a:r>
            <a:r>
              <a:rPr lang="en-US" dirty="0" smtClean="0"/>
              <a:t>' | a </a:t>
            </a:r>
          </a:p>
          <a:p>
            <a:r>
              <a:rPr lang="en-US" dirty="0" smtClean="0"/>
              <a:t>S' → </a:t>
            </a:r>
            <a:r>
              <a:rPr lang="en-US" dirty="0" err="1" smtClean="0"/>
              <a:t>eS</a:t>
            </a:r>
            <a:r>
              <a:rPr lang="en-US" dirty="0" smtClean="0"/>
              <a:t> | </a:t>
            </a:r>
            <a:r>
              <a:rPr lang="el-GR" dirty="0" smtClean="0"/>
              <a:t>ε </a:t>
            </a:r>
          </a:p>
          <a:p>
            <a:r>
              <a:rPr lang="en-US" dirty="0" smtClean="0"/>
              <a:t>E → b </a:t>
            </a:r>
            <a:endParaRPr lang="en-US" dirty="0"/>
          </a:p>
        </p:txBody>
      </p:sp>
      <p:pic>
        <p:nvPicPr>
          <p:cNvPr id="4098" name="Picture 2"/>
          <p:cNvPicPr>
            <a:picLocks noChangeAspect="1" noChangeArrowheads="1"/>
          </p:cNvPicPr>
          <p:nvPr/>
        </p:nvPicPr>
        <p:blipFill>
          <a:blip r:embed="rId3"/>
          <a:srcRect/>
          <a:stretch>
            <a:fillRect/>
          </a:stretch>
        </p:blipFill>
        <p:spPr bwMode="auto">
          <a:xfrm>
            <a:off x="357158" y="2609865"/>
            <a:ext cx="8267700" cy="2962275"/>
          </a:xfrm>
          <a:prstGeom prst="rect">
            <a:avLst/>
          </a:prstGeom>
          <a:noFill/>
          <a:ln w="9525">
            <a:noFill/>
            <a:miter lim="800000"/>
            <a:headEnd/>
            <a:tailEnd/>
          </a:ln>
          <a:effectLst/>
        </p:spPr>
      </p:pic>
      <p:sp>
        <p:nvSpPr>
          <p:cNvPr id="7" name="Rectangle 6"/>
          <p:cNvSpPr/>
          <p:nvPr/>
        </p:nvSpPr>
        <p:spPr>
          <a:xfrm>
            <a:off x="428596" y="5857892"/>
            <a:ext cx="8001056" cy="830997"/>
          </a:xfrm>
          <a:prstGeom prst="rect">
            <a:avLst/>
          </a:prstGeom>
        </p:spPr>
        <p:txBody>
          <a:bodyPr wrap="square">
            <a:spAutoFit/>
          </a:bodyPr>
          <a:lstStyle/>
          <a:p>
            <a:r>
              <a:rPr lang="vi-VN" dirty="0" smtClean="0"/>
              <a:t>Ô tại vị trí M [S', e] được gọi là ô đa trị</a:t>
            </a:r>
            <a:r>
              <a:rPr lang="en-US" dirty="0" smtClean="0"/>
              <a:t> </a:t>
            </a:r>
          </a:p>
          <a:p>
            <a:r>
              <a:rPr lang="en-US" dirty="0" smtClean="0">
                <a:sym typeface="Symbol"/>
              </a:rPr>
              <a:t> </a:t>
            </a:r>
            <a:r>
              <a:rPr lang="en-US" dirty="0" err="1" smtClean="0">
                <a:sym typeface="Symbol"/>
              </a:rPr>
              <a:t>Làm</a:t>
            </a:r>
            <a:r>
              <a:rPr lang="en-US" dirty="0" smtClean="0">
                <a:sym typeface="Symbol"/>
              </a:rPr>
              <a:t> </a:t>
            </a:r>
            <a:r>
              <a:rPr lang="en-US" dirty="0" err="1" smtClean="0">
                <a:sym typeface="Symbol"/>
              </a:rPr>
              <a:t>thế</a:t>
            </a:r>
            <a:r>
              <a:rPr lang="en-US" dirty="0" smtClean="0">
                <a:sym typeface="Symbol"/>
              </a:rPr>
              <a:t> </a:t>
            </a:r>
            <a:r>
              <a:rPr lang="en-US" dirty="0" err="1" smtClean="0">
                <a:sym typeface="Symbol"/>
              </a:rPr>
              <a:t>nào</a:t>
            </a:r>
            <a:r>
              <a:rPr lang="en-US" dirty="0" smtClean="0">
                <a:sym typeface="Symbol"/>
              </a:rPr>
              <a:t> </a:t>
            </a:r>
            <a:r>
              <a:rPr lang="en-US" dirty="0" err="1" smtClean="0">
                <a:sym typeface="Symbol"/>
              </a:rPr>
              <a:t>để</a:t>
            </a:r>
            <a:r>
              <a:rPr lang="en-US" dirty="0" smtClean="0">
                <a:sym typeface="Symbol"/>
              </a:rPr>
              <a:t> </a:t>
            </a:r>
            <a:r>
              <a:rPr lang="en-US" dirty="0" err="1" smtClean="0">
                <a:sym typeface="Symbol"/>
              </a:rPr>
              <a:t>giải</a:t>
            </a:r>
            <a:r>
              <a:rPr lang="en-US" dirty="0" smtClean="0">
                <a:sym typeface="Symbol"/>
              </a:rPr>
              <a:t> </a:t>
            </a:r>
            <a:r>
              <a:rPr lang="en-US" dirty="0" err="1" smtClean="0">
                <a:sym typeface="Symbol"/>
              </a:rPr>
              <a:t>quyết</a:t>
            </a:r>
            <a:r>
              <a:rPr lang="en-US" dirty="0" smtClean="0">
                <a:sym typeface="Symbol"/>
              </a:rPr>
              <a:t> </a:t>
            </a:r>
            <a:r>
              <a:rPr lang="en-US" dirty="0" err="1" smtClean="0">
                <a:sym typeface="Symbol"/>
              </a:rPr>
              <a:t>các</a:t>
            </a:r>
            <a:r>
              <a:rPr lang="en-US" dirty="0" smtClean="0">
                <a:sym typeface="Symbol"/>
              </a:rPr>
              <a:t> ô </a:t>
            </a:r>
            <a:r>
              <a:rPr lang="en-US" dirty="0" err="1" smtClean="0">
                <a:sym typeface="Symbol"/>
              </a:rPr>
              <a:t>đa</a:t>
            </a:r>
            <a:r>
              <a:rPr lang="en-US" dirty="0" smtClean="0">
                <a:sym typeface="Symbol"/>
              </a:rPr>
              <a:t> </a:t>
            </a:r>
            <a:r>
              <a:rPr lang="en-US" dirty="0" err="1" smtClean="0">
                <a:sym typeface="Symbol"/>
              </a:rPr>
              <a:t>trị</a:t>
            </a:r>
            <a:r>
              <a:rPr lang="en-US" dirty="0" smtClean="0">
                <a:sym typeface="Symbol"/>
              </a:rPr>
              <a:t> </a:t>
            </a:r>
            <a:r>
              <a:rPr lang="en-US" dirty="0" smtClean="0"/>
              <a:t>?</a:t>
            </a:r>
            <a:r>
              <a:rPr lang="vi-VN" dirty="0" smtClean="0"/>
              <a:t> </a:t>
            </a:r>
            <a:endParaRPr lang="en-US" dirty="0"/>
          </a:p>
        </p:txBody>
      </p:sp>
      <p:cxnSp>
        <p:nvCxnSpPr>
          <p:cNvPr id="9" name="Straight Connector 8"/>
          <p:cNvCxnSpPr/>
          <p:nvPr/>
        </p:nvCxnSpPr>
        <p:spPr>
          <a:xfrm flipV="1">
            <a:off x="5715008" y="6000768"/>
            <a:ext cx="857256" cy="50006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15008" y="6500834"/>
            <a:ext cx="928694" cy="214314"/>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43702" y="5810392"/>
            <a:ext cx="2286016" cy="369332"/>
          </a:xfrm>
          <a:prstGeom prst="rect">
            <a:avLst/>
          </a:prstGeom>
          <a:noFill/>
        </p:spPr>
        <p:txBody>
          <a:bodyPr wrap="square" rtlCol="0">
            <a:spAutoFit/>
          </a:bodyPr>
          <a:lstStyle/>
          <a:p>
            <a:r>
              <a:rPr lang="en-US" sz="1800" dirty="0" err="1" smtClean="0"/>
              <a:t>Loại</a:t>
            </a:r>
            <a:r>
              <a:rPr lang="en-US" sz="1800" dirty="0" smtClean="0"/>
              <a:t> </a:t>
            </a:r>
            <a:r>
              <a:rPr lang="en-US" sz="1800" dirty="0" err="1" smtClean="0"/>
              <a:t>bỏ</a:t>
            </a:r>
            <a:r>
              <a:rPr lang="en-US" sz="1800" dirty="0" smtClean="0"/>
              <a:t> </a:t>
            </a:r>
            <a:r>
              <a:rPr lang="en-US" sz="1800" dirty="0" err="1" smtClean="0"/>
              <a:t>đệ</a:t>
            </a:r>
            <a:r>
              <a:rPr lang="en-US" sz="1800" dirty="0" smtClean="0"/>
              <a:t> qui </a:t>
            </a:r>
            <a:r>
              <a:rPr lang="en-US" sz="1800" dirty="0" err="1" smtClean="0"/>
              <a:t>trái</a:t>
            </a:r>
            <a:endParaRPr lang="en-US" sz="1800" dirty="0"/>
          </a:p>
        </p:txBody>
      </p:sp>
      <p:sp>
        <p:nvSpPr>
          <p:cNvPr id="13" name="TextBox 12"/>
          <p:cNvSpPr txBox="1"/>
          <p:nvPr/>
        </p:nvSpPr>
        <p:spPr>
          <a:xfrm>
            <a:off x="6643702" y="6441168"/>
            <a:ext cx="2286016" cy="369332"/>
          </a:xfrm>
          <a:prstGeom prst="rect">
            <a:avLst/>
          </a:prstGeom>
          <a:noFill/>
        </p:spPr>
        <p:txBody>
          <a:bodyPr wrap="square" rtlCol="0">
            <a:spAutoFit/>
          </a:bodyPr>
          <a:lstStyle/>
          <a:p>
            <a:r>
              <a:rPr lang="en-US" sz="1800" dirty="0" smtClean="0"/>
              <a:t>Tạo </a:t>
            </a:r>
            <a:r>
              <a:rPr lang="en-US" sz="1800" dirty="0" err="1" smtClean="0"/>
              <a:t>yếu</a:t>
            </a:r>
            <a:r>
              <a:rPr lang="en-US" sz="1800" dirty="0" smtClean="0"/>
              <a:t> </a:t>
            </a:r>
            <a:r>
              <a:rPr lang="en-US" sz="1800" dirty="0" err="1" smtClean="0"/>
              <a:t>tố</a:t>
            </a:r>
            <a:r>
              <a:rPr lang="en-US" sz="1800" dirty="0" smtClean="0"/>
              <a:t> </a:t>
            </a:r>
            <a:r>
              <a:rPr lang="en-US" sz="1800" dirty="0" err="1" smtClean="0"/>
              <a:t>trái</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smtClean="0"/>
              <a:t>1. </a:t>
            </a:r>
            <a:r>
              <a:rPr lang="en-US" dirty="0" err="1" smtClean="0"/>
              <a:t>Giới</a:t>
            </a:r>
            <a:r>
              <a:rPr lang="en-US" dirty="0" smtClean="0"/>
              <a:t> </a:t>
            </a:r>
            <a:r>
              <a:rPr lang="en-US" dirty="0" err="1" smtClean="0"/>
              <a:t>thiệu</a:t>
            </a:r>
            <a:r>
              <a:rPr lang="en-US" dirty="0" smtClean="0"/>
              <a:t> - </a:t>
            </a:r>
            <a:r>
              <a:rPr lang="en-US" dirty="0" err="1" smtClean="0"/>
              <a:t>Chiến</a:t>
            </a:r>
            <a:r>
              <a:rPr lang="en-US" dirty="0" smtClean="0"/>
              <a:t> </a:t>
            </a:r>
            <a:r>
              <a:rPr lang="en-US" dirty="0" err="1" smtClean="0"/>
              <a:t>lược</a:t>
            </a:r>
            <a:r>
              <a:rPr lang="en-US" dirty="0" smtClean="0"/>
              <a:t> </a:t>
            </a:r>
            <a:r>
              <a:rPr lang="en-US" dirty="0" err="1" smtClean="0"/>
              <a:t>phân</a:t>
            </a:r>
            <a:r>
              <a:rPr lang="en-US" dirty="0" smtClean="0"/>
              <a:t> </a:t>
            </a:r>
            <a:r>
              <a:rPr lang="en-US" dirty="0" err="1" smtClean="0"/>
              <a:t>tích</a:t>
            </a:r>
            <a:r>
              <a:rPr lang="en-US" dirty="0" smtClean="0"/>
              <a:t> top-down</a:t>
            </a:r>
            <a:endParaRPr lang="en-US" dirty="0"/>
          </a:p>
        </p:txBody>
      </p:sp>
      <p:sp>
        <p:nvSpPr>
          <p:cNvPr id="153603" name="Rectangle 3"/>
          <p:cNvSpPr>
            <a:spLocks noGrp="1" noChangeArrowheads="1"/>
          </p:cNvSpPr>
          <p:nvPr>
            <p:ph type="body" idx="1"/>
          </p:nvPr>
        </p:nvSpPr>
        <p:spPr/>
        <p:txBody>
          <a:bodyPr/>
          <a:lstStyle/>
          <a:p>
            <a:pPr>
              <a:spcBef>
                <a:spcPts val="0"/>
              </a:spcBef>
              <a:spcAft>
                <a:spcPts val="1200"/>
              </a:spcAft>
            </a:pPr>
            <a:r>
              <a:rPr lang="en-US" dirty="0" err="1" smtClean="0">
                <a:sym typeface="Symbol" pitchFamily="18" charset="2"/>
              </a:rPr>
              <a:t>Quá</a:t>
            </a:r>
            <a:r>
              <a:rPr lang="en-US" dirty="0" smtClean="0">
                <a:sym typeface="Symbol" pitchFamily="18" charset="2"/>
              </a:rPr>
              <a:t> </a:t>
            </a:r>
            <a:r>
              <a:rPr lang="en-US" dirty="0" err="1">
                <a:sym typeface="Symbol" pitchFamily="18" charset="2"/>
              </a:rPr>
              <a:t>trình</a:t>
            </a:r>
            <a:r>
              <a:rPr lang="en-US" dirty="0">
                <a:sym typeface="Symbol" pitchFamily="18" charset="2"/>
              </a:rPr>
              <a:t> </a:t>
            </a:r>
            <a:r>
              <a:rPr lang="en-US" dirty="0" err="1">
                <a:sym typeface="Symbol" pitchFamily="18" charset="2"/>
              </a:rPr>
              <a:t>xây</a:t>
            </a:r>
            <a:r>
              <a:rPr lang="en-US" dirty="0">
                <a:sym typeface="Symbol" pitchFamily="18" charset="2"/>
              </a:rPr>
              <a:t> </a:t>
            </a:r>
            <a:r>
              <a:rPr lang="en-US" dirty="0" err="1">
                <a:sym typeface="Symbol" pitchFamily="18" charset="2"/>
              </a:rPr>
              <a:t>dựng</a:t>
            </a:r>
            <a:r>
              <a:rPr lang="en-US" dirty="0">
                <a:sym typeface="Symbol" pitchFamily="18" charset="2"/>
              </a:rPr>
              <a:t> </a:t>
            </a:r>
            <a:r>
              <a:rPr lang="en-US" dirty="0" err="1">
                <a:sym typeface="Symbol" pitchFamily="18" charset="2"/>
              </a:rPr>
              <a:t>cây</a:t>
            </a:r>
            <a:r>
              <a:rPr lang="en-US" dirty="0">
                <a:sym typeface="Symbol" pitchFamily="18" charset="2"/>
              </a:rPr>
              <a:t> </a:t>
            </a:r>
            <a:r>
              <a:rPr lang="en-US" dirty="0" err="1">
                <a:sym typeface="Symbol" pitchFamily="18" charset="2"/>
              </a:rPr>
              <a:t>phân</a:t>
            </a:r>
            <a:r>
              <a:rPr lang="en-US" dirty="0">
                <a:sym typeface="Symbol" pitchFamily="18" charset="2"/>
              </a:rPr>
              <a:t> </a:t>
            </a:r>
            <a:r>
              <a:rPr lang="en-US" dirty="0" err="1">
                <a:sym typeface="Symbol" pitchFamily="18" charset="2"/>
              </a:rPr>
              <a:t>tích</a:t>
            </a:r>
            <a:r>
              <a:rPr lang="en-US" dirty="0">
                <a:sym typeface="Symbol" pitchFamily="18" charset="2"/>
              </a:rPr>
              <a:t> </a:t>
            </a:r>
            <a:r>
              <a:rPr lang="en-US" dirty="0" err="1">
                <a:sym typeface="Symbol" pitchFamily="18" charset="2"/>
              </a:rPr>
              <a:t>cú</a:t>
            </a:r>
            <a:r>
              <a:rPr lang="en-US" dirty="0">
                <a:sym typeface="Symbol" pitchFamily="18" charset="2"/>
              </a:rPr>
              <a:t> </a:t>
            </a:r>
            <a:r>
              <a:rPr lang="en-US" dirty="0" err="1">
                <a:sym typeface="Symbol" pitchFamily="18" charset="2"/>
              </a:rPr>
              <a:t>pháp</a:t>
            </a:r>
            <a:r>
              <a:rPr lang="en-US" dirty="0">
                <a:sym typeface="Symbol" pitchFamily="18" charset="2"/>
              </a:rPr>
              <a:t> </a:t>
            </a:r>
            <a:r>
              <a:rPr lang="en-US" dirty="0" err="1">
                <a:sym typeface="Symbol" pitchFamily="18" charset="2"/>
              </a:rPr>
              <a:t>theo</a:t>
            </a:r>
            <a:r>
              <a:rPr lang="en-US" dirty="0">
                <a:sym typeface="Symbol" pitchFamily="18" charset="2"/>
              </a:rPr>
              <a:t> </a:t>
            </a:r>
            <a:r>
              <a:rPr lang="en-US" dirty="0" err="1">
                <a:sym typeface="Symbol" pitchFamily="18" charset="2"/>
              </a:rPr>
              <a:t>lối</a:t>
            </a:r>
            <a:r>
              <a:rPr lang="en-US" dirty="0">
                <a:sym typeface="Symbol" pitchFamily="18" charset="2"/>
              </a:rPr>
              <a:t> </a:t>
            </a:r>
            <a:r>
              <a:rPr lang="en-US" dirty="0" err="1">
                <a:sym typeface="Symbol" pitchFamily="18" charset="2"/>
              </a:rPr>
              <a:t>từ</a:t>
            </a:r>
            <a:r>
              <a:rPr lang="en-US" dirty="0">
                <a:sym typeface="Symbol" pitchFamily="18" charset="2"/>
              </a:rPr>
              <a:t> </a:t>
            </a:r>
            <a:r>
              <a:rPr lang="en-US" dirty="0" err="1">
                <a:sym typeface="Symbol" pitchFamily="18" charset="2"/>
              </a:rPr>
              <a:t>gốc</a:t>
            </a:r>
            <a:r>
              <a:rPr lang="en-US" dirty="0">
                <a:sym typeface="Symbol" pitchFamily="18" charset="2"/>
              </a:rPr>
              <a:t> </a:t>
            </a:r>
            <a:r>
              <a:rPr lang="en-US" dirty="0" err="1">
                <a:sym typeface="Symbol" pitchFamily="18" charset="2"/>
              </a:rPr>
              <a:t>đến</a:t>
            </a:r>
            <a:r>
              <a:rPr lang="en-US" dirty="0">
                <a:sym typeface="Symbol" pitchFamily="18" charset="2"/>
              </a:rPr>
              <a:t> </a:t>
            </a:r>
            <a:r>
              <a:rPr lang="en-US" dirty="0" err="1">
                <a:sym typeface="Symbol" pitchFamily="18" charset="2"/>
              </a:rPr>
              <a:t>lá</a:t>
            </a:r>
            <a:r>
              <a:rPr lang="en-US" dirty="0" smtClean="0">
                <a:sym typeface="Symbol" pitchFamily="18" charset="2"/>
              </a:rPr>
              <a:t>.</a:t>
            </a:r>
          </a:p>
          <a:p>
            <a:pPr>
              <a:spcBef>
                <a:spcPts val="0"/>
              </a:spcBef>
              <a:spcAft>
                <a:spcPts val="1200"/>
              </a:spcAft>
            </a:pPr>
            <a:r>
              <a:rPr lang="en-US" dirty="0" err="1" smtClean="0">
                <a:sym typeface="Symbol" pitchFamily="18" charset="2"/>
              </a:rPr>
              <a:t>Xuất</a:t>
            </a:r>
            <a:r>
              <a:rPr lang="en-US" dirty="0" smtClean="0">
                <a:sym typeface="Symbol" pitchFamily="18" charset="2"/>
              </a:rPr>
              <a:t> </a:t>
            </a:r>
            <a:r>
              <a:rPr lang="en-US" dirty="0" err="1">
                <a:sym typeface="Symbol" pitchFamily="18" charset="2"/>
              </a:rPr>
              <a:t>phát</a:t>
            </a:r>
            <a:r>
              <a:rPr lang="en-US" dirty="0">
                <a:sym typeface="Symbol" pitchFamily="18" charset="2"/>
              </a:rPr>
              <a:t> </a:t>
            </a:r>
            <a:r>
              <a:rPr lang="en-US" dirty="0" err="1">
                <a:sym typeface="Symbol" pitchFamily="18" charset="2"/>
              </a:rPr>
              <a:t>từ</a:t>
            </a:r>
            <a:r>
              <a:rPr lang="en-US" dirty="0">
                <a:sym typeface="Symbol" pitchFamily="18" charset="2"/>
              </a:rPr>
              <a:t> </a:t>
            </a:r>
            <a:r>
              <a:rPr lang="en-US" dirty="0" err="1">
                <a:sym typeface="Symbol" pitchFamily="18" charset="2"/>
              </a:rPr>
              <a:t>gốc</a:t>
            </a:r>
            <a:r>
              <a:rPr lang="en-US" dirty="0">
                <a:sym typeface="Symbol" pitchFamily="18" charset="2"/>
              </a:rPr>
              <a:t> </a:t>
            </a:r>
            <a:r>
              <a:rPr lang="en-US" dirty="0" err="1">
                <a:sym typeface="Symbol" pitchFamily="18" charset="2"/>
              </a:rPr>
              <a:t>là</a:t>
            </a:r>
            <a:r>
              <a:rPr lang="en-US" dirty="0">
                <a:sym typeface="Symbol" pitchFamily="18" charset="2"/>
              </a:rPr>
              <a:t> </a:t>
            </a:r>
            <a:r>
              <a:rPr lang="en-US" dirty="0" err="1">
                <a:sym typeface="Symbol" pitchFamily="18" charset="2"/>
              </a:rPr>
              <a:t>ký</a:t>
            </a:r>
            <a:r>
              <a:rPr lang="en-US" dirty="0">
                <a:sym typeface="Symbol" pitchFamily="18" charset="2"/>
              </a:rPr>
              <a:t> </a:t>
            </a:r>
            <a:r>
              <a:rPr lang="en-US" dirty="0" err="1">
                <a:sym typeface="Symbol" pitchFamily="18" charset="2"/>
              </a:rPr>
              <a:t>tự</a:t>
            </a:r>
            <a:r>
              <a:rPr lang="en-US" dirty="0">
                <a:sym typeface="Symbol" pitchFamily="18" charset="2"/>
              </a:rPr>
              <a:t> </a:t>
            </a:r>
            <a:r>
              <a:rPr lang="en-US" dirty="0" err="1">
                <a:sym typeface="Symbol" pitchFamily="18" charset="2"/>
              </a:rPr>
              <a:t>bắt</a:t>
            </a:r>
            <a:r>
              <a:rPr lang="en-US" dirty="0">
                <a:sym typeface="Symbol" pitchFamily="18" charset="2"/>
              </a:rPr>
              <a:t> </a:t>
            </a:r>
            <a:r>
              <a:rPr lang="en-US" dirty="0" err="1">
                <a:sym typeface="Symbol" pitchFamily="18" charset="2"/>
              </a:rPr>
              <a:t>đầu</a:t>
            </a:r>
            <a:r>
              <a:rPr lang="en-US" dirty="0">
                <a:sym typeface="Symbol" pitchFamily="18" charset="2"/>
              </a:rPr>
              <a:t>, </a:t>
            </a:r>
            <a:r>
              <a:rPr lang="en-US" dirty="0" err="1">
                <a:sym typeface="Symbol" pitchFamily="18" charset="2"/>
              </a:rPr>
              <a:t>cố</a:t>
            </a:r>
            <a:r>
              <a:rPr lang="en-US" dirty="0">
                <a:sym typeface="Symbol" pitchFamily="18" charset="2"/>
              </a:rPr>
              <a:t> </a:t>
            </a:r>
            <a:r>
              <a:rPr lang="en-US" dirty="0" err="1">
                <a:sym typeface="Symbol" pitchFamily="18" charset="2"/>
              </a:rPr>
              <a:t>gắng</a:t>
            </a:r>
            <a:r>
              <a:rPr lang="en-US" dirty="0">
                <a:sym typeface="Symbol" pitchFamily="18" charset="2"/>
              </a:rPr>
              <a:t> </a:t>
            </a:r>
            <a:r>
              <a:rPr lang="en-US" dirty="0" err="1">
                <a:sym typeface="Symbol" pitchFamily="18" charset="2"/>
              </a:rPr>
              <a:t>áp</a:t>
            </a:r>
            <a:r>
              <a:rPr lang="en-US" dirty="0">
                <a:sym typeface="Symbol" pitchFamily="18" charset="2"/>
              </a:rPr>
              <a:t> </a:t>
            </a:r>
            <a:r>
              <a:rPr lang="en-US" dirty="0" err="1">
                <a:sym typeface="Symbol" pitchFamily="18" charset="2"/>
              </a:rPr>
              <a:t>dụng</a:t>
            </a:r>
            <a:r>
              <a:rPr lang="en-US" dirty="0">
                <a:sym typeface="Symbol" pitchFamily="18" charset="2"/>
              </a:rPr>
              <a:t> </a:t>
            </a:r>
            <a:r>
              <a:rPr lang="en-US" dirty="0" err="1">
                <a:sym typeface="Symbol" pitchFamily="18" charset="2"/>
              </a:rPr>
              <a:t>các</a:t>
            </a:r>
            <a:r>
              <a:rPr lang="en-US" dirty="0">
                <a:sym typeface="Symbol" pitchFamily="18" charset="2"/>
              </a:rPr>
              <a:t> </a:t>
            </a:r>
            <a:r>
              <a:rPr lang="en-US" dirty="0" err="1">
                <a:sym typeface="Symbol" pitchFamily="18" charset="2"/>
              </a:rPr>
              <a:t>sản</a:t>
            </a:r>
            <a:r>
              <a:rPr lang="en-US" dirty="0">
                <a:sym typeface="Symbol" pitchFamily="18" charset="2"/>
              </a:rPr>
              <a:t> </a:t>
            </a:r>
            <a:r>
              <a:rPr lang="en-US" dirty="0" err="1">
                <a:sym typeface="Symbol" pitchFamily="18" charset="2"/>
              </a:rPr>
              <a:t>xuất</a:t>
            </a:r>
            <a:r>
              <a:rPr lang="en-US" dirty="0">
                <a:sym typeface="Symbol" pitchFamily="18" charset="2"/>
              </a:rPr>
              <a:t> </a:t>
            </a:r>
            <a:r>
              <a:rPr lang="en-US" dirty="0" err="1">
                <a:sym typeface="Symbol" pitchFamily="18" charset="2"/>
              </a:rPr>
              <a:t>để</a:t>
            </a:r>
            <a:r>
              <a:rPr lang="en-US" dirty="0">
                <a:sym typeface="Symbol" pitchFamily="18" charset="2"/>
              </a:rPr>
              <a:t> </a:t>
            </a:r>
            <a:r>
              <a:rPr lang="en-US" dirty="0" err="1">
                <a:sym typeface="Symbol" pitchFamily="18" charset="2"/>
              </a:rPr>
              <a:t>xây</a:t>
            </a:r>
            <a:r>
              <a:rPr lang="en-US" dirty="0">
                <a:sym typeface="Symbol" pitchFamily="18" charset="2"/>
              </a:rPr>
              <a:t> </a:t>
            </a:r>
            <a:r>
              <a:rPr lang="en-US" dirty="0" err="1">
                <a:sym typeface="Symbol" pitchFamily="18" charset="2"/>
              </a:rPr>
              <a:t>dựng</a:t>
            </a:r>
            <a:r>
              <a:rPr lang="en-US" dirty="0">
                <a:sym typeface="Symbol" pitchFamily="18" charset="2"/>
              </a:rPr>
              <a:t> </a:t>
            </a:r>
            <a:r>
              <a:rPr lang="en-US" dirty="0" err="1">
                <a:sym typeface="Symbol" pitchFamily="18" charset="2"/>
              </a:rPr>
              <a:t>một</a:t>
            </a:r>
            <a:r>
              <a:rPr lang="en-US" dirty="0">
                <a:sym typeface="Symbol" pitchFamily="18" charset="2"/>
              </a:rPr>
              <a:t> </a:t>
            </a:r>
            <a:r>
              <a:rPr lang="en-US" dirty="0" err="1">
                <a:sym typeface="Symbol" pitchFamily="18" charset="2"/>
              </a:rPr>
              <a:t>cây</a:t>
            </a:r>
            <a:r>
              <a:rPr lang="en-US" dirty="0">
                <a:sym typeface="Symbol" pitchFamily="18" charset="2"/>
              </a:rPr>
              <a:t> </a:t>
            </a:r>
            <a:r>
              <a:rPr lang="en-US" dirty="0" err="1">
                <a:sym typeface="Symbol" pitchFamily="18" charset="2"/>
              </a:rPr>
              <a:t>có</a:t>
            </a:r>
            <a:r>
              <a:rPr lang="en-US" dirty="0">
                <a:sym typeface="Symbol" pitchFamily="18" charset="2"/>
              </a:rPr>
              <a:t> </a:t>
            </a:r>
            <a:r>
              <a:rPr lang="en-US" dirty="0" err="1">
                <a:sym typeface="Symbol" pitchFamily="18" charset="2"/>
              </a:rPr>
              <a:t>tập</a:t>
            </a:r>
            <a:r>
              <a:rPr lang="en-US" dirty="0">
                <a:sym typeface="Symbol" pitchFamily="18" charset="2"/>
              </a:rPr>
              <a:t> </a:t>
            </a:r>
            <a:r>
              <a:rPr lang="en-US" dirty="0" err="1">
                <a:sym typeface="Symbol" pitchFamily="18" charset="2"/>
              </a:rPr>
              <a:t>các</a:t>
            </a:r>
            <a:r>
              <a:rPr lang="en-US" dirty="0">
                <a:sym typeface="Symbol" pitchFamily="18" charset="2"/>
              </a:rPr>
              <a:t> </a:t>
            </a:r>
            <a:r>
              <a:rPr lang="en-US" dirty="0" err="1">
                <a:sym typeface="Symbol" pitchFamily="18" charset="2"/>
              </a:rPr>
              <a:t>nhãn</a:t>
            </a:r>
            <a:r>
              <a:rPr lang="en-US" dirty="0">
                <a:sym typeface="Symbol" pitchFamily="18" charset="2"/>
              </a:rPr>
              <a:t> </a:t>
            </a:r>
            <a:r>
              <a:rPr lang="en-US" dirty="0" err="1">
                <a:sym typeface="Symbol" pitchFamily="18" charset="2"/>
              </a:rPr>
              <a:t>của</a:t>
            </a:r>
            <a:r>
              <a:rPr lang="en-US" dirty="0">
                <a:sym typeface="Symbol" pitchFamily="18" charset="2"/>
              </a:rPr>
              <a:t> </a:t>
            </a:r>
            <a:r>
              <a:rPr lang="en-US" dirty="0" err="1">
                <a:sym typeface="Symbol" pitchFamily="18" charset="2"/>
              </a:rPr>
              <a:t>lá</a:t>
            </a:r>
            <a:r>
              <a:rPr lang="en-US" dirty="0">
                <a:sym typeface="Symbol" pitchFamily="18" charset="2"/>
              </a:rPr>
              <a:t> </a:t>
            </a:r>
            <a:r>
              <a:rPr lang="en-US" dirty="0" err="1">
                <a:sym typeface="Symbol" pitchFamily="18" charset="2"/>
              </a:rPr>
              <a:t>từ</a:t>
            </a:r>
            <a:r>
              <a:rPr lang="en-US" dirty="0">
                <a:sym typeface="Symbol" pitchFamily="18" charset="2"/>
              </a:rPr>
              <a:t> </a:t>
            </a:r>
            <a:r>
              <a:rPr lang="en-US" dirty="0" err="1">
                <a:sym typeface="Symbol" pitchFamily="18" charset="2"/>
              </a:rPr>
              <a:t>trái</a:t>
            </a:r>
            <a:r>
              <a:rPr lang="en-US" dirty="0">
                <a:sym typeface="Symbol" pitchFamily="18" charset="2"/>
              </a:rPr>
              <a:t> qua </a:t>
            </a:r>
            <a:r>
              <a:rPr lang="en-US" dirty="0" err="1">
                <a:sym typeface="Symbol" pitchFamily="18" charset="2"/>
              </a:rPr>
              <a:t>phải</a:t>
            </a:r>
            <a:r>
              <a:rPr lang="en-US" dirty="0">
                <a:sym typeface="Symbol" pitchFamily="18" charset="2"/>
              </a:rPr>
              <a:t> </a:t>
            </a:r>
            <a:r>
              <a:rPr lang="en-US" dirty="0" err="1">
                <a:sym typeface="Symbol" pitchFamily="18" charset="2"/>
              </a:rPr>
              <a:t>là</a:t>
            </a:r>
            <a:r>
              <a:rPr lang="en-US" dirty="0">
                <a:sym typeface="Symbol" pitchFamily="18" charset="2"/>
              </a:rPr>
              <a:t> </a:t>
            </a:r>
            <a:r>
              <a:rPr lang="en-US" dirty="0" err="1">
                <a:sym typeface="Symbol" pitchFamily="18" charset="2"/>
              </a:rPr>
              <a:t>xâu</a:t>
            </a:r>
            <a:r>
              <a:rPr lang="en-US" dirty="0">
                <a:sym typeface="Symbol" pitchFamily="18" charset="2"/>
              </a:rPr>
              <a:t> </a:t>
            </a:r>
            <a:r>
              <a:rPr lang="en-US" dirty="0" err="1" smtClean="0">
                <a:sym typeface="Symbol" pitchFamily="18" charset="2"/>
              </a:rPr>
              <a:t>vào</a:t>
            </a:r>
            <a:endParaRPr lang="en-US" dirty="0" smtClean="0">
              <a:sym typeface="Symbol" pitchFamily="18" charset="2"/>
            </a:endParaRPr>
          </a:p>
          <a:p>
            <a:pPr lvl="1">
              <a:spcBef>
                <a:spcPts val="0"/>
              </a:spcBef>
              <a:spcAft>
                <a:spcPts val="1200"/>
              </a:spcAft>
            </a:pPr>
            <a:r>
              <a:rPr lang="en-US" dirty="0" err="1" smtClean="0">
                <a:sym typeface="Symbol" pitchFamily="18" charset="2"/>
              </a:rPr>
              <a:t>Từ</a:t>
            </a:r>
            <a:r>
              <a:rPr lang="en-US" dirty="0" smtClean="0">
                <a:sym typeface="Symbol" pitchFamily="18" charset="2"/>
              </a:rPr>
              <a:t> </a:t>
            </a:r>
            <a:r>
              <a:rPr lang="en-US" dirty="0" err="1" smtClean="0">
                <a:sym typeface="Symbol" pitchFamily="18" charset="2"/>
              </a:rPr>
              <a:t>các</a:t>
            </a:r>
            <a:r>
              <a:rPr lang="en-US" dirty="0" smtClean="0">
                <a:sym typeface="Symbol" pitchFamily="18" charset="2"/>
              </a:rPr>
              <a:t> </a:t>
            </a:r>
            <a:r>
              <a:rPr lang="en-US" dirty="0" err="1" smtClean="0">
                <a:sym typeface="Symbol" pitchFamily="18" charset="2"/>
              </a:rPr>
              <a:t>lá</a:t>
            </a:r>
            <a:r>
              <a:rPr lang="en-US" dirty="0" smtClean="0">
                <a:sym typeface="Symbol" pitchFamily="18" charset="2"/>
              </a:rPr>
              <a:t> </a:t>
            </a:r>
            <a:r>
              <a:rPr lang="en-US" dirty="0" err="1" smtClean="0">
                <a:sym typeface="Symbol" pitchFamily="18" charset="2"/>
              </a:rPr>
              <a:t>có</a:t>
            </a:r>
            <a:r>
              <a:rPr lang="en-US" dirty="0" smtClean="0">
                <a:sym typeface="Symbol" pitchFamily="18" charset="2"/>
              </a:rPr>
              <a:t> </a:t>
            </a:r>
            <a:r>
              <a:rPr lang="en-US" dirty="0" err="1" smtClean="0">
                <a:sym typeface="Symbol" pitchFamily="18" charset="2"/>
              </a:rPr>
              <a:t>nhãn</a:t>
            </a:r>
            <a:r>
              <a:rPr lang="en-US" dirty="0" smtClean="0">
                <a:sym typeface="Symbol" pitchFamily="18" charset="2"/>
              </a:rPr>
              <a:t> </a:t>
            </a:r>
            <a:r>
              <a:rPr lang="en-US" dirty="0" err="1" smtClean="0">
                <a:sym typeface="Symbol" pitchFamily="18" charset="2"/>
              </a:rPr>
              <a:t>là</a:t>
            </a:r>
            <a:r>
              <a:rPr lang="en-US" dirty="0" smtClean="0">
                <a:sym typeface="Symbol" pitchFamily="18" charset="2"/>
              </a:rPr>
              <a:t> </a:t>
            </a:r>
            <a:r>
              <a:rPr lang="en-US" dirty="0" err="1" smtClean="0">
                <a:sym typeface="Symbol" pitchFamily="18" charset="2"/>
              </a:rPr>
              <a:t>các</a:t>
            </a:r>
            <a:r>
              <a:rPr lang="en-US" dirty="0" smtClean="0">
                <a:sym typeface="Symbol" pitchFamily="18" charset="2"/>
              </a:rPr>
              <a:t> </a:t>
            </a:r>
            <a:r>
              <a:rPr lang="en-US" dirty="0" err="1" smtClean="0">
                <a:sym typeface="Symbol" pitchFamily="18" charset="2"/>
              </a:rPr>
              <a:t>ký</a:t>
            </a:r>
            <a:r>
              <a:rPr lang="en-US" dirty="0" smtClean="0">
                <a:sym typeface="Symbol" pitchFamily="18" charset="2"/>
              </a:rPr>
              <a:t> </a:t>
            </a:r>
            <a:r>
              <a:rPr lang="en-US" dirty="0" err="1" smtClean="0">
                <a:sym typeface="Symbol" pitchFamily="18" charset="2"/>
              </a:rPr>
              <a:t>tự</a:t>
            </a:r>
            <a:r>
              <a:rPr lang="en-US" dirty="0" smtClean="0">
                <a:sym typeface="Symbol" pitchFamily="18" charset="2"/>
              </a:rPr>
              <a:t> </a:t>
            </a:r>
            <a:r>
              <a:rPr lang="en-US" dirty="0" err="1" smtClean="0">
                <a:sym typeface="Symbol" pitchFamily="18" charset="2"/>
              </a:rPr>
              <a:t>của</a:t>
            </a:r>
            <a:r>
              <a:rPr lang="en-US" dirty="0" smtClean="0">
                <a:sym typeface="Symbol" pitchFamily="18" charset="2"/>
              </a:rPr>
              <a:t> </a:t>
            </a:r>
            <a:r>
              <a:rPr lang="en-US" dirty="0" err="1" smtClean="0">
                <a:sym typeface="Symbol" pitchFamily="18" charset="2"/>
              </a:rPr>
              <a:t>xâu</a:t>
            </a:r>
            <a:r>
              <a:rPr lang="en-US" dirty="0" smtClean="0">
                <a:sym typeface="Symbol" pitchFamily="18" charset="2"/>
              </a:rPr>
              <a:t> </a:t>
            </a:r>
            <a:r>
              <a:rPr lang="en-US" dirty="0" err="1" smtClean="0">
                <a:sym typeface="Symbol" pitchFamily="18" charset="2"/>
              </a:rPr>
              <a:t>vào</a:t>
            </a:r>
            <a:r>
              <a:rPr lang="en-US" dirty="0" smtClean="0">
                <a:sym typeface="Symbol" pitchFamily="18" charset="2"/>
              </a:rPr>
              <a:t> </a:t>
            </a:r>
            <a:r>
              <a:rPr lang="en-US" dirty="0" smtClean="0">
                <a:sym typeface="Symbol"/>
              </a:rPr>
              <a:t> </a:t>
            </a:r>
            <a:r>
              <a:rPr lang="en-US" dirty="0" err="1" smtClean="0">
                <a:sym typeface="Symbol" pitchFamily="18" charset="2"/>
              </a:rPr>
              <a:t>áp</a:t>
            </a:r>
            <a:r>
              <a:rPr lang="en-US" dirty="0" smtClean="0">
                <a:sym typeface="Symbol" pitchFamily="18" charset="2"/>
              </a:rPr>
              <a:t> </a:t>
            </a:r>
            <a:r>
              <a:rPr lang="en-US" dirty="0" err="1" smtClean="0">
                <a:sym typeface="Symbol" pitchFamily="18" charset="2"/>
              </a:rPr>
              <a:t>dụng</a:t>
            </a:r>
            <a:r>
              <a:rPr lang="en-US" dirty="0" smtClean="0">
                <a:sym typeface="Symbol" pitchFamily="18" charset="2"/>
              </a:rPr>
              <a:t> </a:t>
            </a:r>
            <a:r>
              <a:rPr lang="en-US" dirty="0" err="1" smtClean="0">
                <a:sym typeface="Symbol" pitchFamily="18" charset="2"/>
              </a:rPr>
              <a:t>các</a:t>
            </a:r>
            <a:r>
              <a:rPr lang="en-US" dirty="0" smtClean="0">
                <a:sym typeface="Symbol" pitchFamily="18" charset="2"/>
              </a:rPr>
              <a:t> </a:t>
            </a:r>
            <a:r>
              <a:rPr lang="en-US" dirty="0" err="1" smtClean="0">
                <a:sym typeface="Symbol" pitchFamily="18" charset="2"/>
              </a:rPr>
              <a:t>sản</a:t>
            </a:r>
            <a:r>
              <a:rPr lang="en-US" dirty="0" smtClean="0">
                <a:sym typeface="Symbol" pitchFamily="18" charset="2"/>
              </a:rPr>
              <a:t> </a:t>
            </a:r>
            <a:r>
              <a:rPr lang="en-US" dirty="0" err="1" smtClean="0">
                <a:sym typeface="Symbol" pitchFamily="18" charset="2"/>
              </a:rPr>
              <a:t>xuất</a:t>
            </a:r>
            <a:r>
              <a:rPr lang="en-US" dirty="0" smtClean="0">
                <a:sym typeface="Symbol" pitchFamily="18" charset="2"/>
              </a:rPr>
              <a:t> </a:t>
            </a:r>
            <a:r>
              <a:rPr lang="en-US" dirty="0" err="1" smtClean="0">
                <a:sym typeface="Symbol" pitchFamily="18" charset="2"/>
              </a:rPr>
              <a:t>để</a:t>
            </a:r>
            <a:r>
              <a:rPr lang="en-US" dirty="0" smtClean="0">
                <a:sym typeface="Symbol" pitchFamily="18" charset="2"/>
              </a:rPr>
              <a:t> </a:t>
            </a:r>
            <a:r>
              <a:rPr lang="en-US" dirty="0" err="1" smtClean="0">
                <a:sym typeface="Symbol" pitchFamily="18" charset="2"/>
              </a:rPr>
              <a:t>xây</a:t>
            </a:r>
            <a:r>
              <a:rPr lang="en-US" dirty="0" smtClean="0">
                <a:sym typeface="Symbol" pitchFamily="18" charset="2"/>
              </a:rPr>
              <a:t> </a:t>
            </a:r>
            <a:r>
              <a:rPr lang="en-US" dirty="0" err="1" smtClean="0">
                <a:sym typeface="Symbol" pitchFamily="18" charset="2"/>
              </a:rPr>
              <a:t>dựng</a:t>
            </a:r>
            <a:r>
              <a:rPr lang="en-US" dirty="0" smtClean="0">
                <a:sym typeface="Symbol" pitchFamily="18" charset="2"/>
              </a:rPr>
              <a:t> </a:t>
            </a:r>
            <a:r>
              <a:rPr lang="en-US" dirty="0" err="1" smtClean="0">
                <a:sym typeface="Symbol" pitchFamily="18" charset="2"/>
              </a:rPr>
              <a:t>các</a:t>
            </a:r>
            <a:r>
              <a:rPr lang="en-US" dirty="0" smtClean="0">
                <a:sym typeface="Symbol" pitchFamily="18" charset="2"/>
              </a:rPr>
              <a:t> </a:t>
            </a:r>
            <a:r>
              <a:rPr lang="en-US" dirty="0" err="1" smtClean="0">
                <a:sym typeface="Symbol" pitchFamily="18" charset="2"/>
              </a:rPr>
              <a:t>nút</a:t>
            </a:r>
            <a:r>
              <a:rPr lang="en-US" dirty="0" smtClean="0">
                <a:sym typeface="Symbol" pitchFamily="18" charset="2"/>
              </a:rPr>
              <a:t> </a:t>
            </a:r>
            <a:r>
              <a:rPr lang="en-US" dirty="0" err="1" smtClean="0">
                <a:sym typeface="Symbol" pitchFamily="18" charset="2"/>
              </a:rPr>
              <a:t>trong</a:t>
            </a:r>
            <a:r>
              <a:rPr lang="en-US" dirty="0" smtClean="0">
                <a:sym typeface="Symbol" pitchFamily="18" charset="2"/>
              </a:rPr>
              <a:t>.</a:t>
            </a:r>
          </a:p>
          <a:p>
            <a:pPr lvl="1">
              <a:spcBef>
                <a:spcPts val="0"/>
              </a:spcBef>
              <a:spcAft>
                <a:spcPts val="1200"/>
              </a:spcAft>
            </a:pPr>
            <a:r>
              <a:rPr lang="en-US" dirty="0" err="1" smtClean="0">
                <a:sym typeface="Symbol" pitchFamily="18" charset="2"/>
              </a:rPr>
              <a:t>Nếu</a:t>
            </a:r>
            <a:r>
              <a:rPr lang="en-US" dirty="0" smtClean="0">
                <a:sym typeface="Symbol" pitchFamily="18" charset="2"/>
              </a:rPr>
              <a:t> </a:t>
            </a:r>
            <a:r>
              <a:rPr lang="en-US" dirty="0" err="1" smtClean="0">
                <a:sym typeface="Symbol" pitchFamily="18" charset="2"/>
              </a:rPr>
              <a:t>xây</a:t>
            </a:r>
            <a:r>
              <a:rPr lang="en-US" dirty="0" smtClean="0">
                <a:sym typeface="Symbol" pitchFamily="18" charset="2"/>
              </a:rPr>
              <a:t> </a:t>
            </a:r>
            <a:r>
              <a:rPr lang="en-US" dirty="0" err="1" smtClean="0">
                <a:sym typeface="Symbol" pitchFamily="18" charset="2"/>
              </a:rPr>
              <a:t>dựng</a:t>
            </a:r>
            <a:r>
              <a:rPr lang="en-US" dirty="0" smtClean="0">
                <a:sym typeface="Symbol" pitchFamily="18" charset="2"/>
              </a:rPr>
              <a:t> </a:t>
            </a:r>
            <a:r>
              <a:rPr lang="en-US" dirty="0" err="1" smtClean="0">
                <a:sym typeface="Symbol" pitchFamily="18" charset="2"/>
              </a:rPr>
              <a:t>được</a:t>
            </a:r>
            <a:r>
              <a:rPr lang="en-US" dirty="0" smtClean="0">
                <a:sym typeface="Symbol" pitchFamily="18" charset="2"/>
              </a:rPr>
              <a:t> </a:t>
            </a:r>
            <a:r>
              <a:rPr lang="en-US" dirty="0" err="1" smtClean="0">
                <a:sym typeface="Symbol" pitchFamily="18" charset="2"/>
              </a:rPr>
              <a:t>một</a:t>
            </a:r>
            <a:r>
              <a:rPr lang="en-US" dirty="0" smtClean="0">
                <a:sym typeface="Symbol" pitchFamily="18" charset="2"/>
              </a:rPr>
              <a:t> </a:t>
            </a:r>
            <a:r>
              <a:rPr lang="en-US" dirty="0" err="1" smtClean="0">
                <a:sym typeface="Symbol" pitchFamily="18" charset="2"/>
              </a:rPr>
              <a:t>nút</a:t>
            </a:r>
            <a:r>
              <a:rPr lang="en-US" dirty="0" smtClean="0">
                <a:sym typeface="Symbol" pitchFamily="18" charset="2"/>
              </a:rPr>
              <a:t> </a:t>
            </a:r>
            <a:r>
              <a:rPr lang="en-US" dirty="0" err="1" smtClean="0">
                <a:sym typeface="Symbol" pitchFamily="18" charset="2"/>
              </a:rPr>
              <a:t>gốc</a:t>
            </a:r>
            <a:r>
              <a:rPr lang="en-US" dirty="0" smtClean="0">
                <a:sym typeface="Symbol" pitchFamily="18" charset="2"/>
              </a:rPr>
              <a:t> </a:t>
            </a:r>
            <a:r>
              <a:rPr lang="en-US" dirty="0" err="1" smtClean="0">
                <a:sym typeface="Symbol" pitchFamily="18" charset="2"/>
              </a:rPr>
              <a:t>là</a:t>
            </a:r>
            <a:r>
              <a:rPr lang="en-US" dirty="0" smtClean="0">
                <a:sym typeface="Symbol" pitchFamily="18" charset="2"/>
              </a:rPr>
              <a:t> </a:t>
            </a:r>
            <a:r>
              <a:rPr lang="en-US" dirty="0" err="1" smtClean="0">
                <a:sym typeface="Symbol" pitchFamily="18" charset="2"/>
              </a:rPr>
              <a:t>ký</a:t>
            </a:r>
            <a:r>
              <a:rPr lang="en-US" dirty="0" smtClean="0">
                <a:sym typeface="Symbol" pitchFamily="18" charset="2"/>
              </a:rPr>
              <a:t> </a:t>
            </a:r>
            <a:r>
              <a:rPr lang="en-US" dirty="0" err="1" smtClean="0">
                <a:sym typeface="Symbol" pitchFamily="18" charset="2"/>
              </a:rPr>
              <a:t>tự</a:t>
            </a:r>
            <a:r>
              <a:rPr lang="en-US" dirty="0" smtClean="0">
                <a:sym typeface="Symbol" pitchFamily="18" charset="2"/>
              </a:rPr>
              <a:t> </a:t>
            </a:r>
            <a:r>
              <a:rPr lang="en-US" dirty="0" err="1" smtClean="0">
                <a:sym typeface="Symbol" pitchFamily="18" charset="2"/>
              </a:rPr>
              <a:t>bắt</a:t>
            </a:r>
            <a:r>
              <a:rPr lang="en-US" dirty="0" smtClean="0">
                <a:sym typeface="Symbol" pitchFamily="18" charset="2"/>
              </a:rPr>
              <a:t> </a:t>
            </a:r>
            <a:r>
              <a:rPr lang="en-US" dirty="0" err="1" smtClean="0">
                <a:sym typeface="Symbol" pitchFamily="18" charset="2"/>
              </a:rPr>
              <a:t>đầu</a:t>
            </a:r>
            <a:r>
              <a:rPr lang="en-US" dirty="0" smtClean="0">
                <a:sym typeface="Symbol" pitchFamily="18" charset="2"/>
              </a:rPr>
              <a:t> </a:t>
            </a:r>
            <a:r>
              <a:rPr lang="en-US" dirty="0" err="1" smtClean="0">
                <a:sym typeface="Symbol" pitchFamily="18" charset="2"/>
              </a:rPr>
              <a:t>thì</a:t>
            </a:r>
            <a:r>
              <a:rPr lang="en-US" dirty="0" smtClean="0">
                <a:sym typeface="Symbol" pitchFamily="18" charset="2"/>
              </a:rPr>
              <a:t> </a:t>
            </a:r>
            <a:r>
              <a:rPr lang="en-US" dirty="0" err="1" smtClean="0">
                <a:sym typeface="Symbol" pitchFamily="18" charset="2"/>
              </a:rPr>
              <a:t>được</a:t>
            </a:r>
            <a:r>
              <a:rPr lang="en-US" dirty="0" smtClean="0">
                <a:sym typeface="Symbol" pitchFamily="18" charset="2"/>
              </a:rPr>
              <a:t> </a:t>
            </a:r>
            <a:r>
              <a:rPr lang="en-US" dirty="0" err="1" smtClean="0">
                <a:sym typeface="Symbol" pitchFamily="18" charset="2"/>
              </a:rPr>
              <a:t>cây</a:t>
            </a:r>
            <a:r>
              <a:rPr lang="en-US" dirty="0" smtClean="0">
                <a:sym typeface="Symbol" pitchFamily="18" charset="2"/>
              </a:rPr>
              <a:t> </a:t>
            </a:r>
            <a:r>
              <a:rPr lang="en-US" dirty="0" err="1" smtClean="0">
                <a:sym typeface="Symbol" pitchFamily="18" charset="2"/>
              </a:rPr>
              <a:t>suy</a:t>
            </a:r>
            <a:r>
              <a:rPr lang="en-US" dirty="0" smtClean="0">
                <a:sym typeface="Symbol" pitchFamily="18" charset="2"/>
              </a:rPr>
              <a:t> </a:t>
            </a:r>
            <a:r>
              <a:rPr lang="en-US" dirty="0" err="1" smtClean="0">
                <a:sym typeface="Symbol" pitchFamily="18" charset="2"/>
              </a:rPr>
              <a:t>dẫn</a:t>
            </a:r>
            <a:r>
              <a:rPr lang="en-US" dirty="0" smtClean="0">
                <a:sym typeface="Symbol" pitchFamily="18" charset="2"/>
              </a:rPr>
              <a:t> </a:t>
            </a:r>
            <a:r>
              <a:rPr lang="en-US" dirty="0" err="1" smtClean="0">
                <a:sym typeface="Symbol" pitchFamily="18" charset="2"/>
              </a:rPr>
              <a:t>cho</a:t>
            </a:r>
            <a:r>
              <a:rPr lang="en-US" dirty="0" smtClean="0">
                <a:sym typeface="Symbol" pitchFamily="18" charset="2"/>
              </a:rPr>
              <a:t> </a:t>
            </a:r>
            <a:r>
              <a:rPr lang="en-US" dirty="0" err="1" smtClean="0">
                <a:sym typeface="Symbol" pitchFamily="18" charset="2"/>
              </a:rPr>
              <a:t>xâu</a:t>
            </a:r>
            <a:r>
              <a:rPr lang="en-US" dirty="0" smtClean="0">
                <a:sym typeface="Symbol" pitchFamily="18" charset="2"/>
              </a:rPr>
              <a:t> </a:t>
            </a:r>
            <a:r>
              <a:rPr lang="en-US" dirty="0" err="1" smtClean="0">
                <a:sym typeface="Symbol" pitchFamily="18" charset="2"/>
              </a:rPr>
              <a:t>vào</a:t>
            </a:r>
            <a:r>
              <a:rPr lang="en-US" dirty="0" smtClean="0">
                <a:sym typeface="Symbol" pitchFamily="18" charset="2"/>
              </a:rPr>
              <a:t>.</a:t>
            </a:r>
            <a:endParaRPr lang="en-US" dirty="0">
              <a:sym typeface="Symbol" pitchFamily="18" charset="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dirty="0" err="1" smtClean="0"/>
              <a:t>Loại</a:t>
            </a:r>
            <a:r>
              <a:rPr lang="en-US" dirty="0" smtClean="0"/>
              <a:t> </a:t>
            </a:r>
            <a:r>
              <a:rPr lang="en-US" dirty="0" err="1" smtClean="0"/>
              <a:t>bỏ</a:t>
            </a:r>
            <a:r>
              <a:rPr lang="en-US" dirty="0" smtClean="0"/>
              <a:t> </a:t>
            </a:r>
            <a:r>
              <a:rPr lang="en-US" dirty="0" err="1" smtClean="0"/>
              <a:t>đệ</a:t>
            </a:r>
            <a:r>
              <a:rPr lang="en-US" dirty="0" smtClean="0"/>
              <a:t> qui </a:t>
            </a:r>
            <a:r>
              <a:rPr lang="en-US" dirty="0" err="1" smtClean="0"/>
              <a:t>trái</a:t>
            </a:r>
            <a:endParaRPr lang="en-US" dirty="0"/>
          </a:p>
        </p:txBody>
      </p:sp>
      <p:sp>
        <p:nvSpPr>
          <p:cNvPr id="159747" name="Rectangle 3"/>
          <p:cNvSpPr>
            <a:spLocks noGrp="1" noChangeArrowheads="1"/>
          </p:cNvSpPr>
          <p:nvPr>
            <p:ph type="body" idx="1"/>
          </p:nvPr>
        </p:nvSpPr>
        <p:spPr>
          <a:xfrm>
            <a:off x="214282" y="928670"/>
            <a:ext cx="8640960" cy="3286148"/>
          </a:xfrm>
        </p:spPr>
        <p:txBody>
          <a:bodyPr/>
          <a:lstStyle/>
          <a:p>
            <a:r>
              <a:rPr lang="en-US" dirty="0" err="1" smtClean="0"/>
              <a:t>Đệ</a:t>
            </a:r>
            <a:r>
              <a:rPr lang="en-US" dirty="0" smtClean="0"/>
              <a:t> qui </a:t>
            </a:r>
            <a:r>
              <a:rPr lang="en-US" dirty="0" err="1" smtClean="0"/>
              <a:t>trái</a:t>
            </a:r>
            <a:r>
              <a:rPr lang="en-US" dirty="0" smtClean="0"/>
              <a:t>:</a:t>
            </a:r>
            <a:endParaRPr lang="en-US" dirty="0"/>
          </a:p>
          <a:p>
            <a:pPr lvl="1"/>
            <a:r>
              <a:rPr lang="en-US" b="1" dirty="0" err="1" smtClean="0"/>
              <a:t>Trực</a:t>
            </a:r>
            <a:r>
              <a:rPr lang="en-US" b="1" dirty="0" smtClean="0"/>
              <a:t> </a:t>
            </a:r>
            <a:r>
              <a:rPr lang="en-US" b="1" dirty="0" err="1" smtClean="0"/>
              <a:t>tiếp</a:t>
            </a:r>
            <a:r>
              <a:rPr lang="en-US" dirty="0" smtClean="0"/>
              <a:t>: A </a:t>
            </a:r>
            <a:r>
              <a:rPr lang="en-US" dirty="0">
                <a:sym typeface="Symbol" pitchFamily="18" charset="2"/>
              </a:rPr>
              <a:t></a:t>
            </a:r>
            <a:r>
              <a:rPr lang="en-US" dirty="0"/>
              <a:t> </a:t>
            </a:r>
            <a:r>
              <a:rPr lang="en-US" dirty="0" err="1" smtClean="0"/>
              <a:t>Aa</a:t>
            </a:r>
            <a:r>
              <a:rPr lang="en-US" dirty="0" smtClean="0"/>
              <a:t> | b</a:t>
            </a:r>
            <a:endParaRPr lang="en-US" dirty="0"/>
          </a:p>
          <a:p>
            <a:pPr lvl="1"/>
            <a:r>
              <a:rPr lang="en-US" b="1" dirty="0" err="1" smtClean="0"/>
              <a:t>Gián</a:t>
            </a:r>
            <a:r>
              <a:rPr lang="en-US" b="1" dirty="0" smtClean="0"/>
              <a:t> </a:t>
            </a:r>
            <a:r>
              <a:rPr lang="en-US" b="1" dirty="0" err="1" smtClean="0"/>
              <a:t>tiếp</a:t>
            </a:r>
            <a:r>
              <a:rPr lang="en-US" dirty="0" smtClean="0"/>
              <a:t>: A </a:t>
            </a:r>
            <a:r>
              <a:rPr lang="en-US" dirty="0" smtClean="0">
                <a:sym typeface="Symbol"/>
              </a:rPr>
              <a:t></a:t>
            </a:r>
            <a:r>
              <a:rPr lang="en-US" baseline="30000" dirty="0" err="1" smtClean="0">
                <a:sym typeface="Symbol"/>
              </a:rPr>
              <a:t>i</a:t>
            </a:r>
            <a:r>
              <a:rPr lang="en-US" dirty="0" smtClean="0"/>
              <a:t> A</a:t>
            </a:r>
            <a:r>
              <a:rPr lang="en-US" dirty="0" smtClean="0">
                <a:sym typeface="Symbol"/>
              </a:rPr>
              <a:t></a:t>
            </a:r>
            <a:r>
              <a:rPr lang="en-US" dirty="0" smtClean="0"/>
              <a:t> </a:t>
            </a:r>
            <a:r>
              <a:rPr lang="en-US" dirty="0"/>
              <a:t>| </a:t>
            </a:r>
            <a:r>
              <a:rPr lang="en-US" dirty="0" smtClean="0"/>
              <a:t>a </a:t>
            </a:r>
            <a:r>
              <a:rPr lang="en-US" dirty="0" err="1" smtClean="0"/>
              <a:t>với</a:t>
            </a:r>
            <a:r>
              <a:rPr lang="en-US" dirty="0" smtClean="0"/>
              <a:t> </a:t>
            </a:r>
            <a:r>
              <a:rPr lang="en-US" dirty="0" err="1" smtClean="0"/>
              <a:t>i</a:t>
            </a:r>
            <a:r>
              <a:rPr lang="en-US" dirty="0" smtClean="0"/>
              <a:t> </a:t>
            </a:r>
            <a:r>
              <a:rPr lang="en-US" dirty="0" smtClean="0">
                <a:sym typeface="Symbol"/>
              </a:rPr>
              <a:t> 2</a:t>
            </a:r>
            <a:endParaRPr lang="en-US" dirty="0"/>
          </a:p>
          <a:p>
            <a:r>
              <a:rPr lang="en-US" dirty="0" err="1" smtClean="0"/>
              <a:t>Xét</a:t>
            </a:r>
            <a:r>
              <a:rPr lang="en-US" dirty="0" smtClean="0"/>
              <a:t> </a:t>
            </a:r>
            <a:r>
              <a:rPr lang="en-US" dirty="0" err="1" smtClean="0"/>
              <a:t>văn</a:t>
            </a:r>
            <a:r>
              <a:rPr lang="en-US" dirty="0" smtClean="0"/>
              <a:t> </a:t>
            </a:r>
            <a:r>
              <a:rPr lang="en-US" dirty="0" err="1" smtClean="0"/>
              <a:t>phạm</a:t>
            </a:r>
            <a:r>
              <a:rPr lang="en-US" dirty="0" smtClean="0"/>
              <a:t>:</a:t>
            </a:r>
          </a:p>
          <a:p>
            <a:pPr lvl="1">
              <a:buNone/>
            </a:pPr>
            <a:r>
              <a:rPr lang="en-US" dirty="0" smtClean="0"/>
              <a:t>S </a:t>
            </a:r>
            <a:r>
              <a:rPr lang="en-US" dirty="0" smtClean="0">
                <a:sym typeface="Symbol" pitchFamily="18" charset="2"/>
              </a:rPr>
              <a:t></a:t>
            </a:r>
            <a:r>
              <a:rPr lang="en-US" dirty="0" smtClean="0"/>
              <a:t> </a:t>
            </a:r>
            <a:r>
              <a:rPr lang="en-US" dirty="0" err="1" smtClean="0"/>
              <a:t>Aa</a:t>
            </a:r>
            <a:r>
              <a:rPr lang="en-US" dirty="0" smtClean="0"/>
              <a:t> | b		</a:t>
            </a:r>
          </a:p>
          <a:p>
            <a:pPr lvl="1">
              <a:buNone/>
            </a:pPr>
            <a:r>
              <a:rPr lang="en-US" dirty="0" smtClean="0"/>
              <a:t>A </a:t>
            </a:r>
            <a:r>
              <a:rPr lang="en-US" dirty="0" smtClean="0">
                <a:sym typeface="Symbol" pitchFamily="18" charset="2"/>
              </a:rPr>
              <a:t></a:t>
            </a:r>
            <a:r>
              <a:rPr lang="en-US" dirty="0" smtClean="0"/>
              <a:t> Ac | </a:t>
            </a:r>
            <a:r>
              <a:rPr lang="en-US" dirty="0" err="1" smtClean="0"/>
              <a:t>Sd</a:t>
            </a:r>
            <a:r>
              <a:rPr lang="en-US" dirty="0" smtClean="0"/>
              <a:t> | </a:t>
            </a:r>
            <a:r>
              <a:rPr lang="en-US" dirty="0" smtClean="0">
                <a:sym typeface="Symbol"/>
              </a:rPr>
              <a:t></a:t>
            </a:r>
          </a:p>
          <a:p>
            <a:pPr lvl="1">
              <a:buNone/>
            </a:pPr>
            <a:endParaRPr lang="en-US" dirty="0"/>
          </a:p>
        </p:txBody>
      </p:sp>
      <p:sp>
        <p:nvSpPr>
          <p:cNvPr id="4" name="TextBox 3"/>
          <p:cNvSpPr txBox="1"/>
          <p:nvPr/>
        </p:nvSpPr>
        <p:spPr>
          <a:xfrm>
            <a:off x="642910" y="4429132"/>
            <a:ext cx="6215106" cy="492443"/>
          </a:xfrm>
          <a:prstGeom prst="rect">
            <a:avLst/>
          </a:prstGeom>
          <a:noFill/>
        </p:spPr>
        <p:txBody>
          <a:bodyPr wrap="square" rtlCol="0">
            <a:spAutoFit/>
          </a:bodyPr>
          <a:lstStyle/>
          <a:p>
            <a:r>
              <a:rPr lang="en-US" sz="2600" dirty="0" smtClean="0">
                <a:solidFill>
                  <a:srgbClr val="0000FF"/>
                </a:solidFill>
              </a:rPr>
              <a:t>A </a:t>
            </a:r>
            <a:r>
              <a:rPr lang="en-US" sz="2600" dirty="0" err="1" smtClean="0">
                <a:solidFill>
                  <a:srgbClr val="0000FF"/>
                </a:solidFill>
              </a:rPr>
              <a:t>là</a:t>
            </a:r>
            <a:r>
              <a:rPr lang="en-US" sz="2600" dirty="0" smtClean="0">
                <a:solidFill>
                  <a:srgbClr val="0000FF"/>
                </a:solidFill>
              </a:rPr>
              <a:t> </a:t>
            </a:r>
            <a:r>
              <a:rPr lang="en-US" sz="2600" dirty="0" err="1" smtClean="0">
                <a:solidFill>
                  <a:srgbClr val="0000FF"/>
                </a:solidFill>
              </a:rPr>
              <a:t>đệ</a:t>
            </a:r>
            <a:r>
              <a:rPr lang="en-US" sz="2600" dirty="0" smtClean="0">
                <a:solidFill>
                  <a:srgbClr val="0000FF"/>
                </a:solidFill>
              </a:rPr>
              <a:t> qui </a:t>
            </a:r>
            <a:r>
              <a:rPr lang="en-US" sz="2600" dirty="0" err="1" smtClean="0">
                <a:solidFill>
                  <a:srgbClr val="0000FF"/>
                </a:solidFill>
              </a:rPr>
              <a:t>trái</a:t>
            </a:r>
            <a:r>
              <a:rPr lang="en-US" sz="2600" dirty="0" smtClean="0">
                <a:solidFill>
                  <a:srgbClr val="0000FF"/>
                </a:solidFill>
              </a:rPr>
              <a:t> </a:t>
            </a:r>
            <a:r>
              <a:rPr lang="en-US" sz="2600" dirty="0" err="1" smtClean="0">
                <a:solidFill>
                  <a:srgbClr val="0000FF"/>
                </a:solidFill>
              </a:rPr>
              <a:t>trực</a:t>
            </a:r>
            <a:r>
              <a:rPr lang="en-US" sz="2600" dirty="0" smtClean="0">
                <a:solidFill>
                  <a:srgbClr val="0000FF"/>
                </a:solidFill>
              </a:rPr>
              <a:t> </a:t>
            </a:r>
            <a:r>
              <a:rPr lang="en-US" sz="2600" dirty="0" err="1" smtClean="0">
                <a:solidFill>
                  <a:srgbClr val="0000FF"/>
                </a:solidFill>
              </a:rPr>
              <a:t>tiếp</a:t>
            </a:r>
            <a:r>
              <a:rPr lang="en-US" sz="2600" dirty="0" smtClean="0">
                <a:solidFill>
                  <a:srgbClr val="0000FF"/>
                </a:solidFill>
              </a:rPr>
              <a:t> </a:t>
            </a:r>
            <a:r>
              <a:rPr lang="en-US" sz="2600" dirty="0" err="1" smtClean="0">
                <a:solidFill>
                  <a:srgbClr val="0000FF"/>
                </a:solidFill>
              </a:rPr>
              <a:t>vì</a:t>
            </a:r>
            <a:r>
              <a:rPr lang="en-US" sz="2600" dirty="0" smtClean="0">
                <a:solidFill>
                  <a:srgbClr val="0000FF"/>
                </a:solidFill>
              </a:rPr>
              <a:t>: A </a:t>
            </a:r>
            <a:r>
              <a:rPr lang="en-US" sz="2600" dirty="0" smtClean="0">
                <a:solidFill>
                  <a:srgbClr val="0000FF"/>
                </a:solidFill>
                <a:sym typeface="Symbol"/>
              </a:rPr>
              <a:t> Ac</a:t>
            </a:r>
            <a:endParaRPr lang="en-US" sz="2600" dirty="0">
              <a:solidFill>
                <a:srgbClr val="0000FF"/>
              </a:solidFill>
            </a:endParaRPr>
          </a:p>
        </p:txBody>
      </p:sp>
      <p:sp>
        <p:nvSpPr>
          <p:cNvPr id="5" name="TextBox 4"/>
          <p:cNvSpPr txBox="1"/>
          <p:nvPr/>
        </p:nvSpPr>
        <p:spPr>
          <a:xfrm>
            <a:off x="642910" y="5214950"/>
            <a:ext cx="7215238" cy="492443"/>
          </a:xfrm>
          <a:prstGeom prst="rect">
            <a:avLst/>
          </a:prstGeom>
          <a:noFill/>
        </p:spPr>
        <p:txBody>
          <a:bodyPr wrap="square" rtlCol="0">
            <a:spAutoFit/>
          </a:bodyPr>
          <a:lstStyle/>
          <a:p>
            <a:r>
              <a:rPr lang="en-US" sz="2600" dirty="0" smtClean="0">
                <a:solidFill>
                  <a:srgbClr val="0000FF"/>
                </a:solidFill>
              </a:rPr>
              <a:t>S </a:t>
            </a:r>
            <a:r>
              <a:rPr lang="en-US" sz="2600" dirty="0" err="1" smtClean="0">
                <a:solidFill>
                  <a:srgbClr val="0000FF"/>
                </a:solidFill>
              </a:rPr>
              <a:t>là</a:t>
            </a:r>
            <a:r>
              <a:rPr lang="en-US" sz="2600" dirty="0" smtClean="0">
                <a:solidFill>
                  <a:srgbClr val="0000FF"/>
                </a:solidFill>
              </a:rPr>
              <a:t> </a:t>
            </a:r>
            <a:r>
              <a:rPr lang="en-US" sz="2600" dirty="0" err="1" smtClean="0">
                <a:solidFill>
                  <a:srgbClr val="0000FF"/>
                </a:solidFill>
              </a:rPr>
              <a:t>đệ</a:t>
            </a:r>
            <a:r>
              <a:rPr lang="en-US" sz="2600" dirty="0" smtClean="0">
                <a:solidFill>
                  <a:srgbClr val="0000FF"/>
                </a:solidFill>
              </a:rPr>
              <a:t> qui </a:t>
            </a:r>
            <a:r>
              <a:rPr lang="en-US" sz="2600" dirty="0" err="1" smtClean="0">
                <a:solidFill>
                  <a:srgbClr val="0000FF"/>
                </a:solidFill>
              </a:rPr>
              <a:t>trái</a:t>
            </a:r>
            <a:r>
              <a:rPr lang="en-US" sz="2600" dirty="0" smtClean="0">
                <a:solidFill>
                  <a:srgbClr val="0000FF"/>
                </a:solidFill>
              </a:rPr>
              <a:t> </a:t>
            </a:r>
            <a:r>
              <a:rPr lang="en-US" sz="2600" dirty="0" err="1" smtClean="0">
                <a:solidFill>
                  <a:srgbClr val="0000FF"/>
                </a:solidFill>
              </a:rPr>
              <a:t>gián</a:t>
            </a:r>
            <a:r>
              <a:rPr lang="en-US" sz="2600" dirty="0" smtClean="0">
                <a:solidFill>
                  <a:srgbClr val="0000FF"/>
                </a:solidFill>
              </a:rPr>
              <a:t> </a:t>
            </a:r>
            <a:r>
              <a:rPr lang="en-US" sz="2600" dirty="0" err="1" smtClean="0">
                <a:solidFill>
                  <a:srgbClr val="0000FF"/>
                </a:solidFill>
              </a:rPr>
              <a:t>tiếp</a:t>
            </a:r>
            <a:r>
              <a:rPr lang="en-US" sz="2600" dirty="0" smtClean="0">
                <a:solidFill>
                  <a:srgbClr val="0000FF"/>
                </a:solidFill>
              </a:rPr>
              <a:t> </a:t>
            </a:r>
            <a:r>
              <a:rPr lang="en-US" sz="2600" dirty="0" err="1" smtClean="0">
                <a:solidFill>
                  <a:srgbClr val="0000FF"/>
                </a:solidFill>
              </a:rPr>
              <a:t>vì</a:t>
            </a:r>
            <a:r>
              <a:rPr lang="en-US" sz="2600" dirty="0" smtClean="0">
                <a:solidFill>
                  <a:srgbClr val="0000FF"/>
                </a:solidFill>
              </a:rPr>
              <a:t>: S </a:t>
            </a:r>
            <a:r>
              <a:rPr lang="en-US" sz="2600" dirty="0" smtClean="0">
                <a:solidFill>
                  <a:srgbClr val="0000FF"/>
                </a:solidFill>
                <a:sym typeface="Symbol"/>
              </a:rPr>
              <a:t> </a:t>
            </a:r>
            <a:r>
              <a:rPr lang="en-US" sz="2600" dirty="0" err="1" smtClean="0">
                <a:solidFill>
                  <a:srgbClr val="0000FF"/>
                </a:solidFill>
                <a:sym typeface="Symbol"/>
              </a:rPr>
              <a:t>Aa</a:t>
            </a:r>
            <a:r>
              <a:rPr lang="en-US" sz="2600" dirty="0" smtClean="0">
                <a:solidFill>
                  <a:srgbClr val="0000FF"/>
                </a:solidFill>
                <a:sym typeface="Symbol"/>
              </a:rPr>
              <a:t> </a:t>
            </a:r>
            <a:r>
              <a:rPr lang="en-US" sz="2600" dirty="0" err="1" smtClean="0">
                <a:solidFill>
                  <a:srgbClr val="0000FF"/>
                </a:solidFill>
                <a:sym typeface="Symbol"/>
              </a:rPr>
              <a:t>Sda</a:t>
            </a:r>
            <a:r>
              <a:rPr lang="en-US" sz="2600" dirty="0" smtClean="0">
                <a:solidFill>
                  <a:srgbClr val="0000FF"/>
                </a:solidFill>
                <a:sym typeface="Symbol"/>
              </a:rPr>
              <a:t> </a:t>
            </a:r>
            <a:r>
              <a:rPr lang="en-US" sz="2600" dirty="0" smtClean="0">
                <a:solidFill>
                  <a:srgbClr val="0000FF"/>
                </a:solidFill>
              </a:rPr>
              <a:t> </a:t>
            </a:r>
            <a:endParaRPr lang="en-US" sz="2600" dirty="0">
              <a:solidFill>
                <a:srgbClr val="0000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dirty="0" err="1" smtClean="0"/>
              <a:t>Loại</a:t>
            </a:r>
            <a:r>
              <a:rPr lang="en-US" dirty="0" smtClean="0"/>
              <a:t> </a:t>
            </a:r>
            <a:r>
              <a:rPr lang="en-US" dirty="0" err="1" smtClean="0"/>
              <a:t>bỏ</a:t>
            </a:r>
            <a:r>
              <a:rPr lang="en-US" dirty="0" smtClean="0"/>
              <a:t> </a:t>
            </a:r>
            <a:r>
              <a:rPr lang="en-US" dirty="0" err="1" smtClean="0"/>
              <a:t>đệ</a:t>
            </a:r>
            <a:r>
              <a:rPr lang="en-US" dirty="0" smtClean="0"/>
              <a:t> qui </a:t>
            </a:r>
            <a:r>
              <a:rPr lang="en-US" dirty="0" err="1" smtClean="0"/>
              <a:t>trái</a:t>
            </a:r>
            <a:r>
              <a:rPr lang="en-US" dirty="0" smtClean="0"/>
              <a:t> – </a:t>
            </a:r>
            <a:r>
              <a:rPr lang="en-US" dirty="0" err="1" smtClean="0"/>
              <a:t>Đệ</a:t>
            </a:r>
            <a:r>
              <a:rPr lang="en-US" dirty="0" smtClean="0"/>
              <a:t> qui </a:t>
            </a:r>
            <a:r>
              <a:rPr lang="en-US" dirty="0" err="1" smtClean="0"/>
              <a:t>trái</a:t>
            </a:r>
            <a:r>
              <a:rPr lang="en-US" dirty="0" smtClean="0"/>
              <a:t> </a:t>
            </a:r>
            <a:r>
              <a:rPr lang="en-US" dirty="0" err="1" smtClean="0"/>
              <a:t>trực</a:t>
            </a:r>
            <a:r>
              <a:rPr lang="en-US" dirty="0" smtClean="0"/>
              <a:t> </a:t>
            </a:r>
            <a:r>
              <a:rPr lang="en-US" dirty="0" err="1" smtClean="0"/>
              <a:t>tiếp</a:t>
            </a:r>
            <a:endParaRPr lang="en-US" dirty="0"/>
          </a:p>
        </p:txBody>
      </p:sp>
      <p:sp>
        <p:nvSpPr>
          <p:cNvPr id="8" name="Rectangle 7"/>
          <p:cNvSpPr/>
          <p:nvPr/>
        </p:nvSpPr>
        <p:spPr>
          <a:xfrm>
            <a:off x="285720" y="982177"/>
            <a:ext cx="8501122" cy="2554545"/>
          </a:xfrm>
          <a:prstGeom prst="rect">
            <a:avLst/>
          </a:prstGeom>
        </p:spPr>
        <p:txBody>
          <a:bodyPr wrap="square">
            <a:spAutoFit/>
          </a:bodyPr>
          <a:lstStyle/>
          <a:p>
            <a:pPr>
              <a:spcAft>
                <a:spcPts val="1200"/>
              </a:spcAft>
            </a:pPr>
            <a:r>
              <a:rPr lang="vi-VN" b="1" dirty="0" smtClean="0"/>
              <a:t>Luật sinh có dạng: </a:t>
            </a:r>
          </a:p>
          <a:p>
            <a:pPr>
              <a:spcAft>
                <a:spcPts val="1200"/>
              </a:spcAft>
            </a:pPr>
            <a:r>
              <a:rPr lang="en-US" dirty="0" smtClean="0"/>
              <a:t>A → A</a:t>
            </a:r>
            <a:r>
              <a:rPr lang="el-GR" dirty="0" smtClean="0"/>
              <a:t>α</a:t>
            </a:r>
            <a:r>
              <a:rPr lang="el-GR" baseline="30000" dirty="0" smtClean="0"/>
              <a:t>1 </a:t>
            </a:r>
            <a:r>
              <a:rPr lang="el-GR" dirty="0" smtClean="0"/>
              <a:t>| </a:t>
            </a:r>
            <a:r>
              <a:rPr lang="en-US" dirty="0" smtClean="0"/>
              <a:t>A</a:t>
            </a:r>
            <a:r>
              <a:rPr lang="el-GR" dirty="0" smtClean="0"/>
              <a:t>α</a:t>
            </a:r>
            <a:r>
              <a:rPr lang="el-GR" baseline="30000" dirty="0" smtClean="0"/>
              <a:t>2 </a:t>
            </a:r>
            <a:r>
              <a:rPr lang="el-GR" dirty="0" smtClean="0"/>
              <a:t>| ... | </a:t>
            </a:r>
            <a:r>
              <a:rPr lang="en-US" dirty="0" smtClean="0"/>
              <a:t>A</a:t>
            </a:r>
            <a:r>
              <a:rPr lang="el-GR" dirty="0" smtClean="0"/>
              <a:t>α</a:t>
            </a:r>
            <a:r>
              <a:rPr lang="en-US" baseline="30000" dirty="0" smtClean="0"/>
              <a:t>m </a:t>
            </a:r>
            <a:r>
              <a:rPr lang="en-US" dirty="0" smtClean="0"/>
              <a:t>| </a:t>
            </a:r>
            <a:r>
              <a:rPr lang="el-GR" dirty="0" smtClean="0"/>
              <a:t>β</a:t>
            </a:r>
            <a:r>
              <a:rPr lang="el-GR" baseline="30000" dirty="0" smtClean="0"/>
              <a:t>1 </a:t>
            </a:r>
            <a:r>
              <a:rPr lang="el-GR" dirty="0" smtClean="0"/>
              <a:t>| β</a:t>
            </a:r>
            <a:r>
              <a:rPr lang="el-GR" baseline="30000" dirty="0" smtClean="0"/>
              <a:t>2 </a:t>
            </a:r>
            <a:r>
              <a:rPr lang="el-GR" dirty="0" smtClean="0"/>
              <a:t>| ... | β</a:t>
            </a:r>
            <a:r>
              <a:rPr lang="en-US" baseline="30000" dirty="0" smtClean="0"/>
              <a:t>n </a:t>
            </a:r>
            <a:endParaRPr lang="en-US" dirty="0" smtClean="0"/>
          </a:p>
          <a:p>
            <a:pPr>
              <a:spcAft>
                <a:spcPts val="1200"/>
              </a:spcAft>
            </a:pPr>
            <a:r>
              <a:rPr lang="en-US" b="1" dirty="0" err="1" smtClean="0"/>
              <a:t>Sẽ</a:t>
            </a:r>
            <a:r>
              <a:rPr lang="en-US" b="1" dirty="0" smtClean="0"/>
              <a:t> </a:t>
            </a:r>
            <a:r>
              <a:rPr lang="en-US" b="1" dirty="0" err="1" smtClean="0"/>
              <a:t>thay</a:t>
            </a:r>
            <a:r>
              <a:rPr lang="en-US" b="1" dirty="0" smtClean="0"/>
              <a:t> </a:t>
            </a:r>
            <a:r>
              <a:rPr lang="en-US" b="1" dirty="0" err="1" smtClean="0"/>
              <a:t>thế</a:t>
            </a:r>
            <a:r>
              <a:rPr lang="en-US" b="1" dirty="0" smtClean="0"/>
              <a:t> </a:t>
            </a:r>
            <a:r>
              <a:rPr lang="en-US" b="1" dirty="0" err="1" smtClean="0"/>
              <a:t>bởi</a:t>
            </a:r>
            <a:r>
              <a:rPr lang="en-US" dirty="0" smtClean="0"/>
              <a:t> : A → </a:t>
            </a:r>
            <a:r>
              <a:rPr lang="el-GR" dirty="0" smtClean="0"/>
              <a:t>β</a:t>
            </a:r>
            <a:r>
              <a:rPr lang="el-GR" baseline="30000" dirty="0" smtClean="0"/>
              <a:t>1</a:t>
            </a:r>
            <a:r>
              <a:rPr lang="en-US" dirty="0" smtClean="0"/>
              <a:t>A</a:t>
            </a:r>
            <a:r>
              <a:rPr lang="en-US" baseline="30000" dirty="0" smtClean="0"/>
              <a:t>’ </a:t>
            </a:r>
            <a:r>
              <a:rPr lang="en-US" dirty="0" smtClean="0"/>
              <a:t>| </a:t>
            </a:r>
            <a:r>
              <a:rPr lang="el-GR" dirty="0" smtClean="0"/>
              <a:t>β</a:t>
            </a:r>
            <a:r>
              <a:rPr lang="el-GR" baseline="30000" dirty="0" smtClean="0"/>
              <a:t>2</a:t>
            </a:r>
            <a:r>
              <a:rPr lang="en-US" dirty="0" smtClean="0"/>
              <a:t>A</a:t>
            </a:r>
            <a:r>
              <a:rPr lang="en-US" baseline="30000" dirty="0" smtClean="0"/>
              <a:t>’ </a:t>
            </a:r>
            <a:r>
              <a:rPr lang="en-US" dirty="0" smtClean="0"/>
              <a:t>| ... | </a:t>
            </a:r>
            <a:r>
              <a:rPr lang="el-GR" dirty="0" smtClean="0"/>
              <a:t>β</a:t>
            </a:r>
            <a:r>
              <a:rPr lang="en-US" baseline="30000" dirty="0" err="1" smtClean="0"/>
              <a:t>n</a:t>
            </a:r>
            <a:r>
              <a:rPr lang="en-US" dirty="0" err="1" smtClean="0"/>
              <a:t>A</a:t>
            </a:r>
            <a:r>
              <a:rPr lang="en-US" baseline="30000" dirty="0" smtClean="0"/>
              <a:t>’ </a:t>
            </a:r>
            <a:endParaRPr lang="en-US" dirty="0" smtClean="0"/>
          </a:p>
          <a:p>
            <a:pPr>
              <a:spcAft>
                <a:spcPts val="1200"/>
              </a:spcAft>
            </a:pPr>
            <a:r>
              <a:rPr lang="pt-BR" dirty="0" smtClean="0"/>
              <a:t>A</a:t>
            </a:r>
            <a:r>
              <a:rPr lang="pt-BR" baseline="30000" dirty="0" smtClean="0"/>
              <a:t>' </a:t>
            </a:r>
            <a:r>
              <a:rPr lang="pt-BR" dirty="0" smtClean="0"/>
              <a:t>→ α</a:t>
            </a:r>
            <a:r>
              <a:rPr lang="pt-BR" baseline="30000" dirty="0" smtClean="0"/>
              <a:t>1</a:t>
            </a:r>
            <a:r>
              <a:rPr lang="pt-BR" dirty="0" smtClean="0"/>
              <a:t>A</a:t>
            </a:r>
            <a:r>
              <a:rPr lang="pt-BR" baseline="30000" dirty="0" smtClean="0"/>
              <a:t>'</a:t>
            </a:r>
            <a:r>
              <a:rPr lang="pt-BR" dirty="0" smtClean="0"/>
              <a:t>| α</a:t>
            </a:r>
            <a:r>
              <a:rPr lang="pt-BR" baseline="30000" dirty="0" smtClean="0"/>
              <a:t>2</a:t>
            </a:r>
            <a:r>
              <a:rPr lang="pt-BR" dirty="0" smtClean="0"/>
              <a:t>A</a:t>
            </a:r>
            <a:r>
              <a:rPr lang="pt-BR" baseline="30000" dirty="0" smtClean="0"/>
              <a:t>' </a:t>
            </a:r>
            <a:r>
              <a:rPr lang="pt-BR" dirty="0" smtClean="0"/>
              <a:t>| ... | α</a:t>
            </a:r>
            <a:r>
              <a:rPr lang="pt-BR" baseline="30000" dirty="0" smtClean="0"/>
              <a:t>m </a:t>
            </a:r>
            <a:r>
              <a:rPr lang="pt-BR" dirty="0" smtClean="0"/>
              <a:t>A</a:t>
            </a:r>
            <a:r>
              <a:rPr lang="pt-BR" baseline="30000" dirty="0" smtClean="0"/>
              <a:t>' </a:t>
            </a:r>
            <a:r>
              <a:rPr lang="pt-BR" dirty="0" smtClean="0"/>
              <a:t>| ε </a:t>
            </a:r>
          </a:p>
          <a:p>
            <a:pPr>
              <a:spcAft>
                <a:spcPts val="1200"/>
              </a:spcAft>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dirty="0" err="1" smtClean="0"/>
              <a:t>Loại</a:t>
            </a:r>
            <a:r>
              <a:rPr lang="en-US" dirty="0" smtClean="0"/>
              <a:t> </a:t>
            </a:r>
            <a:r>
              <a:rPr lang="en-US" dirty="0" err="1" smtClean="0"/>
              <a:t>bỏ</a:t>
            </a:r>
            <a:r>
              <a:rPr lang="en-US" dirty="0" smtClean="0"/>
              <a:t> </a:t>
            </a:r>
            <a:r>
              <a:rPr lang="en-US" dirty="0" err="1" smtClean="0"/>
              <a:t>đệ</a:t>
            </a:r>
            <a:r>
              <a:rPr lang="en-US" dirty="0" smtClean="0"/>
              <a:t> qui </a:t>
            </a:r>
            <a:r>
              <a:rPr lang="en-US" dirty="0" err="1" smtClean="0"/>
              <a:t>trái</a:t>
            </a:r>
            <a:r>
              <a:rPr lang="en-US" dirty="0" smtClean="0"/>
              <a:t> – </a:t>
            </a:r>
            <a:r>
              <a:rPr lang="en-US" dirty="0" err="1" smtClean="0"/>
              <a:t>Đệ</a:t>
            </a:r>
            <a:r>
              <a:rPr lang="en-US" dirty="0" smtClean="0"/>
              <a:t> qui </a:t>
            </a:r>
            <a:r>
              <a:rPr lang="en-US" dirty="0" err="1" smtClean="0"/>
              <a:t>trái</a:t>
            </a:r>
            <a:r>
              <a:rPr lang="en-US" dirty="0" smtClean="0"/>
              <a:t> </a:t>
            </a:r>
            <a:r>
              <a:rPr lang="en-US" dirty="0" err="1" smtClean="0"/>
              <a:t>gián</a:t>
            </a:r>
            <a:r>
              <a:rPr lang="en-US" dirty="0" smtClean="0"/>
              <a:t> </a:t>
            </a:r>
            <a:r>
              <a:rPr lang="en-US" dirty="0" err="1" smtClean="0"/>
              <a:t>tiếp</a:t>
            </a:r>
            <a:endParaRPr lang="en-US" dirty="0"/>
          </a:p>
        </p:txBody>
      </p:sp>
      <p:pic>
        <p:nvPicPr>
          <p:cNvPr id="3074" name="Picture 2"/>
          <p:cNvPicPr>
            <a:picLocks noChangeAspect="1" noChangeArrowheads="1"/>
          </p:cNvPicPr>
          <p:nvPr/>
        </p:nvPicPr>
        <p:blipFill>
          <a:blip r:embed="rId2"/>
          <a:srcRect/>
          <a:stretch>
            <a:fillRect/>
          </a:stretch>
        </p:blipFill>
        <p:spPr bwMode="auto">
          <a:xfrm>
            <a:off x="76200" y="785818"/>
            <a:ext cx="9067800" cy="5929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err="1" smtClean="0"/>
              <a:t>Loại</a:t>
            </a:r>
            <a:r>
              <a:rPr lang="en-US" dirty="0" smtClean="0"/>
              <a:t> </a:t>
            </a:r>
            <a:r>
              <a:rPr lang="en-US" dirty="0" err="1" smtClean="0"/>
              <a:t>bỏ</a:t>
            </a:r>
            <a:r>
              <a:rPr lang="en-US" dirty="0" smtClean="0"/>
              <a:t> </a:t>
            </a:r>
            <a:r>
              <a:rPr lang="en-US" dirty="0" err="1" smtClean="0"/>
              <a:t>đệ</a:t>
            </a:r>
            <a:r>
              <a:rPr lang="en-US" dirty="0" smtClean="0"/>
              <a:t> qui </a:t>
            </a:r>
            <a:r>
              <a:rPr lang="en-US" dirty="0" err="1" smtClean="0"/>
              <a:t>trái</a:t>
            </a:r>
            <a:r>
              <a:rPr lang="en-US" dirty="0" smtClean="0"/>
              <a:t> – </a:t>
            </a:r>
            <a:r>
              <a:rPr lang="en-US" dirty="0" err="1" smtClean="0"/>
              <a:t>Ví</a:t>
            </a:r>
            <a:r>
              <a:rPr lang="en-US" dirty="0" smtClean="0"/>
              <a:t> </a:t>
            </a:r>
            <a:r>
              <a:rPr lang="en-US" dirty="0" err="1" smtClean="0"/>
              <a:t>dụ</a:t>
            </a:r>
            <a:endParaRPr lang="en-US" dirty="0"/>
          </a:p>
        </p:txBody>
      </p:sp>
      <p:sp>
        <p:nvSpPr>
          <p:cNvPr id="161795" name="Rectangle 3"/>
          <p:cNvSpPr>
            <a:spLocks noGrp="1" noChangeArrowheads="1"/>
          </p:cNvSpPr>
          <p:nvPr>
            <p:ph type="body" idx="1"/>
          </p:nvPr>
        </p:nvSpPr>
        <p:spPr>
          <a:xfrm>
            <a:off x="251520" y="1052736"/>
            <a:ext cx="8640960" cy="590314"/>
          </a:xfrm>
        </p:spPr>
        <p:txBody>
          <a:bodyPr/>
          <a:lstStyle/>
          <a:p>
            <a:r>
              <a:rPr lang="en-US" dirty="0" err="1" smtClean="0"/>
              <a:t>Loại</a:t>
            </a:r>
            <a:r>
              <a:rPr lang="en-US" dirty="0" smtClean="0"/>
              <a:t> </a:t>
            </a:r>
            <a:r>
              <a:rPr lang="en-US" dirty="0" err="1" smtClean="0"/>
              <a:t>bỏ</a:t>
            </a:r>
            <a:r>
              <a:rPr lang="en-US" dirty="0" smtClean="0"/>
              <a:t> </a:t>
            </a:r>
            <a:r>
              <a:rPr lang="en-US" dirty="0" err="1" smtClean="0"/>
              <a:t>đệ</a:t>
            </a:r>
            <a:r>
              <a:rPr lang="en-US" dirty="0" smtClean="0"/>
              <a:t> qui </a:t>
            </a:r>
            <a:r>
              <a:rPr lang="en-US" dirty="0" err="1" smtClean="0"/>
              <a:t>trái</a:t>
            </a:r>
            <a:r>
              <a:rPr lang="en-US" dirty="0" smtClean="0"/>
              <a:t> </a:t>
            </a:r>
            <a:r>
              <a:rPr lang="en-US" dirty="0" err="1" smtClean="0"/>
              <a:t>cho</a:t>
            </a:r>
            <a:r>
              <a:rPr lang="en-US" dirty="0" smtClean="0"/>
              <a:t> </a:t>
            </a:r>
            <a:r>
              <a:rPr lang="en-US" dirty="0" err="1" smtClean="0"/>
              <a:t>văn</a:t>
            </a:r>
            <a:r>
              <a:rPr lang="en-US" dirty="0" smtClean="0"/>
              <a:t> </a:t>
            </a:r>
            <a:r>
              <a:rPr lang="en-US" dirty="0" err="1" smtClean="0"/>
              <a:t>phạm</a:t>
            </a:r>
            <a:r>
              <a:rPr lang="en-US" dirty="0" smtClean="0"/>
              <a:t>.</a:t>
            </a:r>
            <a:endParaRPr lang="en-US" dirty="0"/>
          </a:p>
        </p:txBody>
      </p:sp>
      <p:sp>
        <p:nvSpPr>
          <p:cNvPr id="4" name="Rectangle 3"/>
          <p:cNvSpPr/>
          <p:nvPr/>
        </p:nvSpPr>
        <p:spPr>
          <a:xfrm>
            <a:off x="714348" y="1643050"/>
            <a:ext cx="4572000" cy="830997"/>
          </a:xfrm>
          <a:prstGeom prst="rect">
            <a:avLst/>
          </a:prstGeom>
        </p:spPr>
        <p:txBody>
          <a:bodyPr>
            <a:spAutoFit/>
          </a:bodyPr>
          <a:lstStyle/>
          <a:p>
            <a:pPr lvl="1">
              <a:buNone/>
            </a:pPr>
            <a:r>
              <a:rPr lang="en-US" dirty="0" smtClean="0"/>
              <a:t>S </a:t>
            </a:r>
            <a:r>
              <a:rPr lang="en-US" dirty="0" smtClean="0">
                <a:sym typeface="Symbol" pitchFamily="18" charset="2"/>
              </a:rPr>
              <a:t></a:t>
            </a:r>
            <a:r>
              <a:rPr lang="en-US" dirty="0" smtClean="0"/>
              <a:t> </a:t>
            </a:r>
            <a:r>
              <a:rPr lang="en-US" dirty="0" err="1" smtClean="0"/>
              <a:t>Aa</a:t>
            </a:r>
            <a:r>
              <a:rPr lang="en-US" dirty="0" smtClean="0"/>
              <a:t> | b		</a:t>
            </a:r>
          </a:p>
          <a:p>
            <a:pPr lvl="1">
              <a:buNone/>
            </a:pPr>
            <a:r>
              <a:rPr lang="en-US" dirty="0" smtClean="0"/>
              <a:t>A </a:t>
            </a:r>
            <a:r>
              <a:rPr lang="en-US" dirty="0" smtClean="0">
                <a:sym typeface="Symbol" pitchFamily="18" charset="2"/>
              </a:rPr>
              <a:t></a:t>
            </a:r>
            <a:r>
              <a:rPr lang="en-US" dirty="0" smtClean="0"/>
              <a:t> Ac | </a:t>
            </a:r>
            <a:r>
              <a:rPr lang="en-US" dirty="0" err="1" smtClean="0"/>
              <a:t>Sd</a:t>
            </a:r>
            <a:r>
              <a:rPr lang="en-US" dirty="0" smtClean="0"/>
              <a:t> | </a:t>
            </a:r>
            <a:r>
              <a:rPr lang="en-US" dirty="0" smtClean="0">
                <a:sym typeface="Symbol"/>
              </a:rPr>
              <a:t></a:t>
            </a:r>
            <a:endParaRPr lang="en-US" dirty="0"/>
          </a:p>
        </p:txBody>
      </p:sp>
      <p:sp>
        <p:nvSpPr>
          <p:cNvPr id="5" name="Rectangle 4"/>
          <p:cNvSpPr/>
          <p:nvPr/>
        </p:nvSpPr>
        <p:spPr>
          <a:xfrm>
            <a:off x="214282" y="2643182"/>
            <a:ext cx="8929718" cy="461665"/>
          </a:xfrm>
          <a:prstGeom prst="rect">
            <a:avLst/>
          </a:prstGeom>
        </p:spPr>
        <p:txBody>
          <a:bodyPr wrap="square">
            <a:spAutoFit/>
          </a:bodyPr>
          <a:lstStyle/>
          <a:p>
            <a:pPr>
              <a:spcAft>
                <a:spcPts val="1200"/>
              </a:spcAft>
            </a:pPr>
            <a:r>
              <a:rPr lang="en-US" dirty="0" smtClean="0"/>
              <a:t>1. </a:t>
            </a:r>
            <a:r>
              <a:rPr lang="vi-VN" dirty="0" smtClean="0"/>
              <a:t>Sắp xếp các ký hiệu chưa kết thúc theo thứ tự S, A. </a:t>
            </a:r>
          </a:p>
        </p:txBody>
      </p:sp>
      <p:sp>
        <p:nvSpPr>
          <p:cNvPr id="6" name="Rectangle 5"/>
          <p:cNvSpPr/>
          <p:nvPr/>
        </p:nvSpPr>
        <p:spPr>
          <a:xfrm>
            <a:off x="214282" y="3714752"/>
            <a:ext cx="8929718" cy="907941"/>
          </a:xfrm>
          <a:prstGeom prst="rect">
            <a:avLst/>
          </a:prstGeom>
        </p:spPr>
        <p:txBody>
          <a:bodyPr wrap="square">
            <a:spAutoFit/>
          </a:bodyPr>
          <a:lstStyle/>
          <a:p>
            <a:pPr>
              <a:spcAft>
                <a:spcPts val="600"/>
              </a:spcAft>
            </a:pPr>
            <a:r>
              <a:rPr lang="en-US" dirty="0" smtClean="0"/>
              <a:t>3. </a:t>
            </a:r>
            <a:r>
              <a:rPr lang="vi-VN" dirty="0" smtClean="0"/>
              <a:t>Với i = 2, thay các S - luật sinh vào A → Sd được: </a:t>
            </a:r>
            <a:endParaRPr lang="en-US" dirty="0" smtClean="0"/>
          </a:p>
          <a:p>
            <a:pPr>
              <a:spcAft>
                <a:spcPts val="600"/>
              </a:spcAft>
            </a:pPr>
            <a:r>
              <a:rPr lang="en-US" dirty="0" smtClean="0"/>
              <a:t>     </a:t>
            </a:r>
            <a:r>
              <a:rPr lang="vi-VN" dirty="0" smtClean="0"/>
              <a:t>A→ Ac | Aad | bd | </a:t>
            </a:r>
            <a:r>
              <a:rPr lang="el-GR" dirty="0" smtClean="0"/>
              <a:t>ε </a:t>
            </a:r>
          </a:p>
        </p:txBody>
      </p:sp>
      <p:sp>
        <p:nvSpPr>
          <p:cNvPr id="7" name="Rectangle 6"/>
          <p:cNvSpPr/>
          <p:nvPr/>
        </p:nvSpPr>
        <p:spPr>
          <a:xfrm>
            <a:off x="214282" y="3214686"/>
            <a:ext cx="8929718" cy="461665"/>
          </a:xfrm>
          <a:prstGeom prst="rect">
            <a:avLst/>
          </a:prstGeom>
        </p:spPr>
        <p:txBody>
          <a:bodyPr wrap="square">
            <a:spAutoFit/>
          </a:bodyPr>
          <a:lstStyle/>
          <a:p>
            <a:pPr>
              <a:spcAft>
                <a:spcPts val="1200"/>
              </a:spcAft>
            </a:pPr>
            <a:r>
              <a:rPr lang="vi-VN" dirty="0" smtClean="0"/>
              <a:t>2. Với i = 1, không có đệ qui trái trực tiếp nên không có điều gì xảy ra.</a:t>
            </a:r>
            <a:endParaRPr lang="en-US" dirty="0" smtClean="0"/>
          </a:p>
        </p:txBody>
      </p:sp>
      <p:sp>
        <p:nvSpPr>
          <p:cNvPr id="9" name="Rectangle 8"/>
          <p:cNvSpPr/>
          <p:nvPr/>
        </p:nvSpPr>
        <p:spPr>
          <a:xfrm>
            <a:off x="214282" y="4714884"/>
            <a:ext cx="8929718" cy="2554545"/>
          </a:xfrm>
          <a:prstGeom prst="rect">
            <a:avLst/>
          </a:prstGeom>
        </p:spPr>
        <p:txBody>
          <a:bodyPr wrap="square">
            <a:spAutoFit/>
          </a:bodyPr>
          <a:lstStyle/>
          <a:p>
            <a:pPr>
              <a:spcAft>
                <a:spcPts val="1200"/>
              </a:spcAft>
            </a:pPr>
            <a:r>
              <a:rPr lang="en-US" dirty="0" smtClean="0"/>
              <a:t>4. </a:t>
            </a:r>
            <a:r>
              <a:rPr lang="vi-VN" dirty="0" smtClean="0"/>
              <a:t>Loại bỏ đệ qui trái trực tiếp cho các A luật sinh, ta được : </a:t>
            </a:r>
          </a:p>
          <a:p>
            <a:pPr>
              <a:spcAft>
                <a:spcPts val="1200"/>
              </a:spcAft>
            </a:pPr>
            <a:r>
              <a:rPr lang="en-US" dirty="0" smtClean="0"/>
              <a:t>    S→ </a:t>
            </a:r>
            <a:r>
              <a:rPr lang="en-US" dirty="0" err="1" smtClean="0"/>
              <a:t>Aa</a:t>
            </a:r>
            <a:r>
              <a:rPr lang="en-US" dirty="0" smtClean="0"/>
              <a:t> | b </a:t>
            </a:r>
          </a:p>
          <a:p>
            <a:pPr>
              <a:spcAft>
                <a:spcPts val="1200"/>
              </a:spcAft>
            </a:pPr>
            <a:r>
              <a:rPr lang="en-US" dirty="0" smtClean="0"/>
              <a:t>    A→ </a:t>
            </a:r>
            <a:r>
              <a:rPr lang="en-US" dirty="0" err="1" smtClean="0"/>
              <a:t>bdA</a:t>
            </a:r>
            <a:r>
              <a:rPr lang="en-US" dirty="0" smtClean="0"/>
              <a:t>’ |A’ </a:t>
            </a:r>
          </a:p>
          <a:p>
            <a:pPr>
              <a:spcAft>
                <a:spcPts val="1200"/>
              </a:spcAft>
            </a:pPr>
            <a:r>
              <a:rPr lang="en-US" dirty="0" smtClean="0"/>
              <a:t>    A’ → </a:t>
            </a:r>
            <a:r>
              <a:rPr lang="en-US" dirty="0" err="1" smtClean="0"/>
              <a:t>cA</a:t>
            </a:r>
            <a:r>
              <a:rPr lang="en-US" dirty="0" smtClean="0"/>
              <a:t>’ | </a:t>
            </a:r>
            <a:r>
              <a:rPr lang="en-US" dirty="0" err="1"/>
              <a:t>adA</a:t>
            </a:r>
            <a:r>
              <a:rPr lang="en-US" dirty="0"/>
              <a:t>’ | </a:t>
            </a:r>
            <a:r>
              <a:rPr lang="el-GR" dirty="0" smtClean="0"/>
              <a:t>ε </a:t>
            </a:r>
          </a:p>
          <a:p>
            <a:pPr>
              <a:spcAft>
                <a:spcPts val="1200"/>
              </a:spcAft>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err="1" smtClean="0"/>
              <a:t>Loại</a:t>
            </a:r>
            <a:r>
              <a:rPr lang="en-US" dirty="0" smtClean="0"/>
              <a:t> </a:t>
            </a:r>
            <a:r>
              <a:rPr lang="en-US" dirty="0" err="1" smtClean="0"/>
              <a:t>bỏ</a:t>
            </a:r>
            <a:r>
              <a:rPr lang="en-US" dirty="0" smtClean="0"/>
              <a:t> </a:t>
            </a:r>
            <a:r>
              <a:rPr lang="en-US" dirty="0" err="1" smtClean="0"/>
              <a:t>đệ</a:t>
            </a:r>
            <a:r>
              <a:rPr lang="en-US" dirty="0" smtClean="0"/>
              <a:t> qui </a:t>
            </a:r>
            <a:r>
              <a:rPr lang="en-US" dirty="0" err="1" smtClean="0"/>
              <a:t>trái</a:t>
            </a:r>
            <a:r>
              <a:rPr lang="en-US" dirty="0" smtClean="0"/>
              <a:t> – </a:t>
            </a:r>
            <a:r>
              <a:rPr lang="en-US" dirty="0" err="1" smtClean="0"/>
              <a:t>Ví</a:t>
            </a:r>
            <a:r>
              <a:rPr lang="en-US" dirty="0" smtClean="0"/>
              <a:t> </a:t>
            </a:r>
            <a:r>
              <a:rPr lang="en-US" dirty="0" err="1" smtClean="0"/>
              <a:t>dụ</a:t>
            </a:r>
            <a:endParaRPr lang="en-US" dirty="0"/>
          </a:p>
        </p:txBody>
      </p:sp>
      <p:sp>
        <p:nvSpPr>
          <p:cNvPr id="161795" name="Rectangle 3"/>
          <p:cNvSpPr>
            <a:spLocks noGrp="1" noChangeArrowheads="1"/>
          </p:cNvSpPr>
          <p:nvPr>
            <p:ph type="body" idx="1"/>
          </p:nvPr>
        </p:nvSpPr>
        <p:spPr>
          <a:xfrm>
            <a:off x="251520" y="857232"/>
            <a:ext cx="8640960" cy="590314"/>
          </a:xfrm>
        </p:spPr>
        <p:txBody>
          <a:bodyPr/>
          <a:lstStyle/>
          <a:p>
            <a:r>
              <a:rPr lang="en-US" dirty="0" smtClean="0"/>
              <a:t>Tạo </a:t>
            </a:r>
            <a:r>
              <a:rPr lang="en-US" dirty="0" err="1" smtClean="0"/>
              <a:t>yếu</a:t>
            </a:r>
            <a:r>
              <a:rPr lang="en-US" dirty="0" smtClean="0"/>
              <a:t> </a:t>
            </a:r>
            <a:r>
              <a:rPr lang="en-US" dirty="0" err="1" smtClean="0"/>
              <a:t>tố</a:t>
            </a:r>
            <a:r>
              <a:rPr lang="en-US" dirty="0" smtClean="0"/>
              <a:t> </a:t>
            </a:r>
            <a:r>
              <a:rPr lang="en-US" dirty="0" err="1" smtClean="0"/>
              <a:t>trái</a:t>
            </a:r>
            <a:endParaRPr lang="en-US" dirty="0"/>
          </a:p>
        </p:txBody>
      </p:sp>
      <p:sp>
        <p:nvSpPr>
          <p:cNvPr id="10" name="Rectangle 9"/>
          <p:cNvSpPr/>
          <p:nvPr/>
        </p:nvSpPr>
        <p:spPr>
          <a:xfrm>
            <a:off x="285720" y="1500174"/>
            <a:ext cx="8215370" cy="5355312"/>
          </a:xfrm>
          <a:prstGeom prst="rect">
            <a:avLst/>
          </a:prstGeom>
        </p:spPr>
        <p:txBody>
          <a:bodyPr wrap="square">
            <a:spAutoFit/>
          </a:bodyPr>
          <a:lstStyle/>
          <a:p>
            <a:pPr>
              <a:spcAft>
                <a:spcPts val="600"/>
              </a:spcAft>
            </a:pPr>
            <a:r>
              <a:rPr lang="vi-VN" b="1" dirty="0" smtClean="0"/>
              <a:t>Input: </a:t>
            </a:r>
            <a:r>
              <a:rPr lang="vi-VN" dirty="0" smtClean="0"/>
              <a:t>Văn phạm G </a:t>
            </a:r>
          </a:p>
          <a:p>
            <a:pPr>
              <a:spcAft>
                <a:spcPts val="600"/>
              </a:spcAft>
            </a:pPr>
            <a:r>
              <a:rPr lang="vi-VN" b="1" dirty="0" smtClean="0"/>
              <a:t>Output: </a:t>
            </a:r>
            <a:r>
              <a:rPr lang="vi-VN" dirty="0" smtClean="0"/>
              <a:t>Văn phạm tương đương với yếu tố trái. </a:t>
            </a:r>
          </a:p>
          <a:p>
            <a:pPr>
              <a:spcAft>
                <a:spcPts val="600"/>
              </a:spcAft>
            </a:pPr>
            <a:r>
              <a:rPr lang="vi-VN" b="1" dirty="0" smtClean="0"/>
              <a:t>Phương pháp: </a:t>
            </a:r>
          </a:p>
          <a:p>
            <a:pPr algn="just">
              <a:spcAft>
                <a:spcPts val="600"/>
              </a:spcAft>
            </a:pPr>
            <a:r>
              <a:rPr lang="vi-VN" dirty="0" smtClean="0"/>
              <a:t>Với mỗi ký hiệu chưa kết thúc A, có các ký hiệu dẫn đầu các vế phải giống nhau, ta tìm một chuỗi </a:t>
            </a:r>
            <a:r>
              <a:rPr lang="el-GR" dirty="0" smtClean="0"/>
              <a:t>α </a:t>
            </a:r>
            <a:r>
              <a:rPr lang="vi-VN" dirty="0" smtClean="0"/>
              <a:t>là chuỗi có độ dài lớn nhất chung cho tất cả các vế phải (</a:t>
            </a:r>
            <a:r>
              <a:rPr lang="el-GR" dirty="0" smtClean="0"/>
              <a:t>α </a:t>
            </a:r>
            <a:r>
              <a:rPr lang="vi-VN" dirty="0" smtClean="0"/>
              <a:t>là yếu tố trái). Giả sử A → </a:t>
            </a:r>
            <a:r>
              <a:rPr lang="el-GR" dirty="0" smtClean="0"/>
              <a:t>αβ</a:t>
            </a:r>
            <a:r>
              <a:rPr lang="el-GR" baseline="-25000" dirty="0" smtClean="0"/>
              <a:t>1</a:t>
            </a:r>
            <a:r>
              <a:rPr lang="el-GR" baseline="30000" dirty="0" smtClean="0"/>
              <a:t> </a:t>
            </a:r>
            <a:r>
              <a:rPr lang="el-GR" dirty="0" smtClean="0"/>
              <a:t>| αβ</a:t>
            </a:r>
            <a:r>
              <a:rPr lang="el-GR" baseline="-25000" dirty="0" smtClean="0"/>
              <a:t>2</a:t>
            </a:r>
            <a:r>
              <a:rPr lang="el-GR" baseline="30000" dirty="0" smtClean="0"/>
              <a:t> </a:t>
            </a:r>
            <a:r>
              <a:rPr lang="el-GR" dirty="0" smtClean="0"/>
              <a:t>| ... | αβ</a:t>
            </a:r>
            <a:r>
              <a:rPr lang="vi-VN" baseline="-25000" dirty="0" smtClean="0"/>
              <a:t>n</a:t>
            </a:r>
            <a:r>
              <a:rPr lang="vi-VN" baseline="30000" dirty="0" smtClean="0"/>
              <a:t> </a:t>
            </a:r>
            <a:r>
              <a:rPr lang="vi-VN" dirty="0" smtClean="0"/>
              <a:t>| </a:t>
            </a:r>
            <a:r>
              <a:rPr lang="el-GR" dirty="0" smtClean="0"/>
              <a:t>γ, </a:t>
            </a:r>
            <a:r>
              <a:rPr lang="vi-VN" dirty="0" smtClean="0"/>
              <a:t>trong đó </a:t>
            </a:r>
            <a:r>
              <a:rPr lang="el-GR" dirty="0" smtClean="0"/>
              <a:t>γ </a:t>
            </a:r>
            <a:r>
              <a:rPr lang="vi-VN" dirty="0" smtClean="0"/>
              <a:t>không có chuỗi dẫn đầu chung với các vế phải khác. Ta biến đổi luật sinh thành : </a:t>
            </a:r>
          </a:p>
          <a:p>
            <a:pPr>
              <a:spcAft>
                <a:spcPts val="600"/>
              </a:spcAft>
            </a:pPr>
            <a:r>
              <a:rPr lang="en-US" dirty="0" smtClean="0"/>
              <a:t>A → </a:t>
            </a:r>
            <a:r>
              <a:rPr lang="el-GR" dirty="0" smtClean="0"/>
              <a:t>α</a:t>
            </a:r>
            <a:r>
              <a:rPr lang="en-US" dirty="0" smtClean="0"/>
              <a:t>A' | </a:t>
            </a:r>
            <a:r>
              <a:rPr lang="el-GR" dirty="0" smtClean="0"/>
              <a:t>γ </a:t>
            </a:r>
          </a:p>
          <a:p>
            <a:pPr>
              <a:spcAft>
                <a:spcPts val="600"/>
              </a:spcAft>
            </a:pPr>
            <a:r>
              <a:rPr lang="en-US" dirty="0" smtClean="0"/>
              <a:t>A</a:t>
            </a:r>
            <a:r>
              <a:rPr lang="en-US" baseline="30000" dirty="0" smtClean="0"/>
              <a:t>'</a:t>
            </a:r>
            <a:r>
              <a:rPr lang="en-US" dirty="0" smtClean="0"/>
              <a:t>→ </a:t>
            </a:r>
            <a:r>
              <a:rPr lang="el-GR" dirty="0" smtClean="0"/>
              <a:t>β</a:t>
            </a:r>
            <a:r>
              <a:rPr lang="el-GR" baseline="-25000" dirty="0" smtClean="0"/>
              <a:t>1 </a:t>
            </a:r>
            <a:r>
              <a:rPr lang="el-GR" dirty="0" smtClean="0"/>
              <a:t>| β</a:t>
            </a:r>
            <a:r>
              <a:rPr lang="el-GR" baseline="-25000" dirty="0" smtClean="0"/>
              <a:t>2</a:t>
            </a:r>
            <a:r>
              <a:rPr lang="el-GR" baseline="30000" dirty="0" smtClean="0"/>
              <a:t> </a:t>
            </a:r>
            <a:r>
              <a:rPr lang="el-GR" dirty="0" smtClean="0"/>
              <a:t>| ... | β</a:t>
            </a:r>
            <a:r>
              <a:rPr lang="en-US" baseline="-25000" dirty="0" smtClean="0"/>
              <a:t>n</a:t>
            </a:r>
          </a:p>
          <a:p>
            <a:pPr>
              <a:spcAft>
                <a:spcPts val="600"/>
              </a:spcAft>
            </a:pPr>
            <a:r>
              <a:rPr lang="vi-VN" dirty="0" smtClean="0"/>
              <a:t>Với A' là ký hiệu chưa kết thúc mới. Áp dụng lặp đi lặp lại phép biến đổi này cho đến khi không còn hai khả triển nào cho một ký hiệu chưa kết thúc có một tiền tố chung.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err="1" smtClean="0"/>
              <a:t>Loại</a:t>
            </a:r>
            <a:r>
              <a:rPr lang="en-US" dirty="0" smtClean="0"/>
              <a:t> </a:t>
            </a:r>
            <a:r>
              <a:rPr lang="en-US" dirty="0" err="1" smtClean="0"/>
              <a:t>bỏ</a:t>
            </a:r>
            <a:r>
              <a:rPr lang="en-US" dirty="0" smtClean="0"/>
              <a:t> </a:t>
            </a:r>
            <a:r>
              <a:rPr lang="en-US" dirty="0" err="1" smtClean="0"/>
              <a:t>đệ</a:t>
            </a:r>
            <a:r>
              <a:rPr lang="en-US" dirty="0" smtClean="0"/>
              <a:t> qui </a:t>
            </a:r>
            <a:r>
              <a:rPr lang="en-US" dirty="0" err="1" smtClean="0"/>
              <a:t>trái</a:t>
            </a:r>
            <a:r>
              <a:rPr lang="en-US" dirty="0" smtClean="0"/>
              <a:t> – </a:t>
            </a:r>
            <a:r>
              <a:rPr lang="en-US" dirty="0" err="1" smtClean="0"/>
              <a:t>Ví</a:t>
            </a:r>
            <a:r>
              <a:rPr lang="en-US" dirty="0" smtClean="0"/>
              <a:t> </a:t>
            </a:r>
            <a:r>
              <a:rPr lang="en-US" dirty="0" err="1" smtClean="0"/>
              <a:t>dụ</a:t>
            </a:r>
            <a:endParaRPr lang="en-US" dirty="0"/>
          </a:p>
        </p:txBody>
      </p:sp>
      <p:sp>
        <p:nvSpPr>
          <p:cNvPr id="161795" name="Rectangle 3"/>
          <p:cNvSpPr>
            <a:spLocks noGrp="1" noChangeArrowheads="1"/>
          </p:cNvSpPr>
          <p:nvPr>
            <p:ph type="body" idx="1"/>
          </p:nvPr>
        </p:nvSpPr>
        <p:spPr>
          <a:xfrm>
            <a:off x="251520" y="857232"/>
            <a:ext cx="8640960" cy="590314"/>
          </a:xfrm>
        </p:spPr>
        <p:txBody>
          <a:bodyPr/>
          <a:lstStyle/>
          <a:p>
            <a:r>
              <a:rPr lang="en-US" dirty="0" smtClean="0"/>
              <a:t>Tạo </a:t>
            </a:r>
            <a:r>
              <a:rPr lang="en-US" dirty="0" err="1" smtClean="0"/>
              <a:t>yếu</a:t>
            </a:r>
            <a:r>
              <a:rPr lang="en-US" dirty="0" smtClean="0"/>
              <a:t> </a:t>
            </a:r>
            <a:r>
              <a:rPr lang="en-US" dirty="0" err="1" smtClean="0"/>
              <a:t>tố</a:t>
            </a:r>
            <a:r>
              <a:rPr lang="en-US" dirty="0" smtClean="0"/>
              <a:t> </a:t>
            </a:r>
            <a:r>
              <a:rPr lang="en-US" dirty="0" err="1" smtClean="0"/>
              <a:t>trái</a:t>
            </a:r>
            <a:endParaRPr lang="en-US" dirty="0"/>
          </a:p>
        </p:txBody>
      </p:sp>
      <p:sp>
        <p:nvSpPr>
          <p:cNvPr id="5" name="Rectangle 4"/>
          <p:cNvSpPr/>
          <p:nvPr/>
        </p:nvSpPr>
        <p:spPr>
          <a:xfrm>
            <a:off x="428596" y="1643050"/>
            <a:ext cx="7572428" cy="1200329"/>
          </a:xfrm>
          <a:prstGeom prst="rect">
            <a:avLst/>
          </a:prstGeom>
        </p:spPr>
        <p:txBody>
          <a:bodyPr wrap="square">
            <a:spAutoFit/>
          </a:bodyPr>
          <a:lstStyle/>
          <a:p>
            <a:r>
              <a:rPr lang="vi-VN" b="1" dirty="0" smtClean="0"/>
              <a:t>Ví dụ 4.4: Áp dụng thuật toán 4.2 cho văn phạm sau: </a:t>
            </a:r>
          </a:p>
          <a:p>
            <a:r>
              <a:rPr lang="pt-BR" dirty="0" smtClean="0"/>
              <a:t>S → </a:t>
            </a:r>
            <a:r>
              <a:rPr lang="pt-BR" b="1" dirty="0" smtClean="0"/>
              <a:t>i E t S | i E t S eS | α </a:t>
            </a:r>
          </a:p>
          <a:p>
            <a:r>
              <a:rPr lang="en-US" dirty="0" smtClean="0"/>
              <a:t>E → b </a:t>
            </a:r>
          </a:p>
        </p:txBody>
      </p:sp>
      <p:sp>
        <p:nvSpPr>
          <p:cNvPr id="6" name="Rectangle 5"/>
          <p:cNvSpPr/>
          <p:nvPr/>
        </p:nvSpPr>
        <p:spPr>
          <a:xfrm>
            <a:off x="500034" y="3214686"/>
            <a:ext cx="7572428" cy="1569660"/>
          </a:xfrm>
          <a:prstGeom prst="rect">
            <a:avLst/>
          </a:prstGeom>
        </p:spPr>
        <p:txBody>
          <a:bodyPr wrap="square">
            <a:spAutoFit/>
          </a:bodyPr>
          <a:lstStyle/>
          <a:p>
            <a:r>
              <a:rPr lang="vi-VN" dirty="0" smtClean="0"/>
              <a:t>Ta có văn phạm tương đương có chứa yếu tố trái như sau : </a:t>
            </a:r>
          </a:p>
          <a:p>
            <a:r>
              <a:rPr lang="pt-BR" dirty="0" smtClean="0"/>
              <a:t>S → </a:t>
            </a:r>
            <a:r>
              <a:rPr lang="pt-BR" b="1" dirty="0" smtClean="0"/>
              <a:t>i E t S S' | α </a:t>
            </a:r>
          </a:p>
          <a:p>
            <a:r>
              <a:rPr lang="en-US" dirty="0" smtClean="0"/>
              <a:t>S' → </a:t>
            </a:r>
            <a:r>
              <a:rPr lang="en-US" dirty="0" err="1" smtClean="0"/>
              <a:t>eS</a:t>
            </a:r>
            <a:r>
              <a:rPr lang="en-US" dirty="0" smtClean="0"/>
              <a:t> | </a:t>
            </a:r>
            <a:r>
              <a:rPr lang="el-GR" dirty="0" smtClean="0"/>
              <a:t>ε </a:t>
            </a:r>
          </a:p>
          <a:p>
            <a:r>
              <a:rPr lang="en-US" dirty="0" smtClean="0"/>
              <a:t>E → b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về</a:t>
            </a:r>
            <a:r>
              <a:rPr lang="en-US" dirty="0" smtClean="0"/>
              <a:t> </a:t>
            </a:r>
            <a:r>
              <a:rPr lang="en-US" dirty="0" err="1" smtClean="0"/>
              <a:t>nhà</a:t>
            </a:r>
            <a:endParaRPr lang="en-US" dirty="0"/>
          </a:p>
        </p:txBody>
      </p:sp>
      <p:sp>
        <p:nvSpPr>
          <p:cNvPr id="7" name="Content Placeholder 6"/>
          <p:cNvSpPr>
            <a:spLocks noGrp="1"/>
          </p:cNvSpPr>
          <p:nvPr>
            <p:ph idx="1"/>
          </p:nvPr>
        </p:nvSpPr>
        <p:spPr>
          <a:xfrm>
            <a:off x="142844" y="857232"/>
            <a:ext cx="8640960" cy="590314"/>
          </a:xfrm>
        </p:spPr>
        <p:txBody>
          <a:bodyPr/>
          <a:lstStyle/>
          <a:p>
            <a:pPr>
              <a:buNone/>
            </a:pPr>
            <a:r>
              <a:rPr lang="en-US" sz="2200" u="sng" dirty="0" err="1" smtClean="0"/>
              <a:t>Bài</a:t>
            </a:r>
            <a:r>
              <a:rPr lang="en-US" sz="2200" u="sng" dirty="0" smtClean="0"/>
              <a:t> 1</a:t>
            </a:r>
            <a:r>
              <a:rPr lang="en-US" sz="2200" dirty="0" smtClean="0"/>
              <a:t>: </a:t>
            </a:r>
            <a:r>
              <a:rPr lang="en-US" sz="2200" dirty="0" err="1" smtClean="0"/>
              <a:t>Loại</a:t>
            </a:r>
            <a:r>
              <a:rPr lang="en-US" sz="2200" dirty="0" smtClean="0"/>
              <a:t> </a:t>
            </a:r>
            <a:r>
              <a:rPr lang="en-US" sz="2200" dirty="0" err="1" smtClean="0"/>
              <a:t>bỏ</a:t>
            </a:r>
            <a:r>
              <a:rPr lang="en-US" sz="2200" dirty="0" smtClean="0"/>
              <a:t> </a:t>
            </a:r>
            <a:r>
              <a:rPr lang="en-US" sz="2200" dirty="0" err="1" smtClean="0"/>
              <a:t>đệ</a:t>
            </a:r>
            <a:r>
              <a:rPr lang="en-US" sz="2200" dirty="0" smtClean="0"/>
              <a:t> qui </a:t>
            </a:r>
            <a:r>
              <a:rPr lang="en-US" sz="2200" dirty="0" err="1" smtClean="0"/>
              <a:t>trái</a:t>
            </a:r>
            <a:r>
              <a:rPr lang="en-US" sz="2200" dirty="0" smtClean="0"/>
              <a:t> </a:t>
            </a:r>
            <a:r>
              <a:rPr lang="en-US" sz="2200" dirty="0" err="1" smtClean="0"/>
              <a:t>trong</a:t>
            </a:r>
            <a:r>
              <a:rPr lang="en-US" sz="2200" dirty="0" smtClean="0"/>
              <a:t> </a:t>
            </a:r>
            <a:r>
              <a:rPr lang="en-US" sz="2200" dirty="0" err="1" smtClean="0"/>
              <a:t>văn</a:t>
            </a:r>
            <a:r>
              <a:rPr lang="en-US" sz="2200" dirty="0" smtClean="0"/>
              <a:t> </a:t>
            </a:r>
            <a:r>
              <a:rPr lang="en-US" sz="2200" dirty="0" err="1" smtClean="0"/>
              <a:t>phạm</a:t>
            </a:r>
            <a:r>
              <a:rPr lang="en-US" sz="2200" dirty="0" smtClean="0"/>
              <a:t> </a:t>
            </a:r>
            <a:r>
              <a:rPr lang="en-US" sz="2200" dirty="0" err="1" smtClean="0"/>
              <a:t>sau</a:t>
            </a:r>
            <a:r>
              <a:rPr lang="en-US" sz="2200" dirty="0" smtClean="0"/>
              <a:t>: </a:t>
            </a:r>
            <a:endParaRPr lang="en-US" sz="2200" dirty="0"/>
          </a:p>
        </p:txBody>
      </p:sp>
      <p:sp>
        <p:nvSpPr>
          <p:cNvPr id="8" name="Rectangle 7"/>
          <p:cNvSpPr/>
          <p:nvPr/>
        </p:nvSpPr>
        <p:spPr>
          <a:xfrm>
            <a:off x="1500166" y="1500174"/>
            <a:ext cx="4572000" cy="1107996"/>
          </a:xfrm>
          <a:prstGeom prst="rect">
            <a:avLst/>
          </a:prstGeom>
        </p:spPr>
        <p:txBody>
          <a:bodyPr>
            <a:spAutoFit/>
          </a:bodyPr>
          <a:lstStyle/>
          <a:p>
            <a:r>
              <a:rPr lang="en-US" sz="2200" dirty="0" smtClean="0"/>
              <a:t>E → E </a:t>
            </a:r>
            <a:r>
              <a:rPr lang="en-US" sz="2200" b="1" dirty="0" smtClean="0"/>
              <a:t>+ T | T </a:t>
            </a:r>
          </a:p>
          <a:p>
            <a:r>
              <a:rPr lang="en-US" sz="2200" dirty="0" smtClean="0"/>
              <a:t>T → T </a:t>
            </a:r>
            <a:r>
              <a:rPr lang="en-US" sz="2200" b="1" dirty="0" smtClean="0"/>
              <a:t>* F | F</a:t>
            </a:r>
          </a:p>
          <a:p>
            <a:r>
              <a:rPr lang="en-US" sz="2200" dirty="0" smtClean="0"/>
              <a:t>F → </a:t>
            </a:r>
            <a:r>
              <a:rPr lang="en-US" sz="2200" b="1" dirty="0" smtClean="0"/>
              <a:t>(E) | id  </a:t>
            </a:r>
            <a:endParaRPr lang="en-US" sz="2200" dirty="0"/>
          </a:p>
        </p:txBody>
      </p:sp>
      <p:sp>
        <p:nvSpPr>
          <p:cNvPr id="2049" name="Rectangle 1"/>
          <p:cNvSpPr>
            <a:spLocks noChangeArrowheads="1"/>
          </p:cNvSpPr>
          <p:nvPr/>
        </p:nvSpPr>
        <p:spPr bwMode="auto">
          <a:xfrm>
            <a:off x="142844" y="2786058"/>
            <a:ext cx="4357718" cy="32844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0000"/>
              </a:lnSpc>
              <a:spcBef>
                <a:spcPct val="0"/>
              </a:spcBef>
              <a:spcAft>
                <a:spcPts val="600"/>
              </a:spcAft>
              <a:buClrTx/>
              <a:buSzTx/>
              <a:buFontTx/>
              <a:buNone/>
              <a:tabLst/>
            </a:pPr>
            <a:r>
              <a:rPr lang="en-US" sz="2200" u="sng" dirty="0" err="1" smtClean="0">
                <a:solidFill>
                  <a:srgbClr val="000099"/>
                </a:solidFill>
                <a:latin typeface="+mj-lt"/>
                <a:cs typeface="+mn-cs"/>
              </a:rPr>
              <a:t>Bài</a:t>
            </a:r>
            <a:r>
              <a:rPr lang="en-US" sz="2200" u="sng" dirty="0" smtClean="0">
                <a:solidFill>
                  <a:srgbClr val="000099"/>
                </a:solidFill>
                <a:latin typeface="+mj-lt"/>
                <a:cs typeface="+mn-cs"/>
              </a:rPr>
              <a:t> 2</a:t>
            </a:r>
            <a:r>
              <a:rPr lang="en-US" sz="2200" dirty="0" smtClean="0">
                <a:solidFill>
                  <a:srgbClr val="000099"/>
                </a:solidFill>
                <a:latin typeface="+mj-lt"/>
                <a:cs typeface="+mn-cs"/>
              </a:rPr>
              <a:t>: </a:t>
            </a:r>
            <a:r>
              <a:rPr lang="en-US" sz="2200" dirty="0" err="1" smtClean="0">
                <a:solidFill>
                  <a:srgbClr val="000099"/>
                </a:solidFill>
                <a:latin typeface="+mj-lt"/>
                <a:cs typeface="+mn-cs"/>
              </a:rPr>
              <a:t>Tìm</a:t>
            </a:r>
            <a:r>
              <a:rPr lang="en-US" sz="2200" dirty="0" smtClean="0">
                <a:solidFill>
                  <a:srgbClr val="000099"/>
                </a:solidFill>
                <a:latin typeface="+mj-lt"/>
                <a:cs typeface="+mn-cs"/>
              </a:rPr>
              <a:t> </a:t>
            </a:r>
            <a:r>
              <a:rPr lang="en-US" sz="2200" dirty="0" err="1" smtClean="0">
                <a:solidFill>
                  <a:srgbClr val="000099"/>
                </a:solidFill>
                <a:latin typeface="+mj-lt"/>
                <a:cs typeface="+mn-cs"/>
              </a:rPr>
              <a:t>tập</a:t>
            </a:r>
            <a:r>
              <a:rPr lang="en-US" sz="2200" dirty="0" smtClean="0">
                <a:solidFill>
                  <a:srgbClr val="000099"/>
                </a:solidFill>
                <a:latin typeface="+mj-lt"/>
                <a:cs typeface="+mn-cs"/>
              </a:rPr>
              <a:t> </a:t>
            </a:r>
            <a:r>
              <a:rPr lang="en-US" sz="2200" dirty="0" err="1" smtClean="0">
                <a:solidFill>
                  <a:srgbClr val="000099"/>
                </a:solidFill>
                <a:latin typeface="+mj-lt"/>
                <a:cs typeface="+mn-cs"/>
              </a:rPr>
              <a:t>hợp</a:t>
            </a:r>
            <a:r>
              <a:rPr lang="en-US" sz="2200" dirty="0" smtClean="0">
                <a:solidFill>
                  <a:srgbClr val="000099"/>
                </a:solidFill>
                <a:latin typeface="+mj-lt"/>
                <a:cs typeface="+mn-cs"/>
              </a:rPr>
              <a:t> First, Follow </a:t>
            </a:r>
            <a:r>
              <a:rPr lang="en-US" sz="2200" dirty="0" err="1" smtClean="0">
                <a:solidFill>
                  <a:srgbClr val="000099"/>
                </a:solidFill>
                <a:latin typeface="+mj-lt"/>
                <a:cs typeface="+mn-cs"/>
              </a:rPr>
              <a:t>và</a:t>
            </a:r>
            <a:r>
              <a:rPr lang="en-US" sz="2200" dirty="0" smtClean="0">
                <a:solidFill>
                  <a:srgbClr val="000099"/>
                </a:solidFill>
                <a:latin typeface="+mj-lt"/>
                <a:cs typeface="+mn-cs"/>
              </a:rPr>
              <a:t> </a:t>
            </a:r>
            <a:r>
              <a:rPr lang="en-US" sz="2200" dirty="0" err="1" smtClean="0">
                <a:solidFill>
                  <a:srgbClr val="000099"/>
                </a:solidFill>
                <a:latin typeface="+mj-lt"/>
                <a:cs typeface="+mn-cs"/>
              </a:rPr>
              <a:t>tạo</a:t>
            </a:r>
            <a:r>
              <a:rPr lang="en-US" sz="2200" dirty="0" smtClean="0">
                <a:solidFill>
                  <a:srgbClr val="000099"/>
                </a:solidFill>
                <a:latin typeface="+mj-lt"/>
                <a:cs typeface="+mn-cs"/>
              </a:rPr>
              <a:t> </a:t>
            </a:r>
            <a:r>
              <a:rPr lang="en-US" sz="2200" dirty="0" err="1" smtClean="0">
                <a:solidFill>
                  <a:srgbClr val="000099"/>
                </a:solidFill>
                <a:latin typeface="+mj-lt"/>
                <a:cs typeface="+mn-cs"/>
              </a:rPr>
              <a:t>bảng</a:t>
            </a:r>
            <a:r>
              <a:rPr lang="en-US" sz="2200" dirty="0" smtClean="0">
                <a:solidFill>
                  <a:srgbClr val="000099"/>
                </a:solidFill>
                <a:latin typeface="+mj-lt"/>
                <a:cs typeface="+mn-cs"/>
              </a:rPr>
              <a:t> </a:t>
            </a:r>
            <a:r>
              <a:rPr lang="en-US" sz="2200" dirty="0" err="1" smtClean="0">
                <a:solidFill>
                  <a:srgbClr val="000099"/>
                </a:solidFill>
                <a:latin typeface="+mj-lt"/>
                <a:cs typeface="+mn-cs"/>
              </a:rPr>
              <a:t>dẫn</a:t>
            </a:r>
            <a:r>
              <a:rPr lang="en-US" sz="2200" dirty="0" smtClean="0">
                <a:solidFill>
                  <a:srgbClr val="000099"/>
                </a:solidFill>
                <a:latin typeface="+mj-lt"/>
                <a:cs typeface="+mn-cs"/>
              </a:rPr>
              <a:t> </a:t>
            </a:r>
            <a:r>
              <a:rPr lang="en-US" sz="2200" dirty="0" err="1" smtClean="0">
                <a:solidFill>
                  <a:srgbClr val="000099"/>
                </a:solidFill>
                <a:latin typeface="+mj-lt"/>
                <a:cs typeface="+mn-cs"/>
              </a:rPr>
              <a:t>xuất</a:t>
            </a:r>
            <a:r>
              <a:rPr lang="en-US" sz="2200" dirty="0" smtClean="0">
                <a:solidFill>
                  <a:srgbClr val="000099"/>
                </a:solidFill>
                <a:latin typeface="+mj-lt"/>
                <a:cs typeface="+mn-cs"/>
              </a:rPr>
              <a:t> </a:t>
            </a:r>
            <a:r>
              <a:rPr lang="en-US" sz="2200" dirty="0" err="1" smtClean="0">
                <a:solidFill>
                  <a:srgbClr val="000099"/>
                </a:solidFill>
                <a:latin typeface="+mj-lt"/>
                <a:cs typeface="+mn-cs"/>
              </a:rPr>
              <a:t>cho</a:t>
            </a:r>
            <a:r>
              <a:rPr lang="en-US" sz="2200" dirty="0" smtClean="0">
                <a:solidFill>
                  <a:srgbClr val="000099"/>
                </a:solidFill>
                <a:latin typeface="+mj-lt"/>
                <a:cs typeface="+mn-cs"/>
              </a:rPr>
              <a:t> </a:t>
            </a:r>
            <a:r>
              <a:rPr lang="en-US" sz="2200" dirty="0" err="1" smtClean="0">
                <a:solidFill>
                  <a:srgbClr val="000099"/>
                </a:solidFill>
                <a:latin typeface="+mj-lt"/>
                <a:cs typeface="+mn-cs"/>
              </a:rPr>
              <a:t>văn</a:t>
            </a:r>
            <a:r>
              <a:rPr lang="en-US" sz="2200" dirty="0" smtClean="0">
                <a:solidFill>
                  <a:srgbClr val="000099"/>
                </a:solidFill>
                <a:latin typeface="+mj-lt"/>
                <a:cs typeface="+mn-cs"/>
              </a:rPr>
              <a:t> </a:t>
            </a:r>
            <a:r>
              <a:rPr lang="en-US" sz="2200" dirty="0" err="1" smtClean="0">
                <a:solidFill>
                  <a:srgbClr val="000099"/>
                </a:solidFill>
                <a:latin typeface="+mj-lt"/>
                <a:cs typeface="+mn-cs"/>
              </a:rPr>
              <a:t>phạm</a:t>
            </a:r>
            <a:r>
              <a:rPr lang="en-US" sz="2200" dirty="0" smtClean="0">
                <a:solidFill>
                  <a:srgbClr val="000099"/>
                </a:solidFill>
                <a:latin typeface="+mj-lt"/>
                <a:cs typeface="+mn-cs"/>
              </a:rPr>
              <a:t> </a:t>
            </a:r>
            <a:r>
              <a:rPr lang="en-US" sz="2200" dirty="0" err="1" smtClean="0">
                <a:solidFill>
                  <a:srgbClr val="000099"/>
                </a:solidFill>
                <a:latin typeface="+mj-lt"/>
                <a:cs typeface="+mn-cs"/>
              </a:rPr>
              <a:t>sau</a:t>
            </a:r>
            <a:r>
              <a:rPr lang="en-US" sz="2200" dirty="0" smtClean="0">
                <a:solidFill>
                  <a:srgbClr val="000099"/>
                </a:solidFill>
                <a:latin typeface="+mj-lt"/>
                <a:cs typeface="+mn-cs"/>
              </a:rPr>
              <a:t>:</a:t>
            </a:r>
            <a:endPar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20000"/>
              </a:lnSpc>
              <a:spcBef>
                <a:spcPct val="0"/>
              </a:spcBef>
              <a:spcAft>
                <a:spcPts val="600"/>
              </a:spcAft>
              <a:buClrTx/>
              <a:buSzTx/>
              <a:buFontTx/>
              <a:buNone/>
              <a:tabLst/>
            </a:pP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S</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sym typeface="Symbol" pitchFamily="18" charset="2"/>
              </a:rPr>
              <a:t></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Ac</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 </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BBc</a:t>
            </a:r>
            <a:endParaRPr kumimoji="0" lang="en-US" sz="2200" b="0" i="0" u="none" strike="noStrike" cap="none" normalizeH="0" baseline="0" dirty="0" smtClean="0">
              <a:ln>
                <a:noFill/>
              </a:ln>
              <a:solidFill>
                <a:schemeClr val="tx1"/>
              </a:solidFill>
              <a:effectLst/>
              <a:latin typeface="+mj-lt"/>
              <a:sym typeface="Symbol" pitchFamily="18" charset="2"/>
            </a:endParaRPr>
          </a:p>
          <a:p>
            <a:pPr marL="0" marR="0" lvl="0" indent="0" algn="l" defTabSz="914400" rtl="0" eaLnBrk="0" fontAlgn="base" latinLnBrk="0" hangingPunct="0">
              <a:lnSpc>
                <a:spcPct val="120000"/>
              </a:lnSpc>
              <a:spcBef>
                <a:spcPct val="0"/>
              </a:spcBef>
              <a:spcAft>
                <a:spcPts val="600"/>
              </a:spcAft>
              <a:buClrTx/>
              <a:buSzTx/>
              <a:buFontTx/>
              <a:buNone/>
              <a:tabLst/>
            </a:pP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sym typeface="Symbol" pitchFamily="18" charset="2"/>
              </a:rPr>
              <a:t>A</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BC</a:t>
            </a:r>
            <a:endParaRPr kumimoji="0" lang="en-US" sz="2200" b="0" i="0" u="none" strike="noStrike" cap="none" normalizeH="0" baseline="0" dirty="0" smtClean="0">
              <a:ln>
                <a:noFill/>
              </a:ln>
              <a:solidFill>
                <a:schemeClr val="tx1"/>
              </a:solidFill>
              <a:effectLst/>
              <a:latin typeface="+mj-lt"/>
              <a:sym typeface="Symbol" pitchFamily="18" charset="2"/>
            </a:endParaRPr>
          </a:p>
          <a:p>
            <a:pPr marL="0" marR="0" lvl="0" indent="0" algn="l" defTabSz="914400" rtl="0" eaLnBrk="0" fontAlgn="base" latinLnBrk="0" hangingPunct="0">
              <a:lnSpc>
                <a:spcPct val="120000"/>
              </a:lnSpc>
              <a:spcBef>
                <a:spcPct val="0"/>
              </a:spcBef>
              <a:spcAft>
                <a:spcPts val="600"/>
              </a:spcAft>
              <a:buClrTx/>
              <a:buSzTx/>
              <a:buFontTx/>
              <a:buNone/>
              <a:tabLst/>
            </a:pP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sym typeface="Symbol" pitchFamily="18" charset="2"/>
              </a:rPr>
              <a:t>C</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b</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 </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bCd</a:t>
            </a:r>
            <a:endParaRPr kumimoji="0" lang="en-US" sz="2200" b="0" i="0" u="none" strike="noStrike" cap="none" normalizeH="0" baseline="0" dirty="0" smtClean="0">
              <a:ln>
                <a:noFill/>
              </a:ln>
              <a:solidFill>
                <a:schemeClr val="tx1"/>
              </a:solidFill>
              <a:effectLst/>
              <a:latin typeface="+mj-lt"/>
              <a:sym typeface="Symbol" pitchFamily="18" charset="2"/>
            </a:endParaRPr>
          </a:p>
          <a:p>
            <a:pPr marL="0" marR="0" lvl="0" indent="0" algn="l" defTabSz="914400" rtl="0" eaLnBrk="0" fontAlgn="base" latinLnBrk="0" hangingPunct="0">
              <a:lnSpc>
                <a:spcPct val="120000"/>
              </a:lnSpc>
              <a:spcBef>
                <a:spcPct val="0"/>
              </a:spcBef>
              <a:spcAft>
                <a:spcPts val="600"/>
              </a:spcAft>
              <a:buClrTx/>
              <a:buSzTx/>
              <a:buFontTx/>
              <a:buNone/>
              <a:tabLst/>
            </a:pP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sym typeface="Symbol" pitchFamily="18" charset="2"/>
              </a:rPr>
              <a:t>B</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dBb</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 </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dDb</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 </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sym typeface="Symbol" pitchFamily="18" charset="2"/>
              </a:rPr>
              <a:t></a:t>
            </a:r>
            <a:endParaRPr kumimoji="0" lang="en-US" sz="22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20000"/>
              </a:lnSpc>
              <a:spcBef>
                <a:spcPct val="0"/>
              </a:spcBef>
              <a:spcAft>
                <a:spcPts val="600"/>
              </a:spcAft>
              <a:buClrTx/>
              <a:buSzTx/>
              <a:buFontTx/>
              <a:buNone/>
              <a:tabLst/>
            </a:pP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sym typeface="Symbol" pitchFamily="18" charset="2"/>
              </a:rPr>
              <a:t>D </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bd</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 </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bDd</a:t>
            </a:r>
            <a:endPar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sym typeface="Symbol" pitchFamily="18" charset="2"/>
            </a:endParaRPr>
          </a:p>
        </p:txBody>
      </p:sp>
      <p:sp>
        <p:nvSpPr>
          <p:cNvPr id="2050" name="Rectangle 2"/>
          <p:cNvSpPr>
            <a:spLocks noChangeArrowheads="1"/>
          </p:cNvSpPr>
          <p:nvPr/>
        </p:nvSpPr>
        <p:spPr bwMode="auto">
          <a:xfrm>
            <a:off x="4857784" y="2786058"/>
            <a:ext cx="4429124" cy="33209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0000"/>
              </a:lnSpc>
              <a:spcBef>
                <a:spcPct val="0"/>
              </a:spcBef>
              <a:spcAft>
                <a:spcPts val="600"/>
              </a:spcAft>
              <a:buClrTx/>
              <a:buSzTx/>
              <a:buFontTx/>
              <a:buNone/>
              <a:tabLst/>
            </a:pPr>
            <a:r>
              <a:rPr lang="en-US" sz="2200" u="sng" dirty="0" err="1" smtClean="0">
                <a:solidFill>
                  <a:srgbClr val="000099"/>
                </a:solidFill>
                <a:latin typeface="+mj-lt"/>
                <a:cs typeface="+mn-cs"/>
              </a:rPr>
              <a:t>Bài</a:t>
            </a:r>
            <a:r>
              <a:rPr lang="en-US" sz="2200" u="sng" dirty="0" smtClean="0">
                <a:solidFill>
                  <a:srgbClr val="000099"/>
                </a:solidFill>
                <a:latin typeface="+mj-lt"/>
                <a:cs typeface="+mn-cs"/>
              </a:rPr>
              <a:t> 3</a:t>
            </a:r>
            <a:r>
              <a:rPr lang="en-US" sz="2200" dirty="0" smtClean="0">
                <a:solidFill>
                  <a:srgbClr val="000099"/>
                </a:solidFill>
                <a:latin typeface="+mj-lt"/>
                <a:cs typeface="+mn-cs"/>
              </a:rPr>
              <a:t>: </a:t>
            </a:r>
            <a:r>
              <a:rPr lang="en-US" sz="2200" dirty="0" err="1" smtClean="0">
                <a:solidFill>
                  <a:srgbClr val="000099"/>
                </a:solidFill>
                <a:latin typeface="+mj-lt"/>
                <a:cs typeface="+mn-cs"/>
              </a:rPr>
              <a:t>Tìm</a:t>
            </a:r>
            <a:r>
              <a:rPr lang="en-US" sz="2200" dirty="0" smtClean="0">
                <a:solidFill>
                  <a:srgbClr val="000099"/>
                </a:solidFill>
                <a:latin typeface="+mj-lt"/>
                <a:cs typeface="+mn-cs"/>
              </a:rPr>
              <a:t> </a:t>
            </a:r>
            <a:r>
              <a:rPr lang="en-US" sz="2200" dirty="0" err="1" smtClean="0">
                <a:solidFill>
                  <a:srgbClr val="000099"/>
                </a:solidFill>
                <a:latin typeface="+mj-lt"/>
                <a:cs typeface="+mn-cs"/>
              </a:rPr>
              <a:t>tập</a:t>
            </a:r>
            <a:r>
              <a:rPr lang="en-US" sz="2200" dirty="0" smtClean="0">
                <a:solidFill>
                  <a:srgbClr val="000099"/>
                </a:solidFill>
                <a:latin typeface="+mj-lt"/>
                <a:cs typeface="+mn-cs"/>
              </a:rPr>
              <a:t> </a:t>
            </a:r>
            <a:r>
              <a:rPr lang="en-US" sz="2200" dirty="0" err="1" smtClean="0">
                <a:solidFill>
                  <a:srgbClr val="000099"/>
                </a:solidFill>
                <a:latin typeface="+mj-lt"/>
                <a:cs typeface="+mn-cs"/>
              </a:rPr>
              <a:t>hợp</a:t>
            </a:r>
            <a:r>
              <a:rPr lang="en-US" sz="2200" dirty="0" smtClean="0">
                <a:solidFill>
                  <a:srgbClr val="000099"/>
                </a:solidFill>
                <a:latin typeface="+mj-lt"/>
                <a:cs typeface="+mn-cs"/>
              </a:rPr>
              <a:t> First, Follow </a:t>
            </a:r>
            <a:r>
              <a:rPr lang="en-US" sz="2200" dirty="0" err="1" smtClean="0">
                <a:solidFill>
                  <a:srgbClr val="000099"/>
                </a:solidFill>
                <a:latin typeface="+mj-lt"/>
                <a:cs typeface="+mn-cs"/>
              </a:rPr>
              <a:t>và</a:t>
            </a:r>
            <a:r>
              <a:rPr lang="en-US" sz="2200" dirty="0" smtClean="0">
                <a:solidFill>
                  <a:srgbClr val="000099"/>
                </a:solidFill>
                <a:latin typeface="+mj-lt"/>
                <a:cs typeface="+mn-cs"/>
              </a:rPr>
              <a:t> </a:t>
            </a:r>
            <a:r>
              <a:rPr lang="en-US" sz="2200" dirty="0" err="1" smtClean="0">
                <a:solidFill>
                  <a:srgbClr val="000099"/>
                </a:solidFill>
                <a:latin typeface="+mj-lt"/>
                <a:cs typeface="+mn-cs"/>
              </a:rPr>
              <a:t>tạo</a:t>
            </a:r>
            <a:r>
              <a:rPr lang="en-US" sz="2200" dirty="0" smtClean="0">
                <a:solidFill>
                  <a:srgbClr val="000099"/>
                </a:solidFill>
                <a:latin typeface="+mj-lt"/>
                <a:cs typeface="+mn-cs"/>
              </a:rPr>
              <a:t> </a:t>
            </a:r>
            <a:r>
              <a:rPr lang="en-US" sz="2200" dirty="0" err="1" smtClean="0">
                <a:solidFill>
                  <a:srgbClr val="000099"/>
                </a:solidFill>
                <a:latin typeface="+mj-lt"/>
                <a:cs typeface="+mn-cs"/>
              </a:rPr>
              <a:t>bảng</a:t>
            </a:r>
            <a:r>
              <a:rPr lang="en-US" sz="2200" dirty="0" smtClean="0">
                <a:solidFill>
                  <a:srgbClr val="000099"/>
                </a:solidFill>
                <a:latin typeface="+mj-lt"/>
                <a:cs typeface="+mn-cs"/>
              </a:rPr>
              <a:t> </a:t>
            </a:r>
            <a:r>
              <a:rPr lang="en-US" sz="2200" dirty="0" err="1" smtClean="0">
                <a:solidFill>
                  <a:srgbClr val="000099"/>
                </a:solidFill>
                <a:latin typeface="+mj-lt"/>
                <a:cs typeface="+mn-cs"/>
              </a:rPr>
              <a:t>dẫn</a:t>
            </a:r>
            <a:r>
              <a:rPr lang="en-US" sz="2200" dirty="0" smtClean="0">
                <a:solidFill>
                  <a:srgbClr val="000099"/>
                </a:solidFill>
                <a:latin typeface="+mj-lt"/>
                <a:cs typeface="+mn-cs"/>
              </a:rPr>
              <a:t> </a:t>
            </a:r>
            <a:r>
              <a:rPr lang="en-US" sz="2200" dirty="0" err="1" smtClean="0">
                <a:solidFill>
                  <a:srgbClr val="000099"/>
                </a:solidFill>
                <a:latin typeface="+mj-lt"/>
                <a:cs typeface="+mn-cs"/>
              </a:rPr>
              <a:t>xuất</a:t>
            </a:r>
            <a:r>
              <a:rPr lang="en-US" sz="2200" dirty="0" smtClean="0">
                <a:solidFill>
                  <a:srgbClr val="000099"/>
                </a:solidFill>
                <a:latin typeface="+mj-lt"/>
                <a:cs typeface="+mn-cs"/>
              </a:rPr>
              <a:t> </a:t>
            </a:r>
            <a:r>
              <a:rPr lang="en-US" sz="2200" dirty="0" err="1" smtClean="0">
                <a:solidFill>
                  <a:srgbClr val="000099"/>
                </a:solidFill>
                <a:latin typeface="+mj-lt"/>
                <a:cs typeface="+mn-cs"/>
              </a:rPr>
              <a:t>cho</a:t>
            </a:r>
            <a:r>
              <a:rPr lang="en-US" sz="2200" dirty="0" smtClean="0">
                <a:solidFill>
                  <a:srgbClr val="000099"/>
                </a:solidFill>
                <a:latin typeface="+mj-lt"/>
                <a:cs typeface="+mn-cs"/>
              </a:rPr>
              <a:t> </a:t>
            </a:r>
            <a:r>
              <a:rPr lang="en-US" sz="2200" dirty="0" err="1" smtClean="0">
                <a:solidFill>
                  <a:srgbClr val="000099"/>
                </a:solidFill>
                <a:latin typeface="+mj-lt"/>
                <a:cs typeface="+mn-cs"/>
              </a:rPr>
              <a:t>văn</a:t>
            </a:r>
            <a:r>
              <a:rPr lang="en-US" sz="2200" dirty="0" smtClean="0">
                <a:solidFill>
                  <a:srgbClr val="000099"/>
                </a:solidFill>
                <a:latin typeface="+mj-lt"/>
                <a:cs typeface="+mn-cs"/>
              </a:rPr>
              <a:t> </a:t>
            </a:r>
            <a:r>
              <a:rPr lang="en-US" sz="2200" dirty="0" err="1" smtClean="0">
                <a:solidFill>
                  <a:srgbClr val="000099"/>
                </a:solidFill>
                <a:latin typeface="+mj-lt"/>
                <a:cs typeface="+mn-cs"/>
              </a:rPr>
              <a:t>phạm</a:t>
            </a:r>
            <a:r>
              <a:rPr lang="en-US" sz="2200" dirty="0" smtClean="0">
                <a:solidFill>
                  <a:srgbClr val="000099"/>
                </a:solidFill>
                <a:latin typeface="+mj-lt"/>
                <a:cs typeface="+mn-cs"/>
              </a:rPr>
              <a:t> </a:t>
            </a:r>
            <a:r>
              <a:rPr lang="en-US" sz="2200" dirty="0" err="1" smtClean="0">
                <a:solidFill>
                  <a:srgbClr val="000099"/>
                </a:solidFill>
                <a:latin typeface="+mj-lt"/>
                <a:cs typeface="+mn-cs"/>
              </a:rPr>
              <a:t>sau</a:t>
            </a:r>
            <a:r>
              <a:rPr lang="en-US" sz="2200" dirty="0" smtClean="0">
                <a:solidFill>
                  <a:srgbClr val="000099"/>
                </a:solidFill>
                <a:latin typeface="+mj-lt"/>
                <a:cs typeface="+mn-cs"/>
              </a:rPr>
              <a:t>:</a:t>
            </a:r>
          </a:p>
          <a:p>
            <a:pPr marL="0" marR="0" lvl="0" indent="0" algn="l" defTabSz="914400" rtl="0" eaLnBrk="0" fontAlgn="base" latinLnBrk="0" hangingPunct="0">
              <a:lnSpc>
                <a:spcPct val="120000"/>
              </a:lnSpc>
              <a:spcBef>
                <a:spcPct val="0"/>
              </a:spcBef>
              <a:spcAft>
                <a:spcPts val="600"/>
              </a:spcAft>
              <a:buClrTx/>
              <a:buSzTx/>
              <a:buFontTx/>
              <a:buNone/>
              <a:tabLst/>
            </a:pP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S</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sym typeface="Symbol" pitchFamily="18" charset="2"/>
              </a:rPr>
              <a:t></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AD|abc</a:t>
            </a:r>
            <a:endParaRPr kumimoji="0" lang="en-US" sz="2200" b="0" i="0" u="none" strike="noStrike" cap="none" normalizeH="0" baseline="0" dirty="0" smtClean="0">
              <a:ln>
                <a:noFill/>
              </a:ln>
              <a:solidFill>
                <a:schemeClr val="tx1"/>
              </a:solidFill>
              <a:effectLst/>
              <a:latin typeface="+mj-lt"/>
              <a:sym typeface="Symbol" pitchFamily="18" charset="2"/>
            </a:endParaRPr>
          </a:p>
          <a:p>
            <a:pPr marL="0" marR="0" lvl="0" indent="0" algn="l" defTabSz="914400" rtl="0" eaLnBrk="0" fontAlgn="base" latinLnBrk="0" hangingPunct="0">
              <a:lnSpc>
                <a:spcPct val="120000"/>
              </a:lnSpc>
              <a:spcBef>
                <a:spcPct val="0"/>
              </a:spcBef>
              <a:spcAft>
                <a:spcPts val="600"/>
              </a:spcAft>
              <a:buClrTx/>
              <a:buSzTx/>
              <a:buFontTx/>
              <a:buNone/>
              <a:tabLst/>
            </a:pP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sym typeface="Symbol" pitchFamily="18" charset="2"/>
              </a:rPr>
              <a:t>A</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Bc</a:t>
            </a:r>
            <a:endParaRPr kumimoji="0" lang="en-US" sz="2200" b="0" i="0" u="none" strike="noStrike" cap="none" normalizeH="0" baseline="0" dirty="0" smtClean="0">
              <a:ln>
                <a:noFill/>
              </a:ln>
              <a:solidFill>
                <a:schemeClr val="tx1"/>
              </a:solidFill>
              <a:effectLst/>
              <a:latin typeface="+mj-lt"/>
              <a:sym typeface="Symbol" pitchFamily="18" charset="2"/>
            </a:endParaRPr>
          </a:p>
          <a:p>
            <a:pPr marL="0" marR="0" lvl="0" indent="0" algn="l" defTabSz="914400" rtl="0" eaLnBrk="0" fontAlgn="base" latinLnBrk="0" hangingPunct="0">
              <a:lnSpc>
                <a:spcPct val="120000"/>
              </a:lnSpc>
              <a:spcBef>
                <a:spcPct val="0"/>
              </a:spcBef>
              <a:spcAft>
                <a:spcPts val="600"/>
              </a:spcAft>
              <a:buClrTx/>
              <a:buSzTx/>
              <a:buFontTx/>
              <a:buNone/>
              <a:tabLst/>
            </a:pP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sym typeface="Symbol" pitchFamily="18" charset="2"/>
              </a:rPr>
              <a:t>B</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dBc</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 CC</a:t>
            </a:r>
            <a:endParaRPr kumimoji="0" lang="en-US" sz="2200" b="0" i="0" u="none" strike="noStrike" cap="none" normalizeH="0" baseline="0" dirty="0" smtClean="0">
              <a:ln>
                <a:noFill/>
              </a:ln>
              <a:solidFill>
                <a:schemeClr val="tx1"/>
              </a:solidFill>
              <a:effectLst/>
              <a:latin typeface="+mj-lt"/>
              <a:sym typeface="Symbol" pitchFamily="18" charset="2"/>
            </a:endParaRPr>
          </a:p>
          <a:p>
            <a:pPr marL="0" marR="0" lvl="0" indent="0" algn="l" defTabSz="914400" rtl="0" eaLnBrk="0" fontAlgn="base" latinLnBrk="0" hangingPunct="0">
              <a:lnSpc>
                <a:spcPct val="120000"/>
              </a:lnSpc>
              <a:spcBef>
                <a:spcPct val="0"/>
              </a:spcBef>
              <a:spcAft>
                <a:spcPts val="600"/>
              </a:spcAft>
              <a:buClrTx/>
              <a:buSzTx/>
              <a:buFontTx/>
              <a:buNone/>
              <a:tabLst/>
            </a:pP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sym typeface="Symbol" pitchFamily="18" charset="2"/>
              </a:rPr>
              <a:t>C</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DCb</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 </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CDb</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 </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sym typeface="Symbol" pitchFamily="18" charset="2"/>
              </a:rPr>
              <a:t></a:t>
            </a:r>
            <a:endParaRPr kumimoji="0" lang="en-US" sz="22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20000"/>
              </a:lnSpc>
              <a:spcBef>
                <a:spcPct val="0"/>
              </a:spcBef>
              <a:spcAft>
                <a:spcPts val="600"/>
              </a:spcAft>
              <a:buClrTx/>
              <a:buSzTx/>
              <a:buFontTx/>
              <a:buNone/>
              <a:tabLst/>
            </a:pP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sym typeface="Symbol" pitchFamily="18" charset="2"/>
              </a:rPr>
              <a:t>D</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a:t>
            </a:r>
            <a:r>
              <a:rPr kumimoji="0" lang="en-US" sz="2200" b="0" i="0" u="none" strike="noStrike" cap="none" normalizeH="0" baseline="0" dirty="0" err="1" smtClean="0">
                <a:ln>
                  <a:noFill/>
                </a:ln>
                <a:solidFill>
                  <a:schemeClr val="tx1"/>
                </a:solidFill>
                <a:effectLst/>
                <a:latin typeface="+mj-lt"/>
                <a:ea typeface="Calibri" pitchFamily="34" charset="0"/>
                <a:cs typeface="Times New Roman" pitchFamily="18" charset="0"/>
              </a:rPr>
              <a:t>Dd</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rPr>
              <a:t> | </a:t>
            </a:r>
            <a:r>
              <a:rPr kumimoji="0" lang="en-US" sz="2200" b="0" i="0" u="none" strike="noStrike" cap="none" normalizeH="0" baseline="0" dirty="0" smtClean="0">
                <a:ln>
                  <a:noFill/>
                </a:ln>
                <a:solidFill>
                  <a:schemeClr val="tx1"/>
                </a:solidFill>
                <a:effectLst/>
                <a:latin typeface="+mj-lt"/>
                <a:ea typeface="Calibri" pitchFamily="34" charset="0"/>
                <a:cs typeface="Times New Roman" pitchFamily="18" charset="0"/>
                <a:sym typeface="Symbol" pitchFamily="18" charset="2"/>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Chiến</a:t>
            </a:r>
            <a:r>
              <a:rPr lang="en-US" dirty="0" smtClean="0"/>
              <a:t> </a:t>
            </a:r>
            <a:r>
              <a:rPr lang="en-US" dirty="0" err="1"/>
              <a:t>lược</a:t>
            </a:r>
            <a:r>
              <a:rPr lang="en-US" dirty="0"/>
              <a:t> </a:t>
            </a:r>
            <a:r>
              <a:rPr lang="en-US" dirty="0" err="1"/>
              <a:t>phân</a:t>
            </a:r>
            <a:r>
              <a:rPr lang="en-US" dirty="0"/>
              <a:t> </a:t>
            </a:r>
            <a:r>
              <a:rPr lang="en-US" dirty="0" err="1" smtClean="0"/>
              <a:t>tích</a:t>
            </a:r>
            <a:r>
              <a:rPr lang="en-US" dirty="0" smtClean="0"/>
              <a:t> top-down (</a:t>
            </a:r>
            <a:r>
              <a:rPr lang="en-US" dirty="0" err="1" smtClean="0"/>
              <a:t>tt</a:t>
            </a:r>
            <a:r>
              <a:rPr lang="en-US" dirty="0" smtClean="0"/>
              <a:t>)</a:t>
            </a:r>
            <a:endParaRPr lang="en-US" dirty="0"/>
          </a:p>
        </p:txBody>
      </p:sp>
      <p:sp>
        <p:nvSpPr>
          <p:cNvPr id="215043" name="Rectangle 3"/>
          <p:cNvSpPr>
            <a:spLocks noGrp="1" noChangeArrowheads="1"/>
          </p:cNvSpPr>
          <p:nvPr>
            <p:ph type="body" idx="1"/>
          </p:nvPr>
        </p:nvSpPr>
        <p:spPr/>
        <p:txBody>
          <a:bodyPr/>
          <a:lstStyle/>
          <a:p>
            <a:r>
              <a:rPr lang="en-US" dirty="0" err="1">
                <a:sym typeface="Symbol" pitchFamily="18" charset="2"/>
              </a:rPr>
              <a:t>Có</a:t>
            </a:r>
            <a:r>
              <a:rPr lang="en-US" dirty="0">
                <a:sym typeface="Symbol" pitchFamily="18" charset="2"/>
              </a:rPr>
              <a:t> 2 </a:t>
            </a:r>
            <a:r>
              <a:rPr lang="en-US" dirty="0" err="1">
                <a:sym typeface="Symbol" pitchFamily="18" charset="2"/>
              </a:rPr>
              <a:t>phương</a:t>
            </a:r>
            <a:r>
              <a:rPr lang="en-US" dirty="0">
                <a:sym typeface="Symbol" pitchFamily="18" charset="2"/>
              </a:rPr>
              <a:t> </a:t>
            </a:r>
            <a:r>
              <a:rPr lang="en-US" dirty="0" err="1">
                <a:sym typeface="Symbol" pitchFamily="18" charset="2"/>
              </a:rPr>
              <a:t>pháp</a:t>
            </a:r>
            <a:endParaRPr lang="en-US" dirty="0">
              <a:sym typeface="Symbol" pitchFamily="18" charset="2"/>
            </a:endParaRPr>
          </a:p>
          <a:p>
            <a:pPr lvl="1"/>
            <a:r>
              <a:rPr lang="en-US" dirty="0" err="1">
                <a:sym typeface="Symbol" pitchFamily="18" charset="2"/>
              </a:rPr>
              <a:t>Phân</a:t>
            </a:r>
            <a:r>
              <a:rPr lang="en-US" dirty="0">
                <a:sym typeface="Symbol" pitchFamily="18" charset="2"/>
              </a:rPr>
              <a:t> </a:t>
            </a:r>
            <a:r>
              <a:rPr lang="en-US" dirty="0" err="1">
                <a:sym typeface="Symbol" pitchFamily="18" charset="2"/>
              </a:rPr>
              <a:t>tích</a:t>
            </a:r>
            <a:r>
              <a:rPr lang="en-US" dirty="0">
                <a:sym typeface="Symbol" pitchFamily="18" charset="2"/>
              </a:rPr>
              <a:t> quay </a:t>
            </a:r>
            <a:r>
              <a:rPr lang="en-US" dirty="0" err="1">
                <a:sym typeface="Symbol" pitchFamily="18" charset="2"/>
              </a:rPr>
              <a:t>lui</a:t>
            </a:r>
            <a:r>
              <a:rPr lang="en-US" dirty="0">
                <a:sym typeface="Symbol" pitchFamily="18" charset="2"/>
              </a:rPr>
              <a:t>: </a:t>
            </a:r>
            <a:r>
              <a:rPr lang="en-US" dirty="0" err="1">
                <a:sym typeface="Symbol" pitchFamily="18" charset="2"/>
              </a:rPr>
              <a:t>trong</a:t>
            </a:r>
            <a:r>
              <a:rPr lang="en-US" dirty="0">
                <a:sym typeface="Symbol" pitchFamily="18" charset="2"/>
              </a:rPr>
              <a:t> </a:t>
            </a:r>
            <a:r>
              <a:rPr lang="en-US" dirty="0" err="1">
                <a:sym typeface="Symbol" pitchFamily="18" charset="2"/>
              </a:rPr>
              <a:t>quá</a:t>
            </a:r>
            <a:r>
              <a:rPr lang="en-US" dirty="0">
                <a:sym typeface="Symbol" pitchFamily="18" charset="2"/>
              </a:rPr>
              <a:t> </a:t>
            </a:r>
            <a:r>
              <a:rPr lang="en-US" dirty="0" err="1">
                <a:sym typeface="Symbol" pitchFamily="18" charset="2"/>
              </a:rPr>
              <a:t>trình</a:t>
            </a:r>
            <a:r>
              <a:rPr lang="en-US" dirty="0">
                <a:sym typeface="Symbol" pitchFamily="18" charset="2"/>
              </a:rPr>
              <a:t> </a:t>
            </a:r>
            <a:r>
              <a:rPr lang="en-US" dirty="0" err="1">
                <a:sym typeface="Symbol" pitchFamily="18" charset="2"/>
              </a:rPr>
              <a:t>xây</a:t>
            </a:r>
            <a:r>
              <a:rPr lang="en-US" dirty="0">
                <a:sym typeface="Symbol" pitchFamily="18" charset="2"/>
              </a:rPr>
              <a:t> </a:t>
            </a:r>
            <a:r>
              <a:rPr lang="en-US" dirty="0" err="1">
                <a:sym typeface="Symbol" pitchFamily="18" charset="2"/>
              </a:rPr>
              <a:t>dựng</a:t>
            </a:r>
            <a:r>
              <a:rPr lang="en-US" dirty="0">
                <a:sym typeface="Symbol" pitchFamily="18" charset="2"/>
              </a:rPr>
              <a:t> </a:t>
            </a:r>
            <a:r>
              <a:rPr lang="en-US" dirty="0" err="1">
                <a:sym typeface="Symbol" pitchFamily="18" charset="2"/>
              </a:rPr>
              <a:t>cây</a:t>
            </a:r>
            <a:r>
              <a:rPr lang="en-US" dirty="0">
                <a:sym typeface="Symbol" pitchFamily="18" charset="2"/>
              </a:rPr>
              <a:t> </a:t>
            </a:r>
            <a:r>
              <a:rPr lang="en-US" dirty="0" err="1">
                <a:sym typeface="Symbol" pitchFamily="18" charset="2"/>
              </a:rPr>
              <a:t>cú</a:t>
            </a:r>
            <a:r>
              <a:rPr lang="en-US" dirty="0">
                <a:sym typeface="Symbol" pitchFamily="18" charset="2"/>
              </a:rPr>
              <a:t> </a:t>
            </a:r>
            <a:r>
              <a:rPr lang="en-US" dirty="0" err="1">
                <a:sym typeface="Symbol" pitchFamily="18" charset="2"/>
              </a:rPr>
              <a:t>pháp</a:t>
            </a:r>
            <a:r>
              <a:rPr lang="en-US" dirty="0">
                <a:sym typeface="Symbol" pitchFamily="18" charset="2"/>
              </a:rPr>
              <a:t> </a:t>
            </a:r>
            <a:r>
              <a:rPr lang="en-US" dirty="0" err="1">
                <a:sym typeface="Symbol" pitchFamily="18" charset="2"/>
              </a:rPr>
              <a:t>thực</a:t>
            </a:r>
            <a:r>
              <a:rPr lang="en-US" dirty="0">
                <a:sym typeface="Symbol" pitchFamily="18" charset="2"/>
              </a:rPr>
              <a:t> </a:t>
            </a:r>
            <a:r>
              <a:rPr lang="en-US" dirty="0" err="1">
                <a:sym typeface="Symbol" pitchFamily="18" charset="2"/>
              </a:rPr>
              <a:t>hiện</a:t>
            </a:r>
            <a:r>
              <a:rPr lang="en-US" dirty="0">
                <a:sym typeface="Symbol" pitchFamily="18" charset="2"/>
              </a:rPr>
              <a:t> </a:t>
            </a:r>
            <a:r>
              <a:rPr lang="en-US" dirty="0" err="1">
                <a:sym typeface="Symbol" pitchFamily="18" charset="2"/>
              </a:rPr>
              <a:t>thử</a:t>
            </a:r>
            <a:r>
              <a:rPr lang="en-US" dirty="0">
                <a:sym typeface="Symbol" pitchFamily="18" charset="2"/>
              </a:rPr>
              <a:t> </a:t>
            </a:r>
            <a:r>
              <a:rPr lang="en-US" dirty="0" err="1">
                <a:sym typeface="Symbol" pitchFamily="18" charset="2"/>
              </a:rPr>
              <a:t>lần</a:t>
            </a:r>
            <a:r>
              <a:rPr lang="en-US" dirty="0">
                <a:sym typeface="Symbol" pitchFamily="18" charset="2"/>
              </a:rPr>
              <a:t> </a:t>
            </a:r>
            <a:r>
              <a:rPr lang="en-US" dirty="0" err="1">
                <a:sym typeface="Symbol" pitchFamily="18" charset="2"/>
              </a:rPr>
              <a:t>lượt</a:t>
            </a:r>
            <a:r>
              <a:rPr lang="en-US" dirty="0">
                <a:sym typeface="Symbol" pitchFamily="18" charset="2"/>
              </a:rPr>
              <a:t>, </a:t>
            </a:r>
            <a:r>
              <a:rPr lang="en-US" dirty="0" err="1">
                <a:sym typeface="Symbol" pitchFamily="18" charset="2"/>
              </a:rPr>
              <a:t>có</a:t>
            </a:r>
            <a:r>
              <a:rPr lang="en-US" dirty="0">
                <a:sym typeface="Symbol" pitchFamily="18" charset="2"/>
              </a:rPr>
              <a:t> </a:t>
            </a:r>
            <a:r>
              <a:rPr lang="en-US" dirty="0" err="1">
                <a:sym typeface="Symbol" pitchFamily="18" charset="2"/>
              </a:rPr>
              <a:t>bước</a:t>
            </a:r>
            <a:r>
              <a:rPr lang="en-US" dirty="0">
                <a:sym typeface="Symbol" pitchFamily="18" charset="2"/>
              </a:rPr>
              <a:t> quay </a:t>
            </a:r>
            <a:r>
              <a:rPr lang="en-US" dirty="0" err="1">
                <a:sym typeface="Symbol" pitchFamily="18" charset="2"/>
              </a:rPr>
              <a:t>lại</a:t>
            </a:r>
            <a:r>
              <a:rPr lang="en-US" dirty="0">
                <a:sym typeface="Symbol" pitchFamily="18" charset="2"/>
              </a:rPr>
              <a:t> </a:t>
            </a:r>
            <a:r>
              <a:rPr lang="en-US" dirty="0" err="1">
                <a:sym typeface="Symbol" pitchFamily="18" charset="2"/>
              </a:rPr>
              <a:t>để</a:t>
            </a:r>
            <a:r>
              <a:rPr lang="en-US" dirty="0">
                <a:sym typeface="Symbol" pitchFamily="18" charset="2"/>
              </a:rPr>
              <a:t> </a:t>
            </a:r>
            <a:r>
              <a:rPr lang="en-US" dirty="0" err="1">
                <a:sym typeface="Symbol" pitchFamily="18" charset="2"/>
              </a:rPr>
              <a:t>thử</a:t>
            </a:r>
            <a:r>
              <a:rPr lang="en-US" dirty="0">
                <a:sym typeface="Symbol" pitchFamily="18" charset="2"/>
              </a:rPr>
              <a:t> </a:t>
            </a:r>
            <a:r>
              <a:rPr lang="en-US" dirty="0" err="1">
                <a:sym typeface="Symbol" pitchFamily="18" charset="2"/>
              </a:rPr>
              <a:t>sản</a:t>
            </a:r>
            <a:r>
              <a:rPr lang="en-US" dirty="0">
                <a:sym typeface="Symbol" pitchFamily="18" charset="2"/>
              </a:rPr>
              <a:t> </a:t>
            </a:r>
            <a:r>
              <a:rPr lang="en-US" dirty="0" err="1">
                <a:sym typeface="Symbol" pitchFamily="18" charset="2"/>
              </a:rPr>
              <a:t>xuất</a:t>
            </a:r>
            <a:r>
              <a:rPr lang="en-US" dirty="0">
                <a:sym typeface="Symbol" pitchFamily="18" charset="2"/>
              </a:rPr>
              <a:t> </a:t>
            </a:r>
            <a:r>
              <a:rPr lang="en-US" dirty="0" err="1">
                <a:sym typeface="Symbol" pitchFamily="18" charset="2"/>
              </a:rPr>
              <a:t>khác</a:t>
            </a:r>
            <a:endParaRPr lang="en-US" dirty="0">
              <a:sym typeface="Symbol" pitchFamily="18" charset="2"/>
            </a:endParaRPr>
          </a:p>
          <a:p>
            <a:pPr lvl="1"/>
            <a:r>
              <a:rPr lang="en-US" dirty="0" err="1">
                <a:sym typeface="Symbol" pitchFamily="18" charset="2"/>
              </a:rPr>
              <a:t>Phân</a:t>
            </a:r>
            <a:r>
              <a:rPr lang="en-US" dirty="0">
                <a:sym typeface="Symbol" pitchFamily="18" charset="2"/>
              </a:rPr>
              <a:t> </a:t>
            </a:r>
            <a:r>
              <a:rPr lang="en-US" dirty="0" err="1">
                <a:sym typeface="Symbol" pitchFamily="18" charset="2"/>
              </a:rPr>
              <a:t>tích</a:t>
            </a:r>
            <a:r>
              <a:rPr lang="en-US" dirty="0">
                <a:sym typeface="Symbol" pitchFamily="18" charset="2"/>
              </a:rPr>
              <a:t> </a:t>
            </a:r>
            <a:r>
              <a:rPr lang="en-US" dirty="0" err="1">
                <a:sym typeface="Symbol" pitchFamily="18" charset="2"/>
              </a:rPr>
              <a:t>tất</a:t>
            </a:r>
            <a:r>
              <a:rPr lang="en-US" dirty="0">
                <a:sym typeface="Symbol" pitchFamily="18" charset="2"/>
              </a:rPr>
              <a:t> </a:t>
            </a:r>
            <a:r>
              <a:rPr lang="en-US" dirty="0" err="1">
                <a:sym typeface="Symbol" pitchFamily="18" charset="2"/>
              </a:rPr>
              <a:t>định</a:t>
            </a:r>
            <a:r>
              <a:rPr lang="en-US" dirty="0">
                <a:sym typeface="Symbol" pitchFamily="18" charset="2"/>
              </a:rPr>
              <a:t>: </a:t>
            </a:r>
            <a:r>
              <a:rPr lang="en-US" dirty="0" err="1">
                <a:sym typeface="Symbol" pitchFamily="18" charset="2"/>
              </a:rPr>
              <a:t>trong</a:t>
            </a:r>
            <a:r>
              <a:rPr lang="en-US" dirty="0">
                <a:sym typeface="Symbol" pitchFamily="18" charset="2"/>
              </a:rPr>
              <a:t> </a:t>
            </a:r>
            <a:r>
              <a:rPr lang="en-US" dirty="0" err="1">
                <a:sym typeface="Symbol" pitchFamily="18" charset="2"/>
              </a:rPr>
              <a:t>quá</a:t>
            </a:r>
            <a:r>
              <a:rPr lang="en-US" dirty="0">
                <a:sym typeface="Symbol" pitchFamily="18" charset="2"/>
              </a:rPr>
              <a:t> </a:t>
            </a:r>
            <a:r>
              <a:rPr lang="en-US" dirty="0" err="1">
                <a:sym typeface="Symbol" pitchFamily="18" charset="2"/>
              </a:rPr>
              <a:t>trình</a:t>
            </a:r>
            <a:r>
              <a:rPr lang="en-US" dirty="0">
                <a:sym typeface="Symbol" pitchFamily="18" charset="2"/>
              </a:rPr>
              <a:t> </a:t>
            </a:r>
            <a:r>
              <a:rPr lang="en-US" dirty="0" err="1">
                <a:sym typeface="Symbol" pitchFamily="18" charset="2"/>
              </a:rPr>
              <a:t>xây</a:t>
            </a:r>
            <a:r>
              <a:rPr lang="en-US" dirty="0">
                <a:sym typeface="Symbol" pitchFamily="18" charset="2"/>
              </a:rPr>
              <a:t> </a:t>
            </a:r>
            <a:r>
              <a:rPr lang="en-US" dirty="0" err="1">
                <a:sym typeface="Symbol" pitchFamily="18" charset="2"/>
              </a:rPr>
              <a:t>dựng</a:t>
            </a:r>
            <a:r>
              <a:rPr lang="en-US" dirty="0">
                <a:sym typeface="Symbol" pitchFamily="18" charset="2"/>
              </a:rPr>
              <a:t> </a:t>
            </a:r>
            <a:r>
              <a:rPr lang="en-US" dirty="0" err="1">
                <a:sym typeface="Symbol" pitchFamily="18" charset="2"/>
              </a:rPr>
              <a:t>cây</a:t>
            </a:r>
            <a:r>
              <a:rPr lang="en-US" dirty="0">
                <a:sym typeface="Symbol" pitchFamily="18" charset="2"/>
              </a:rPr>
              <a:t> </a:t>
            </a:r>
            <a:r>
              <a:rPr lang="en-US" dirty="0" err="1">
                <a:sym typeface="Symbol" pitchFamily="18" charset="2"/>
              </a:rPr>
              <a:t>cú</a:t>
            </a:r>
            <a:r>
              <a:rPr lang="en-US" dirty="0">
                <a:sym typeface="Symbol" pitchFamily="18" charset="2"/>
              </a:rPr>
              <a:t> </a:t>
            </a:r>
            <a:r>
              <a:rPr lang="en-US" dirty="0" err="1">
                <a:sym typeface="Symbol" pitchFamily="18" charset="2"/>
              </a:rPr>
              <a:t>pháp</a:t>
            </a:r>
            <a:r>
              <a:rPr lang="en-US" dirty="0">
                <a:sym typeface="Symbol" pitchFamily="18" charset="2"/>
              </a:rPr>
              <a:t> </a:t>
            </a:r>
            <a:r>
              <a:rPr lang="en-US" dirty="0" err="1">
                <a:sym typeface="Symbol" pitchFamily="18" charset="2"/>
              </a:rPr>
              <a:t>ta</a:t>
            </a:r>
            <a:r>
              <a:rPr lang="en-US" dirty="0">
                <a:sym typeface="Symbol" pitchFamily="18" charset="2"/>
              </a:rPr>
              <a:t> </a:t>
            </a:r>
            <a:r>
              <a:rPr lang="en-US" dirty="0" err="1">
                <a:sym typeface="Symbol" pitchFamily="18" charset="2"/>
              </a:rPr>
              <a:t>luôn</a:t>
            </a:r>
            <a:r>
              <a:rPr lang="en-US" dirty="0">
                <a:sym typeface="Symbol" pitchFamily="18" charset="2"/>
              </a:rPr>
              <a:t> </a:t>
            </a:r>
            <a:r>
              <a:rPr lang="en-US" dirty="0" err="1">
                <a:sym typeface="Symbol" pitchFamily="18" charset="2"/>
              </a:rPr>
              <a:t>lựa</a:t>
            </a:r>
            <a:r>
              <a:rPr lang="en-US" dirty="0">
                <a:sym typeface="Symbol" pitchFamily="18" charset="2"/>
              </a:rPr>
              <a:t> </a:t>
            </a:r>
            <a:r>
              <a:rPr lang="en-US" dirty="0" err="1">
                <a:sym typeface="Symbol" pitchFamily="18" charset="2"/>
              </a:rPr>
              <a:t>chọn</a:t>
            </a:r>
            <a:r>
              <a:rPr lang="en-US" dirty="0">
                <a:sym typeface="Symbol" pitchFamily="18" charset="2"/>
              </a:rPr>
              <a:t> </a:t>
            </a:r>
            <a:r>
              <a:rPr lang="en-US" dirty="0" err="1">
                <a:sym typeface="Symbol" pitchFamily="18" charset="2"/>
              </a:rPr>
              <a:t>đúng</a:t>
            </a:r>
            <a:r>
              <a:rPr lang="en-US" dirty="0">
                <a:sym typeface="Symbol" pitchFamily="18" charset="2"/>
              </a:rPr>
              <a:t> </a:t>
            </a:r>
            <a:r>
              <a:rPr lang="en-US" dirty="0" err="1">
                <a:sym typeface="Symbol" pitchFamily="18" charset="2"/>
              </a:rPr>
              <a:t>sản</a:t>
            </a:r>
            <a:r>
              <a:rPr lang="en-US" dirty="0">
                <a:sym typeface="Symbol" pitchFamily="18" charset="2"/>
              </a:rPr>
              <a:t> </a:t>
            </a:r>
            <a:r>
              <a:rPr lang="en-US" dirty="0" err="1">
                <a:sym typeface="Symbol" pitchFamily="18" charset="2"/>
              </a:rPr>
              <a:t>xuất</a:t>
            </a:r>
            <a:r>
              <a:rPr lang="en-US" dirty="0">
                <a:sym typeface="Symbol" pitchFamily="18" charset="2"/>
              </a:rPr>
              <a:t> </a:t>
            </a:r>
            <a:r>
              <a:rPr lang="en-US" dirty="0" err="1">
                <a:sym typeface="Symbol" pitchFamily="18" charset="2"/>
              </a:rPr>
              <a:t>cần</a:t>
            </a:r>
            <a:r>
              <a:rPr lang="en-US" dirty="0">
                <a:sym typeface="Symbol" pitchFamily="18" charset="2"/>
              </a:rPr>
              <a:t> </a:t>
            </a:r>
            <a:r>
              <a:rPr lang="en-US" dirty="0" err="1">
                <a:sym typeface="Symbol" pitchFamily="18" charset="2"/>
              </a:rPr>
              <a:t>dùng</a:t>
            </a:r>
            <a:r>
              <a:rPr lang="en-US" dirty="0">
                <a:sym typeface="Symbol" pitchFamily="18" charset="2"/>
              </a:rPr>
              <a:t>.</a:t>
            </a:r>
          </a:p>
          <a:p>
            <a:pPr lvl="1"/>
            <a:endParaRPr lang="en-US" dirty="0">
              <a:sym typeface="Symbol" pitchFamily="18"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Chiến</a:t>
            </a:r>
            <a:r>
              <a:rPr lang="en-US" dirty="0" smtClean="0"/>
              <a:t> </a:t>
            </a:r>
            <a:r>
              <a:rPr lang="en-US" dirty="0" err="1"/>
              <a:t>lược</a:t>
            </a:r>
            <a:r>
              <a:rPr lang="en-US" dirty="0"/>
              <a:t> </a:t>
            </a:r>
            <a:r>
              <a:rPr lang="en-US" dirty="0" err="1"/>
              <a:t>phân</a:t>
            </a:r>
            <a:r>
              <a:rPr lang="en-US" dirty="0"/>
              <a:t> </a:t>
            </a:r>
            <a:r>
              <a:rPr lang="en-US" dirty="0" err="1" smtClean="0"/>
              <a:t>tích</a:t>
            </a:r>
            <a:r>
              <a:rPr lang="en-US" dirty="0" smtClean="0"/>
              <a:t> top-down (</a:t>
            </a:r>
            <a:r>
              <a:rPr lang="en-US" dirty="0" err="1" smtClean="0"/>
              <a:t>tt</a:t>
            </a:r>
            <a:r>
              <a:rPr lang="en-US" dirty="0" smtClean="0"/>
              <a:t>)</a:t>
            </a:r>
            <a:endParaRPr lang="en-US" dirty="0"/>
          </a:p>
        </p:txBody>
      </p:sp>
      <p:pic>
        <p:nvPicPr>
          <p:cNvPr id="1026" name="Picture 2"/>
          <p:cNvPicPr>
            <a:picLocks noChangeAspect="1" noChangeArrowheads="1"/>
          </p:cNvPicPr>
          <p:nvPr/>
        </p:nvPicPr>
        <p:blipFill>
          <a:blip r:embed="rId3"/>
          <a:srcRect/>
          <a:stretch>
            <a:fillRect/>
          </a:stretch>
        </p:blipFill>
        <p:spPr bwMode="auto">
          <a:xfrm>
            <a:off x="4738626" y="1214422"/>
            <a:ext cx="4276292" cy="3286148"/>
          </a:xfrm>
          <a:prstGeom prst="rect">
            <a:avLst/>
          </a:prstGeom>
          <a:noFill/>
          <a:ln w="9525">
            <a:noFill/>
            <a:miter lim="800000"/>
            <a:headEnd/>
            <a:tailEnd/>
          </a:ln>
          <a:effectLst/>
        </p:spPr>
      </p:pic>
      <p:sp>
        <p:nvSpPr>
          <p:cNvPr id="6" name="Rectangle 5"/>
          <p:cNvSpPr/>
          <p:nvPr/>
        </p:nvSpPr>
        <p:spPr>
          <a:xfrm>
            <a:off x="0" y="1357298"/>
            <a:ext cx="4572000" cy="3293209"/>
          </a:xfrm>
          <a:prstGeom prst="rect">
            <a:avLst/>
          </a:prstGeom>
        </p:spPr>
        <p:txBody>
          <a:bodyPr>
            <a:spAutoFit/>
          </a:bodyPr>
          <a:lstStyle/>
          <a:p>
            <a:pPr marL="344488" indent="-344488">
              <a:spcAft>
                <a:spcPts val="600"/>
              </a:spcAft>
              <a:buFont typeface="Wingdings" pitchFamily="2" charset="2"/>
              <a:buChar char="§"/>
            </a:pPr>
            <a:r>
              <a:rPr lang="vi-VN" sz="2200" b="1" dirty="0" smtClean="0"/>
              <a:t>INPUT</a:t>
            </a:r>
            <a:r>
              <a:rPr lang="en-US" sz="2200" dirty="0" smtClean="0"/>
              <a:t>:</a:t>
            </a:r>
            <a:r>
              <a:rPr lang="vi-VN" sz="2200" dirty="0" smtClean="0"/>
              <a:t> là bộ đệm chứa chuỗi cần phân tích, kết thúc bởi ký hiệu $.</a:t>
            </a:r>
            <a:endParaRPr lang="en-US" sz="2200" dirty="0" smtClean="0"/>
          </a:p>
          <a:p>
            <a:pPr marL="344488" indent="-344488">
              <a:spcAft>
                <a:spcPts val="600"/>
              </a:spcAft>
              <a:buFont typeface="Wingdings" pitchFamily="2" charset="2"/>
              <a:buChar char="§"/>
            </a:pPr>
            <a:r>
              <a:rPr lang="vi-VN" sz="2200" b="1" dirty="0" smtClean="0"/>
              <a:t>STACK</a:t>
            </a:r>
            <a:r>
              <a:rPr lang="en-US" sz="2200" dirty="0" smtClean="0"/>
              <a:t>:</a:t>
            </a:r>
            <a:r>
              <a:rPr lang="vi-VN" sz="2200" dirty="0" smtClean="0"/>
              <a:t> chứa một chuỗi các ký hiệu văn phạm với ký hiệu $ nằm ở đáy Stack. </a:t>
            </a:r>
            <a:endParaRPr lang="en-US" sz="2200" dirty="0" smtClean="0"/>
          </a:p>
          <a:p>
            <a:pPr marL="344488" indent="-344488">
              <a:spcAft>
                <a:spcPts val="600"/>
              </a:spcAft>
              <a:buFont typeface="Wingdings" pitchFamily="2" charset="2"/>
              <a:buChar char="§"/>
            </a:pPr>
            <a:r>
              <a:rPr lang="vi-VN" sz="2200" dirty="0" smtClean="0"/>
              <a:t>Bảng phân tích M là một mảng hai chiều dạng M[A,a], trong đó A là ký hiệu chưa kết thúc, a là ký hiệu kết thúc hoặc $. </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M</a:t>
            </a:r>
            <a:endParaRPr lang="en-US" dirty="0"/>
          </a:p>
        </p:txBody>
      </p:sp>
      <p:pic>
        <p:nvPicPr>
          <p:cNvPr id="2050" name="Picture 2"/>
          <p:cNvPicPr>
            <a:picLocks noChangeAspect="1" noChangeArrowheads="1"/>
          </p:cNvPicPr>
          <p:nvPr/>
        </p:nvPicPr>
        <p:blipFill>
          <a:blip r:embed="rId3"/>
          <a:srcRect/>
          <a:stretch>
            <a:fillRect/>
          </a:stretch>
        </p:blipFill>
        <p:spPr bwMode="auto">
          <a:xfrm>
            <a:off x="95000" y="1214422"/>
            <a:ext cx="8858250" cy="3571900"/>
          </a:xfrm>
          <a:prstGeom prst="rect">
            <a:avLst/>
          </a:prstGeom>
          <a:noFill/>
          <a:ln w="9525">
            <a:noFill/>
            <a:miter lim="800000"/>
            <a:headEnd/>
            <a:tailEnd/>
          </a:ln>
          <a:effectLst/>
        </p:spPr>
      </p:pic>
      <p:sp>
        <p:nvSpPr>
          <p:cNvPr id="7" name="Rectangle 6"/>
          <p:cNvSpPr/>
          <p:nvPr/>
        </p:nvSpPr>
        <p:spPr>
          <a:xfrm>
            <a:off x="214282" y="5214950"/>
            <a:ext cx="8572560" cy="430887"/>
          </a:xfrm>
          <a:prstGeom prst="rect">
            <a:avLst/>
          </a:prstGeom>
        </p:spPr>
        <p:txBody>
          <a:bodyPr wrap="square">
            <a:spAutoFit/>
          </a:bodyPr>
          <a:lstStyle/>
          <a:p>
            <a:pPr marL="344488" indent="-344488">
              <a:spcAft>
                <a:spcPts val="600"/>
              </a:spcAft>
              <a:buFont typeface="Wingdings" pitchFamily="2" charset="2"/>
              <a:buChar char="§"/>
            </a:pPr>
            <a:r>
              <a:rPr lang="en-US" sz="2200" dirty="0" err="1" smtClean="0"/>
              <a:t>Dựa</a:t>
            </a:r>
            <a:r>
              <a:rPr lang="en-US" sz="2200" dirty="0" smtClean="0"/>
              <a:t> </a:t>
            </a:r>
            <a:r>
              <a:rPr lang="en-US" sz="2200" dirty="0" err="1" smtClean="0"/>
              <a:t>vào</a:t>
            </a:r>
            <a:r>
              <a:rPr lang="en-US" sz="2200" dirty="0" smtClean="0"/>
              <a:t> </a:t>
            </a:r>
            <a:r>
              <a:rPr lang="en-US" sz="2200" dirty="0" err="1" smtClean="0"/>
              <a:t>hàm</a:t>
            </a:r>
            <a:r>
              <a:rPr lang="en-US" sz="2200" dirty="0" smtClean="0"/>
              <a:t> FIRST </a:t>
            </a:r>
            <a:r>
              <a:rPr lang="en-US" sz="2200" dirty="0" err="1" smtClean="0"/>
              <a:t>và</a:t>
            </a:r>
            <a:r>
              <a:rPr lang="en-US" sz="2200" dirty="0" smtClean="0"/>
              <a:t> FOLLOW </a:t>
            </a:r>
            <a:r>
              <a:rPr lang="vi-VN" sz="2200" dirty="0" smtClean="0"/>
              <a:t>.</a:t>
            </a:r>
            <a:endParaRPr lang="en-US" sz="2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Tính</a:t>
            </a:r>
            <a:r>
              <a:rPr lang="en-US" dirty="0" smtClean="0"/>
              <a:t> FIRST</a:t>
            </a:r>
            <a:endParaRPr lang="en-US" dirty="0"/>
          </a:p>
        </p:txBody>
      </p:sp>
      <p:sp>
        <p:nvSpPr>
          <p:cNvPr id="7" name="Rectangle 6"/>
          <p:cNvSpPr/>
          <p:nvPr/>
        </p:nvSpPr>
        <p:spPr>
          <a:xfrm>
            <a:off x="0" y="1000108"/>
            <a:ext cx="8572560" cy="3000821"/>
          </a:xfrm>
          <a:prstGeom prst="rect">
            <a:avLst/>
          </a:prstGeom>
        </p:spPr>
        <p:txBody>
          <a:bodyPr wrap="square">
            <a:spAutoFit/>
          </a:bodyPr>
          <a:lstStyle/>
          <a:p>
            <a:pPr marL="463550" indent="-404813" algn="just">
              <a:spcAft>
                <a:spcPts val="1800"/>
              </a:spcAft>
              <a:buSzPct val="80000"/>
              <a:buFont typeface="Wingdings" pitchFamily="2" charset="2"/>
              <a:buChar char="q"/>
            </a:pPr>
            <a:r>
              <a:rPr lang="en-US" u="sng" dirty="0" err="1" smtClean="0"/>
              <a:t>Định</a:t>
            </a:r>
            <a:r>
              <a:rPr lang="en-US" u="sng" dirty="0" smtClean="0"/>
              <a:t> </a:t>
            </a:r>
            <a:r>
              <a:rPr lang="en-US" u="sng" dirty="0" err="1" smtClean="0"/>
              <a:t>nghĩa</a:t>
            </a:r>
            <a:r>
              <a:rPr lang="en-US" u="sng" dirty="0" smtClean="0"/>
              <a:t> </a:t>
            </a:r>
            <a:r>
              <a:rPr lang="en-US" b="1" u="sng" dirty="0" smtClean="0"/>
              <a:t>FIRST(</a:t>
            </a:r>
            <a:r>
              <a:rPr lang="en-US" b="1" u="sng" dirty="0" smtClean="0">
                <a:sym typeface="Symbol"/>
              </a:rPr>
              <a:t></a:t>
            </a:r>
            <a:r>
              <a:rPr lang="en-US" b="1" u="sng" dirty="0" smtClean="0"/>
              <a:t>)</a:t>
            </a:r>
            <a:r>
              <a:rPr lang="en-US" dirty="0" smtClean="0"/>
              <a:t>:  </a:t>
            </a:r>
            <a:r>
              <a:rPr lang="vi-VN" dirty="0" smtClean="0"/>
              <a:t>Giả sử </a:t>
            </a:r>
            <a:r>
              <a:rPr lang="el-GR" dirty="0" smtClean="0"/>
              <a:t>α </a:t>
            </a:r>
            <a:r>
              <a:rPr lang="vi-VN" dirty="0" smtClean="0"/>
              <a:t>là một chuỗi các ký hiệu văn phạm, FIRST(</a:t>
            </a:r>
            <a:r>
              <a:rPr lang="el-GR" dirty="0" smtClean="0"/>
              <a:t>α) </a:t>
            </a:r>
            <a:r>
              <a:rPr lang="vi-VN" dirty="0" smtClean="0"/>
              <a:t>là tập hợp các ký hiệu kết thúc mà nó bắt đầu một chuỗi dẫn xuất từ </a:t>
            </a:r>
            <a:r>
              <a:rPr lang="el-GR" dirty="0" smtClean="0"/>
              <a:t>α. </a:t>
            </a:r>
            <a:endParaRPr lang="en-US" dirty="0" smtClean="0"/>
          </a:p>
          <a:p>
            <a:pPr marL="463550" indent="-404813" algn="just">
              <a:spcAft>
                <a:spcPts val="1800"/>
              </a:spcAft>
              <a:buSzPct val="80000"/>
            </a:pPr>
            <a:r>
              <a:rPr lang="en-US" dirty="0" smtClean="0"/>
              <a:t>	- </a:t>
            </a:r>
            <a:r>
              <a:rPr lang="en-US" dirty="0" err="1" smtClean="0"/>
              <a:t>Nếu</a:t>
            </a:r>
            <a:r>
              <a:rPr lang="en-US" dirty="0" smtClean="0"/>
              <a:t> </a:t>
            </a:r>
            <a:r>
              <a:rPr lang="el-GR" dirty="0" smtClean="0"/>
              <a:t>α ⇒</a:t>
            </a:r>
            <a:r>
              <a:rPr lang="el-GR" baseline="30000" dirty="0" smtClean="0"/>
              <a:t>* </a:t>
            </a:r>
            <a:r>
              <a:rPr lang="el-GR" dirty="0" smtClean="0"/>
              <a:t>ε </a:t>
            </a:r>
            <a:r>
              <a:rPr lang="en-US" dirty="0" err="1" smtClean="0"/>
              <a:t>thì</a:t>
            </a:r>
            <a:r>
              <a:rPr lang="en-US" dirty="0" smtClean="0"/>
              <a:t> </a:t>
            </a:r>
            <a:r>
              <a:rPr lang="el-GR" dirty="0" smtClean="0"/>
              <a:t>ε ∈ </a:t>
            </a:r>
            <a:r>
              <a:rPr lang="en-US" dirty="0" smtClean="0"/>
              <a:t>FIRST(</a:t>
            </a:r>
            <a:r>
              <a:rPr lang="el-GR" dirty="0" smtClean="0"/>
              <a:t>α). </a:t>
            </a:r>
          </a:p>
          <a:p>
            <a:pPr marL="463550" indent="-404813" algn="just">
              <a:spcAft>
                <a:spcPts val="1800"/>
              </a:spcAft>
              <a:buSzPct val="80000"/>
              <a:buFont typeface="Wingdings" pitchFamily="2" charset="2"/>
              <a:buChar char="q"/>
            </a:pPr>
            <a:endParaRPr lang="el-GR" dirty="0" smtClean="0"/>
          </a:p>
          <a:p>
            <a:pPr marL="344488" indent="-344488" algn="just">
              <a:spcAft>
                <a:spcPts val="1800"/>
              </a:spcAft>
              <a:buFont typeface="Wingdings" pitchFamily="2" charset="2"/>
              <a:buChar char="§"/>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Tính</a:t>
            </a:r>
            <a:r>
              <a:rPr lang="en-US" dirty="0" smtClean="0"/>
              <a:t> FIRST</a:t>
            </a:r>
            <a:endParaRPr lang="en-US" dirty="0"/>
          </a:p>
        </p:txBody>
      </p:sp>
      <p:sp>
        <p:nvSpPr>
          <p:cNvPr id="7" name="Rectangle 6"/>
          <p:cNvSpPr/>
          <p:nvPr/>
        </p:nvSpPr>
        <p:spPr>
          <a:xfrm>
            <a:off x="0" y="1000108"/>
            <a:ext cx="8572560" cy="6955750"/>
          </a:xfrm>
          <a:prstGeom prst="rect">
            <a:avLst/>
          </a:prstGeom>
        </p:spPr>
        <p:txBody>
          <a:bodyPr wrap="square">
            <a:spAutoFit/>
          </a:bodyPr>
          <a:lstStyle/>
          <a:p>
            <a:pPr marL="511175" indent="-452438">
              <a:spcAft>
                <a:spcPts val="1200"/>
              </a:spcAft>
              <a:buSzPct val="80000"/>
              <a:buFont typeface="Wingdings" pitchFamily="2" charset="2"/>
              <a:buChar char="q"/>
            </a:pPr>
            <a:r>
              <a:rPr lang="en-US" b="1" u="sng" dirty="0" err="1" smtClean="0"/>
              <a:t>Tính</a:t>
            </a:r>
            <a:r>
              <a:rPr lang="en-US" b="1" u="sng" dirty="0" smtClean="0"/>
              <a:t> FIRST(</a:t>
            </a:r>
            <a:r>
              <a:rPr lang="en-US" b="1" u="sng" dirty="0" smtClean="0">
                <a:sym typeface="Symbol"/>
              </a:rPr>
              <a:t>X</a:t>
            </a:r>
            <a:r>
              <a:rPr lang="en-US" b="1" u="sng" dirty="0" smtClean="0"/>
              <a:t>)</a:t>
            </a:r>
            <a:r>
              <a:rPr lang="en-US" dirty="0" smtClean="0"/>
              <a:t>:  </a:t>
            </a:r>
            <a:r>
              <a:rPr lang="vi-VN" dirty="0" smtClean="0"/>
              <a:t>Thực hiện các quy luật sau cho đến khi không còn</a:t>
            </a:r>
            <a:r>
              <a:rPr lang="en-US" dirty="0" smtClean="0"/>
              <a:t> </a:t>
            </a:r>
            <a:r>
              <a:rPr lang="vi-VN" dirty="0" smtClean="0"/>
              <a:t>ký hiệu kết thúc nào hoặc </a:t>
            </a:r>
            <a:r>
              <a:rPr lang="el-GR" dirty="0" smtClean="0"/>
              <a:t>ε </a:t>
            </a:r>
            <a:r>
              <a:rPr lang="vi-VN" dirty="0" smtClean="0"/>
              <a:t>có thể thêm vào tập FIRST(X) : </a:t>
            </a:r>
            <a:endParaRPr lang="en-US" dirty="0" smtClean="0"/>
          </a:p>
          <a:p>
            <a:pPr marL="628650" lvl="1" indent="-403225">
              <a:spcAft>
                <a:spcPts val="1200"/>
              </a:spcAft>
              <a:buFont typeface="+mj-lt"/>
              <a:buAutoNum type="arabicPeriod"/>
            </a:pPr>
            <a:r>
              <a:rPr lang="en-US" dirty="0" err="1" smtClean="0"/>
              <a:t>Nếu</a:t>
            </a:r>
            <a:r>
              <a:rPr lang="en-US" dirty="0" smtClean="0"/>
              <a:t> X </a:t>
            </a:r>
            <a:r>
              <a:rPr lang="en-US" dirty="0" err="1" smtClean="0"/>
              <a:t>là</a:t>
            </a:r>
            <a:r>
              <a:rPr lang="en-US" dirty="0" smtClean="0"/>
              <a:t> </a:t>
            </a:r>
            <a:r>
              <a:rPr lang="en-US" dirty="0" err="1" smtClean="0"/>
              <a:t>kí</a:t>
            </a:r>
            <a:r>
              <a:rPr lang="en-US" dirty="0" smtClean="0"/>
              <a:t> </a:t>
            </a:r>
            <a:r>
              <a:rPr lang="en-US" dirty="0" err="1" smtClean="0"/>
              <a:t>hiệu</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thì</a:t>
            </a:r>
            <a:r>
              <a:rPr lang="en-US" dirty="0" smtClean="0"/>
              <a:t> FIRST(X) </a:t>
            </a:r>
            <a:r>
              <a:rPr lang="en-US" dirty="0" err="1" smtClean="0"/>
              <a:t>là</a:t>
            </a:r>
            <a:r>
              <a:rPr lang="en-US" dirty="0" smtClean="0"/>
              <a:t> {X} </a:t>
            </a:r>
          </a:p>
          <a:p>
            <a:pPr marL="628650" lvl="1" indent="-403225">
              <a:spcAft>
                <a:spcPts val="1200"/>
              </a:spcAft>
              <a:buFont typeface="+mj-lt"/>
              <a:buAutoNum type="arabicPeriod"/>
            </a:pPr>
            <a:r>
              <a:rPr lang="en-US" dirty="0" err="1" smtClean="0"/>
              <a:t>Nếu</a:t>
            </a:r>
            <a:r>
              <a:rPr lang="en-US" dirty="0" smtClean="0"/>
              <a:t> X → </a:t>
            </a:r>
            <a:r>
              <a:rPr lang="el-GR" dirty="0" smtClean="0"/>
              <a:t>ε </a:t>
            </a:r>
            <a:r>
              <a:rPr lang="en-US" dirty="0" err="1" smtClean="0"/>
              <a:t>là</a:t>
            </a:r>
            <a:r>
              <a:rPr lang="en-US" dirty="0" smtClean="0"/>
              <a:t> </a:t>
            </a:r>
            <a:r>
              <a:rPr lang="en-US" dirty="0" err="1" smtClean="0"/>
              <a:t>một</a:t>
            </a:r>
            <a:r>
              <a:rPr lang="en-US" dirty="0" smtClean="0"/>
              <a:t> </a:t>
            </a:r>
            <a:r>
              <a:rPr lang="en-US" dirty="0" err="1" smtClean="0"/>
              <a:t>luật</a:t>
            </a:r>
            <a:r>
              <a:rPr lang="en-US" dirty="0" smtClean="0"/>
              <a:t> </a:t>
            </a:r>
            <a:r>
              <a:rPr lang="en-US" dirty="0" err="1" smtClean="0"/>
              <a:t>sinh</a:t>
            </a:r>
            <a:r>
              <a:rPr lang="en-US" dirty="0" smtClean="0"/>
              <a:t> </a:t>
            </a:r>
            <a:r>
              <a:rPr lang="en-US" dirty="0" err="1" smtClean="0"/>
              <a:t>thì</a:t>
            </a:r>
            <a:r>
              <a:rPr lang="en-US" dirty="0" smtClean="0"/>
              <a:t> </a:t>
            </a:r>
            <a:r>
              <a:rPr lang="en-US" dirty="0" err="1" smtClean="0"/>
              <a:t>thêm</a:t>
            </a:r>
            <a:r>
              <a:rPr lang="en-US" dirty="0" smtClean="0"/>
              <a:t> </a:t>
            </a:r>
            <a:r>
              <a:rPr lang="el-GR" dirty="0" smtClean="0"/>
              <a:t>ε </a:t>
            </a:r>
            <a:r>
              <a:rPr lang="en-US" dirty="0" err="1" smtClean="0"/>
              <a:t>vào</a:t>
            </a:r>
            <a:r>
              <a:rPr lang="en-US" dirty="0" smtClean="0"/>
              <a:t> FIRST(X). </a:t>
            </a:r>
          </a:p>
          <a:p>
            <a:pPr marL="628650" lvl="1" indent="-403225">
              <a:spcAft>
                <a:spcPts val="1200"/>
              </a:spcAft>
              <a:buFont typeface="+mj-lt"/>
              <a:buAutoNum type="arabicPeriod"/>
            </a:pPr>
            <a:r>
              <a:rPr lang="en-US" dirty="0" err="1" smtClean="0"/>
              <a:t>Nếu</a:t>
            </a:r>
            <a:r>
              <a:rPr lang="en-US" dirty="0" smtClean="0"/>
              <a:t> X → Y</a:t>
            </a:r>
            <a:r>
              <a:rPr lang="en-US" baseline="-25000" dirty="0" smtClean="0"/>
              <a:t>1</a:t>
            </a:r>
            <a:r>
              <a:rPr lang="en-US" dirty="0" smtClean="0"/>
              <a:t>Y</a:t>
            </a:r>
            <a:r>
              <a:rPr lang="en-US" baseline="-25000" dirty="0" smtClean="0"/>
              <a:t>2</a:t>
            </a:r>
            <a:r>
              <a:rPr lang="en-US" dirty="0" smtClean="0"/>
              <a:t>Y</a:t>
            </a:r>
            <a:r>
              <a:rPr lang="en-US" baseline="-25000" dirty="0" smtClean="0"/>
              <a:t>3</a:t>
            </a:r>
            <a:r>
              <a:rPr lang="en-US" baseline="30000" dirty="0" smtClean="0"/>
              <a:t> </a:t>
            </a:r>
            <a:r>
              <a:rPr lang="en-US" dirty="0" smtClean="0"/>
              <a:t>...</a:t>
            </a:r>
            <a:r>
              <a:rPr lang="en-US" dirty="0" err="1" smtClean="0"/>
              <a:t>Y</a:t>
            </a:r>
            <a:r>
              <a:rPr lang="en-US" baseline="-25000" dirty="0" err="1" smtClean="0"/>
              <a:t>k</a:t>
            </a:r>
            <a:r>
              <a:rPr lang="en-US" baseline="30000" dirty="0" smtClean="0"/>
              <a:t> </a:t>
            </a:r>
            <a:r>
              <a:rPr lang="en-US" dirty="0" err="1" smtClean="0"/>
              <a:t>là</a:t>
            </a:r>
            <a:r>
              <a:rPr lang="en-US" dirty="0" smtClean="0"/>
              <a:t> </a:t>
            </a:r>
            <a:r>
              <a:rPr lang="en-US" dirty="0" err="1" smtClean="0"/>
              <a:t>một</a:t>
            </a:r>
            <a:r>
              <a:rPr lang="en-US" dirty="0" smtClean="0"/>
              <a:t> </a:t>
            </a:r>
            <a:r>
              <a:rPr lang="en-US" dirty="0" err="1" smtClean="0"/>
              <a:t>luật</a:t>
            </a:r>
            <a:r>
              <a:rPr lang="en-US" dirty="0" smtClean="0"/>
              <a:t> </a:t>
            </a:r>
            <a:r>
              <a:rPr lang="en-US" dirty="0" err="1" smtClean="0"/>
              <a:t>sinh</a:t>
            </a:r>
            <a:r>
              <a:rPr lang="en-US" dirty="0" smtClean="0"/>
              <a:t> </a:t>
            </a:r>
            <a:r>
              <a:rPr lang="en-US" dirty="0" err="1" smtClean="0"/>
              <a:t>thì</a:t>
            </a:r>
            <a:r>
              <a:rPr lang="en-US" dirty="0" smtClean="0"/>
              <a:t>:</a:t>
            </a:r>
          </a:p>
          <a:p>
            <a:pPr marL="1081088" lvl="1" indent="-452438" algn="just">
              <a:spcAft>
                <a:spcPts val="1200"/>
              </a:spcAft>
              <a:buFont typeface="Wingdings" pitchFamily="2" charset="2"/>
              <a:buChar char="v"/>
            </a:pPr>
            <a:r>
              <a:rPr lang="en-US" sz="2200" dirty="0" err="1" smtClean="0"/>
              <a:t>Thêm</a:t>
            </a:r>
            <a:r>
              <a:rPr lang="en-US" sz="2200" dirty="0" smtClean="0"/>
              <a:t> </a:t>
            </a:r>
            <a:r>
              <a:rPr lang="en-US" sz="2200" dirty="0" err="1" smtClean="0"/>
              <a:t>tất</a:t>
            </a:r>
            <a:r>
              <a:rPr lang="en-US" sz="2200" dirty="0" smtClean="0"/>
              <a:t> </a:t>
            </a:r>
            <a:r>
              <a:rPr lang="en-US" sz="2200" dirty="0" err="1" smtClean="0"/>
              <a:t>cả</a:t>
            </a:r>
            <a:r>
              <a:rPr lang="en-US" sz="2200" dirty="0" smtClean="0"/>
              <a:t> </a:t>
            </a:r>
            <a:r>
              <a:rPr lang="en-US" sz="2200" dirty="0" err="1" smtClean="0"/>
              <a:t>các</a:t>
            </a:r>
            <a:r>
              <a:rPr lang="en-US" sz="2200" dirty="0" smtClean="0"/>
              <a:t> </a:t>
            </a:r>
            <a:r>
              <a:rPr lang="en-US" sz="2200" dirty="0" err="1" smtClean="0"/>
              <a:t>ký</a:t>
            </a:r>
            <a:r>
              <a:rPr lang="en-US" sz="2200" dirty="0" smtClean="0"/>
              <a:t> </a:t>
            </a:r>
            <a:r>
              <a:rPr lang="en-US" sz="2200" dirty="0" err="1" smtClean="0"/>
              <a:t>hiệu</a:t>
            </a:r>
            <a:r>
              <a:rPr lang="en-US" sz="2200" dirty="0" smtClean="0"/>
              <a:t> </a:t>
            </a:r>
            <a:r>
              <a:rPr lang="en-US" sz="2200" dirty="0" err="1" smtClean="0"/>
              <a:t>kết</a:t>
            </a:r>
            <a:r>
              <a:rPr lang="en-US" sz="2200" dirty="0" smtClean="0"/>
              <a:t> </a:t>
            </a:r>
            <a:r>
              <a:rPr lang="en-US" sz="2200" dirty="0" err="1" smtClean="0"/>
              <a:t>thúc</a:t>
            </a:r>
            <a:r>
              <a:rPr lang="en-US" sz="2200" dirty="0" smtClean="0"/>
              <a:t> </a:t>
            </a:r>
            <a:r>
              <a:rPr lang="en-US" sz="2200" dirty="0" err="1" smtClean="0"/>
              <a:t>khác</a:t>
            </a:r>
            <a:r>
              <a:rPr lang="en-US" sz="2200" dirty="0" smtClean="0"/>
              <a:t> </a:t>
            </a:r>
            <a:r>
              <a:rPr lang="el-GR" sz="2200" dirty="0" smtClean="0"/>
              <a:t>ε </a:t>
            </a:r>
            <a:r>
              <a:rPr lang="en-US" sz="2200" dirty="0" err="1" smtClean="0"/>
              <a:t>của</a:t>
            </a:r>
            <a:r>
              <a:rPr lang="en-US" sz="2200" dirty="0" smtClean="0"/>
              <a:t> FIRST(Y</a:t>
            </a:r>
            <a:r>
              <a:rPr lang="en-US" sz="2200" baseline="-25000" dirty="0" smtClean="0"/>
              <a:t>1</a:t>
            </a:r>
            <a:r>
              <a:rPr lang="en-US" sz="2200" dirty="0" smtClean="0"/>
              <a:t>) </a:t>
            </a:r>
            <a:r>
              <a:rPr lang="en-US" sz="2200" dirty="0" err="1" smtClean="0"/>
              <a:t>vào</a:t>
            </a:r>
            <a:r>
              <a:rPr lang="en-US" sz="2200" dirty="0" smtClean="0"/>
              <a:t> FIRST(X).</a:t>
            </a:r>
          </a:p>
          <a:p>
            <a:pPr marL="1081088" lvl="1" indent="-452438" algn="just">
              <a:spcAft>
                <a:spcPts val="1200"/>
              </a:spcAft>
              <a:buFont typeface="Wingdings" pitchFamily="2" charset="2"/>
              <a:buChar char="v"/>
            </a:pPr>
            <a:r>
              <a:rPr lang="en-US" sz="2200" dirty="0" err="1" smtClean="0"/>
              <a:t>Nếu</a:t>
            </a:r>
            <a:r>
              <a:rPr lang="en-US" sz="2200" dirty="0" smtClean="0"/>
              <a:t> </a:t>
            </a:r>
            <a:r>
              <a:rPr lang="el-GR" sz="2200" dirty="0" smtClean="0"/>
              <a:t>ε ∈ </a:t>
            </a:r>
            <a:r>
              <a:rPr lang="en-US" sz="2200" dirty="0" smtClean="0"/>
              <a:t>FIRST(Y</a:t>
            </a:r>
            <a:r>
              <a:rPr lang="en-US" sz="2200" baseline="-25000" dirty="0" smtClean="0"/>
              <a:t>1</a:t>
            </a:r>
            <a:r>
              <a:rPr lang="en-US" sz="2200" dirty="0" smtClean="0"/>
              <a:t>) </a:t>
            </a:r>
            <a:r>
              <a:rPr lang="en-US" sz="2200" dirty="0" err="1" smtClean="0"/>
              <a:t>thì</a:t>
            </a:r>
            <a:r>
              <a:rPr lang="en-US" sz="2200" dirty="0" smtClean="0"/>
              <a:t> </a:t>
            </a:r>
            <a:r>
              <a:rPr lang="en-US" sz="2200" dirty="0" err="1" smtClean="0"/>
              <a:t>tiếp</a:t>
            </a:r>
            <a:r>
              <a:rPr lang="en-US" sz="2200" dirty="0" smtClean="0"/>
              <a:t> </a:t>
            </a:r>
            <a:r>
              <a:rPr lang="en-US" sz="2200" dirty="0" err="1" smtClean="0"/>
              <a:t>tục</a:t>
            </a:r>
            <a:r>
              <a:rPr lang="en-US" sz="2200" dirty="0" smtClean="0"/>
              <a:t> </a:t>
            </a:r>
            <a:r>
              <a:rPr lang="en-US" sz="2200" dirty="0" err="1" smtClean="0"/>
              <a:t>thêm</a:t>
            </a:r>
            <a:r>
              <a:rPr lang="en-US" sz="2200" dirty="0" smtClean="0"/>
              <a:t> </a:t>
            </a:r>
            <a:r>
              <a:rPr lang="en-US" sz="2200" dirty="0" err="1" smtClean="0"/>
              <a:t>vào</a:t>
            </a:r>
            <a:r>
              <a:rPr lang="en-US" sz="2200" dirty="0" smtClean="0"/>
              <a:t> FIRST(X) </a:t>
            </a:r>
            <a:r>
              <a:rPr lang="en-US" sz="2200" dirty="0" err="1" smtClean="0"/>
              <a:t>tất</a:t>
            </a:r>
            <a:r>
              <a:rPr lang="en-US" sz="2200" dirty="0" smtClean="0"/>
              <a:t> </a:t>
            </a:r>
            <a:r>
              <a:rPr lang="en-US" sz="2200" dirty="0" err="1" smtClean="0"/>
              <a:t>cả</a:t>
            </a:r>
            <a:r>
              <a:rPr lang="en-US" sz="2200" dirty="0" smtClean="0"/>
              <a:t> </a:t>
            </a:r>
            <a:r>
              <a:rPr lang="en-US" sz="2200" dirty="0" err="1" smtClean="0"/>
              <a:t>các</a:t>
            </a:r>
            <a:r>
              <a:rPr lang="en-US" sz="2200" dirty="0" smtClean="0"/>
              <a:t> </a:t>
            </a:r>
            <a:r>
              <a:rPr lang="en-US" sz="2200" dirty="0" err="1" smtClean="0"/>
              <a:t>ký</a:t>
            </a:r>
            <a:r>
              <a:rPr lang="en-US" sz="2200" dirty="0" smtClean="0"/>
              <a:t> </a:t>
            </a:r>
            <a:r>
              <a:rPr lang="en-US" sz="2200" dirty="0" err="1" smtClean="0"/>
              <a:t>hiệu</a:t>
            </a:r>
            <a:r>
              <a:rPr lang="en-US" sz="2200" dirty="0" smtClean="0"/>
              <a:t> </a:t>
            </a:r>
            <a:r>
              <a:rPr lang="en-US" sz="2200" dirty="0" err="1" smtClean="0"/>
              <a:t>kết</a:t>
            </a:r>
            <a:r>
              <a:rPr lang="en-US" sz="2200" dirty="0" smtClean="0"/>
              <a:t> </a:t>
            </a:r>
            <a:r>
              <a:rPr lang="en-US" sz="2200" dirty="0" err="1" smtClean="0"/>
              <a:t>thúc</a:t>
            </a:r>
            <a:r>
              <a:rPr lang="en-US" sz="2200" dirty="0" smtClean="0"/>
              <a:t> </a:t>
            </a:r>
            <a:r>
              <a:rPr lang="en-US" sz="2200" dirty="0" err="1" smtClean="0"/>
              <a:t>khác</a:t>
            </a:r>
            <a:r>
              <a:rPr lang="en-US" sz="2200" dirty="0" smtClean="0"/>
              <a:t> </a:t>
            </a:r>
            <a:r>
              <a:rPr lang="el-GR" sz="2200" dirty="0" smtClean="0"/>
              <a:t>ε </a:t>
            </a:r>
            <a:r>
              <a:rPr lang="en-US" sz="2200" dirty="0" err="1" smtClean="0"/>
              <a:t>của</a:t>
            </a:r>
            <a:r>
              <a:rPr lang="en-US" sz="2200" dirty="0" smtClean="0"/>
              <a:t> FIRST(Y</a:t>
            </a:r>
            <a:r>
              <a:rPr lang="en-US" sz="2200" baseline="-25000" dirty="0" smtClean="0"/>
              <a:t>2</a:t>
            </a:r>
            <a:r>
              <a:rPr lang="en-US" sz="2200" dirty="0" smtClean="0"/>
              <a:t>).</a:t>
            </a:r>
          </a:p>
          <a:p>
            <a:pPr marL="1081088" lvl="1" indent="-452438" algn="just">
              <a:spcAft>
                <a:spcPts val="1200"/>
              </a:spcAft>
              <a:buFont typeface="Wingdings" pitchFamily="2" charset="2"/>
              <a:buChar char="v"/>
            </a:pPr>
            <a:r>
              <a:rPr lang="en-US" sz="2200" dirty="0" err="1" smtClean="0"/>
              <a:t>Nếu</a:t>
            </a:r>
            <a:r>
              <a:rPr lang="en-US" sz="2200" dirty="0" smtClean="0"/>
              <a:t> </a:t>
            </a:r>
            <a:r>
              <a:rPr lang="el-GR" sz="2200" dirty="0" smtClean="0"/>
              <a:t>ε ∈ </a:t>
            </a:r>
            <a:r>
              <a:rPr lang="en-US" sz="2200" dirty="0" smtClean="0"/>
              <a:t>FIRST(Y</a:t>
            </a:r>
            <a:r>
              <a:rPr lang="en-US" sz="2200" baseline="-25000" dirty="0" smtClean="0"/>
              <a:t>1</a:t>
            </a:r>
            <a:r>
              <a:rPr lang="en-US" sz="2200" dirty="0" smtClean="0"/>
              <a:t>) ∩ FIRST(Y</a:t>
            </a:r>
            <a:r>
              <a:rPr lang="en-US" sz="2200" baseline="-25000" dirty="0" smtClean="0"/>
              <a:t>2</a:t>
            </a:r>
            <a:r>
              <a:rPr lang="en-US" sz="2200" dirty="0" smtClean="0"/>
              <a:t>) </a:t>
            </a:r>
            <a:r>
              <a:rPr lang="en-US" sz="2200" dirty="0" err="1" smtClean="0"/>
              <a:t>thì</a:t>
            </a:r>
            <a:r>
              <a:rPr lang="en-US" sz="2200" dirty="0" smtClean="0"/>
              <a:t> </a:t>
            </a:r>
            <a:r>
              <a:rPr lang="en-US" sz="2200" dirty="0" err="1" smtClean="0"/>
              <a:t>thêm</a:t>
            </a:r>
            <a:r>
              <a:rPr lang="en-US" sz="2200" dirty="0" smtClean="0"/>
              <a:t> </a:t>
            </a:r>
            <a:r>
              <a:rPr lang="en-US" sz="2200" dirty="0" err="1" smtClean="0"/>
              <a:t>tất</a:t>
            </a:r>
            <a:r>
              <a:rPr lang="en-US" sz="2200" dirty="0" smtClean="0"/>
              <a:t> </a:t>
            </a:r>
            <a:r>
              <a:rPr lang="en-US" sz="2200" dirty="0" err="1" smtClean="0"/>
              <a:t>cả</a:t>
            </a:r>
            <a:r>
              <a:rPr lang="en-US" sz="2200" dirty="0" smtClean="0"/>
              <a:t> </a:t>
            </a:r>
            <a:r>
              <a:rPr lang="en-US" sz="2200" dirty="0" err="1" smtClean="0"/>
              <a:t>các</a:t>
            </a:r>
            <a:r>
              <a:rPr lang="en-US" sz="2200" dirty="0" smtClean="0"/>
              <a:t> </a:t>
            </a:r>
            <a:r>
              <a:rPr lang="en-US" sz="2200" dirty="0" err="1" smtClean="0"/>
              <a:t>ký</a:t>
            </a:r>
            <a:r>
              <a:rPr lang="en-US" sz="2200" dirty="0" smtClean="0"/>
              <a:t> </a:t>
            </a:r>
            <a:r>
              <a:rPr lang="en-US" sz="2200" dirty="0" err="1" smtClean="0"/>
              <a:t>hiệu</a:t>
            </a:r>
            <a:r>
              <a:rPr lang="en-US" sz="2200" dirty="0" smtClean="0"/>
              <a:t> </a:t>
            </a:r>
            <a:r>
              <a:rPr lang="en-US" sz="2200" dirty="0" err="1" smtClean="0"/>
              <a:t>kết</a:t>
            </a:r>
            <a:r>
              <a:rPr lang="en-US" sz="2200" dirty="0" smtClean="0"/>
              <a:t> </a:t>
            </a:r>
            <a:r>
              <a:rPr lang="en-US" sz="2200" dirty="0" err="1" smtClean="0"/>
              <a:t>thúc</a:t>
            </a:r>
            <a:r>
              <a:rPr lang="en-US" sz="2200" dirty="0" smtClean="0"/>
              <a:t> </a:t>
            </a:r>
            <a:r>
              <a:rPr lang="en-US" sz="2200" dirty="0" err="1" smtClean="0"/>
              <a:t>khác</a:t>
            </a:r>
            <a:r>
              <a:rPr lang="en-US" sz="2200" dirty="0" smtClean="0"/>
              <a:t> </a:t>
            </a:r>
            <a:r>
              <a:rPr lang="el-GR" sz="2200" dirty="0" smtClean="0"/>
              <a:t>ε ∈ </a:t>
            </a:r>
            <a:r>
              <a:rPr lang="en-US" sz="2200" dirty="0" smtClean="0"/>
              <a:t>FIRST(Y</a:t>
            </a:r>
            <a:r>
              <a:rPr lang="en-US" sz="2200" baseline="-25000" dirty="0" smtClean="0"/>
              <a:t>3</a:t>
            </a:r>
            <a:r>
              <a:rPr lang="en-US" sz="2200" dirty="0" smtClean="0"/>
              <a:t>)</a:t>
            </a:r>
          </a:p>
          <a:p>
            <a:pPr marL="1081088" lvl="1" indent="-452438" algn="just">
              <a:spcAft>
                <a:spcPts val="1200"/>
              </a:spcAft>
              <a:buFont typeface="Wingdings" pitchFamily="2" charset="2"/>
              <a:buChar char="v"/>
            </a:pPr>
            <a:r>
              <a:rPr lang="en-US" sz="2200" dirty="0" err="1" smtClean="0"/>
              <a:t>Cuối</a:t>
            </a:r>
            <a:r>
              <a:rPr lang="en-US" sz="2200" dirty="0" smtClean="0"/>
              <a:t> </a:t>
            </a:r>
            <a:r>
              <a:rPr lang="en-US" sz="2200" dirty="0" err="1" smtClean="0"/>
              <a:t>cùng</a:t>
            </a:r>
            <a:r>
              <a:rPr lang="en-US" sz="2200" dirty="0" smtClean="0"/>
              <a:t> </a:t>
            </a:r>
            <a:r>
              <a:rPr lang="en-US" sz="2200" dirty="0" err="1" smtClean="0"/>
              <a:t>thêm</a:t>
            </a:r>
            <a:r>
              <a:rPr lang="en-US" sz="2200" dirty="0" smtClean="0"/>
              <a:t> </a:t>
            </a:r>
            <a:r>
              <a:rPr lang="el-GR" sz="2200" dirty="0" smtClean="0"/>
              <a:t>ε </a:t>
            </a:r>
            <a:r>
              <a:rPr lang="en-US" sz="2200" dirty="0" err="1" smtClean="0"/>
              <a:t>vào</a:t>
            </a:r>
            <a:r>
              <a:rPr lang="en-US" sz="2200" dirty="0" smtClean="0"/>
              <a:t> FIRST(X) </a:t>
            </a:r>
            <a:r>
              <a:rPr lang="en-US" sz="2200" dirty="0" err="1" smtClean="0"/>
              <a:t>nếu</a:t>
            </a:r>
            <a:r>
              <a:rPr lang="en-US" sz="2200" dirty="0" smtClean="0"/>
              <a:t> </a:t>
            </a:r>
            <a:r>
              <a:rPr lang="el-GR" sz="2200" dirty="0" smtClean="0"/>
              <a:t>ε ∈ ∩</a:t>
            </a:r>
            <a:r>
              <a:rPr lang="en-US" sz="2200" baseline="30000" dirty="0" err="1" smtClean="0"/>
              <a:t>i</a:t>
            </a:r>
            <a:r>
              <a:rPr lang="en-US" sz="2200" baseline="30000" dirty="0" smtClean="0"/>
              <a:t>=1</a:t>
            </a:r>
            <a:r>
              <a:rPr lang="en-US" sz="2200" baseline="30000" dirty="0" smtClean="0">
                <a:sym typeface="Symbol"/>
              </a:rPr>
              <a:t>k</a:t>
            </a:r>
            <a:r>
              <a:rPr lang="en-US" sz="2200" baseline="30000" dirty="0" smtClean="0"/>
              <a:t> </a:t>
            </a:r>
            <a:r>
              <a:rPr lang="en-US" sz="2200" dirty="0" smtClean="0"/>
              <a:t>FIRST(Y</a:t>
            </a:r>
            <a:r>
              <a:rPr lang="en-US" sz="2200" baseline="-25000" dirty="0" smtClean="0"/>
              <a:t>i</a:t>
            </a:r>
            <a:r>
              <a:rPr lang="en-US" sz="2200" dirty="0" smtClean="0"/>
              <a:t>) </a:t>
            </a:r>
          </a:p>
          <a:p>
            <a:pPr marL="463550" indent="-404813" algn="just">
              <a:spcAft>
                <a:spcPts val="1200"/>
              </a:spcAft>
              <a:buSzPct val="80000"/>
              <a:buFont typeface="Wingdings" pitchFamily="2" charset="2"/>
              <a:buChar char="q"/>
            </a:pPr>
            <a:endParaRPr lang="el-GR" dirty="0" smtClean="0"/>
          </a:p>
          <a:p>
            <a:pPr marL="463550" indent="-404813" algn="just">
              <a:spcAft>
                <a:spcPts val="1200"/>
              </a:spcAft>
              <a:buSzPct val="80000"/>
              <a:buFont typeface="Wingdings" pitchFamily="2" charset="2"/>
              <a:buChar char="q"/>
            </a:pPr>
            <a:endParaRPr lang="el-GR" dirty="0" smtClean="0"/>
          </a:p>
          <a:p>
            <a:pPr marL="344488" indent="-344488" algn="just">
              <a:spcAft>
                <a:spcPts val="1200"/>
              </a:spcAft>
              <a:buFont typeface="Wingdings" pitchFamily="2" charset="2"/>
              <a:buChar char="§"/>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Tính</a:t>
            </a:r>
            <a:r>
              <a:rPr lang="en-US" dirty="0" smtClean="0"/>
              <a:t> FIRST</a:t>
            </a:r>
            <a:endParaRPr lang="en-US" dirty="0"/>
          </a:p>
        </p:txBody>
      </p:sp>
      <p:sp>
        <p:nvSpPr>
          <p:cNvPr id="7" name="Rectangle 6"/>
          <p:cNvSpPr/>
          <p:nvPr/>
        </p:nvSpPr>
        <p:spPr>
          <a:xfrm>
            <a:off x="0" y="1000109"/>
            <a:ext cx="8572560" cy="461665"/>
          </a:xfrm>
          <a:prstGeom prst="rect">
            <a:avLst/>
          </a:prstGeom>
        </p:spPr>
        <p:txBody>
          <a:bodyPr wrap="square">
            <a:spAutoFit/>
          </a:bodyPr>
          <a:lstStyle/>
          <a:p>
            <a:pPr marL="511175" indent="-452438">
              <a:spcAft>
                <a:spcPts val="1200"/>
              </a:spcAft>
              <a:buSzPct val="80000"/>
            </a:pPr>
            <a:r>
              <a:rPr lang="en-US" b="1" u="sng" dirty="0" err="1" smtClean="0"/>
              <a:t>Ví</a:t>
            </a:r>
            <a:r>
              <a:rPr lang="en-US" b="1" u="sng" dirty="0" smtClean="0"/>
              <a:t> </a:t>
            </a:r>
            <a:r>
              <a:rPr lang="en-US" b="1" u="sng" dirty="0" err="1" smtClean="0"/>
              <a:t>dụ</a:t>
            </a:r>
            <a:r>
              <a:rPr lang="en-US" dirty="0" smtClean="0"/>
              <a:t>: </a:t>
            </a:r>
            <a:r>
              <a:rPr lang="en-US" dirty="0" err="1" smtClean="0"/>
              <a:t>Xét</a:t>
            </a:r>
            <a:r>
              <a:rPr lang="vi-VN" dirty="0" smtClean="0"/>
              <a:t> văn phạm sau</a:t>
            </a:r>
            <a:r>
              <a:rPr lang="en-US" dirty="0" smtClean="0"/>
              <a:t>:</a:t>
            </a:r>
            <a:r>
              <a:rPr lang="vi-VN" dirty="0" smtClean="0"/>
              <a:t> </a:t>
            </a:r>
            <a:endParaRPr lang="el-GR" dirty="0" smtClean="0"/>
          </a:p>
        </p:txBody>
      </p:sp>
      <p:sp>
        <p:nvSpPr>
          <p:cNvPr id="4" name="Rectangle 3"/>
          <p:cNvSpPr/>
          <p:nvPr/>
        </p:nvSpPr>
        <p:spPr>
          <a:xfrm>
            <a:off x="714348" y="1785926"/>
            <a:ext cx="2786082" cy="1938992"/>
          </a:xfrm>
          <a:prstGeom prst="rect">
            <a:avLst/>
          </a:prstGeom>
        </p:spPr>
        <p:txBody>
          <a:bodyPr wrap="square">
            <a:spAutoFit/>
          </a:bodyPr>
          <a:lstStyle/>
          <a:p>
            <a:r>
              <a:rPr lang="en-US" dirty="0" smtClean="0"/>
              <a:t>E → T E' </a:t>
            </a:r>
          </a:p>
          <a:p>
            <a:r>
              <a:rPr lang="en-US" dirty="0" smtClean="0"/>
              <a:t>E' → + T E' | </a:t>
            </a:r>
            <a:r>
              <a:rPr lang="el-GR" dirty="0" smtClean="0"/>
              <a:t>ε </a:t>
            </a:r>
          </a:p>
          <a:p>
            <a:r>
              <a:rPr lang="en-US" dirty="0" smtClean="0"/>
              <a:t>T → F T' </a:t>
            </a:r>
          </a:p>
          <a:p>
            <a:r>
              <a:rPr lang="en-US" dirty="0" smtClean="0"/>
              <a:t>T' → * F T' | </a:t>
            </a:r>
            <a:r>
              <a:rPr lang="el-GR" dirty="0" smtClean="0"/>
              <a:t>ε </a:t>
            </a:r>
          </a:p>
          <a:p>
            <a:r>
              <a:rPr lang="en-US" dirty="0" smtClean="0"/>
              <a:t>F → (E) | id </a:t>
            </a:r>
            <a:endParaRPr lang="en-US" dirty="0"/>
          </a:p>
        </p:txBody>
      </p:sp>
      <p:sp>
        <p:nvSpPr>
          <p:cNvPr id="14" name="Rectangle 13"/>
          <p:cNvSpPr/>
          <p:nvPr/>
        </p:nvSpPr>
        <p:spPr>
          <a:xfrm>
            <a:off x="357158" y="4071942"/>
            <a:ext cx="2014975" cy="461665"/>
          </a:xfrm>
          <a:prstGeom prst="rect">
            <a:avLst/>
          </a:prstGeom>
        </p:spPr>
        <p:txBody>
          <a:bodyPr wrap="none">
            <a:spAutoFit/>
          </a:bodyPr>
          <a:lstStyle/>
          <a:p>
            <a:pPr marL="511175" indent="-452438">
              <a:spcAft>
                <a:spcPts val="1200"/>
              </a:spcAft>
              <a:buSzPct val="80000"/>
            </a:pPr>
            <a:r>
              <a:rPr lang="en-US" b="1" dirty="0" err="1" smtClean="0"/>
              <a:t>Tính</a:t>
            </a:r>
            <a:r>
              <a:rPr lang="en-US" b="1" dirty="0" smtClean="0"/>
              <a:t> FIRST?</a:t>
            </a:r>
            <a:endParaRPr lang="el-GR" b="1" dirty="0" smtClean="0"/>
          </a:p>
        </p:txBody>
      </p:sp>
      <p:sp>
        <p:nvSpPr>
          <p:cNvPr id="6" name="TextBox 5"/>
          <p:cNvSpPr txBox="1"/>
          <p:nvPr/>
        </p:nvSpPr>
        <p:spPr>
          <a:xfrm>
            <a:off x="1214414" y="4643446"/>
            <a:ext cx="6572296" cy="1200329"/>
          </a:xfrm>
          <a:prstGeom prst="rect">
            <a:avLst/>
          </a:prstGeom>
          <a:noFill/>
          <a:ln>
            <a:solidFill>
              <a:schemeClr val="accent1"/>
            </a:solidFill>
          </a:ln>
        </p:spPr>
        <p:txBody>
          <a:bodyPr wrap="square" rtlCol="0">
            <a:spAutoFit/>
          </a:bodyPr>
          <a:lstStyle/>
          <a:p>
            <a:r>
              <a:rPr lang="en-US" dirty="0" smtClean="0"/>
              <a:t>FIRST(E) = FIRST(T) = FIRST(F) = { (, id } </a:t>
            </a:r>
          </a:p>
          <a:p>
            <a:r>
              <a:rPr lang="en-US" dirty="0" smtClean="0"/>
              <a:t>FIRST(E') = {+, </a:t>
            </a:r>
            <a:r>
              <a:rPr lang="el-GR" dirty="0" smtClean="0"/>
              <a:t>ε } </a:t>
            </a:r>
          </a:p>
          <a:p>
            <a:r>
              <a:rPr lang="en-US" dirty="0" smtClean="0"/>
              <a:t>FIRST(T') = {</a:t>
            </a:r>
            <a:r>
              <a:rPr lang="en-US" b="1" dirty="0" smtClean="0"/>
              <a:t>*, </a:t>
            </a:r>
            <a:r>
              <a:rPr lang="el-GR" b="1" dirty="0" smtClean="0"/>
              <a:t>ε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err="1" smtClean="0"/>
              <a:t>Tính</a:t>
            </a:r>
            <a:r>
              <a:rPr lang="en-US" dirty="0" smtClean="0"/>
              <a:t> FOLLOW</a:t>
            </a:r>
            <a:endParaRPr lang="en-US" dirty="0"/>
          </a:p>
        </p:txBody>
      </p:sp>
      <p:sp>
        <p:nvSpPr>
          <p:cNvPr id="7" name="Rectangle 6"/>
          <p:cNvSpPr/>
          <p:nvPr/>
        </p:nvSpPr>
        <p:spPr>
          <a:xfrm>
            <a:off x="285720" y="928670"/>
            <a:ext cx="8572560" cy="2308324"/>
          </a:xfrm>
          <a:prstGeom prst="rect">
            <a:avLst/>
          </a:prstGeom>
        </p:spPr>
        <p:txBody>
          <a:bodyPr wrap="square">
            <a:spAutoFit/>
          </a:bodyPr>
          <a:lstStyle/>
          <a:p>
            <a:pPr algn="just"/>
            <a:r>
              <a:rPr lang="vi-VN" b="1" dirty="0" smtClean="0"/>
              <a:t>Ðịnh nghĩa FOLLOW(A)</a:t>
            </a:r>
            <a:r>
              <a:rPr lang="vi-VN" dirty="0" smtClean="0"/>
              <a:t>: </a:t>
            </a:r>
            <a:r>
              <a:rPr lang="en-US" dirty="0" smtClean="0"/>
              <a:t>L</a:t>
            </a:r>
            <a:r>
              <a:rPr lang="vi-VN" dirty="0" smtClean="0"/>
              <a:t>à tập hợp các ký hiệu kết thúc a mà nó xuất hiện ngay sau A (bên phải của A) trong một dạng câu nào đó. </a:t>
            </a:r>
            <a:endParaRPr lang="en-US" dirty="0" smtClean="0"/>
          </a:p>
          <a:p>
            <a:pPr algn="just"/>
            <a:r>
              <a:rPr lang="vi-VN" dirty="0" smtClean="0"/>
              <a:t>Tức là tập hợp các ký hiệu kết thúc a, sao cho tồn tại một dẫn xuất dạng S ⇒</a:t>
            </a:r>
            <a:r>
              <a:rPr lang="vi-VN" baseline="30000" dirty="0" smtClean="0"/>
              <a:t>* </a:t>
            </a:r>
            <a:r>
              <a:rPr lang="el-GR" dirty="0" smtClean="0"/>
              <a:t>α</a:t>
            </a:r>
            <a:r>
              <a:rPr lang="vi-VN" dirty="0" smtClean="0"/>
              <a:t>Aa</a:t>
            </a:r>
            <a:r>
              <a:rPr lang="el-GR" dirty="0" smtClean="0"/>
              <a:t>β. </a:t>
            </a:r>
            <a:endParaRPr lang="en-US" dirty="0" smtClean="0"/>
          </a:p>
          <a:p>
            <a:pPr algn="just"/>
            <a:r>
              <a:rPr lang="vi-VN" dirty="0" smtClean="0"/>
              <a:t>Chú ý rằng nếu A là ký hiệu phải nhất trong một dạng câu nào đó thì $ ∈ FOLLOW(A) ($ là ký hiệu kết thúc chuỗi nhập ).  </a:t>
            </a:r>
            <a:endParaRPr lang="el-GR"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ค่าเริ่มต้นการออกแบบ">
  <a:themeElements>
    <a:clrScheme name="ค่าเริ่มต้นการออกแบบ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ค่าเริ่มต้นการออกแบบ">
      <a:majorFont>
        <a:latin typeface="Times New Roman"/>
        <a:ea typeface=""/>
        <a:cs typeface="Angsana New"/>
      </a:majorFont>
      <a:minorFont>
        <a:latin typeface="Times New Roman"/>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ค่าเริ่มต้นการออกแบบ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ค่าเริ่มต้นการออกแบบ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ค่าเริ่มต้นการออกแบบ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ค่าเริ่มต้นการออกแบบ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ค่าเริ่มต้นการออกแบบ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ค่าเริ่มต้นการออกแบบ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ค่าเริ่มต้นการออกแบบ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19220</TotalTime>
  <Words>2186</Words>
  <Application>Microsoft Office PowerPoint</Application>
  <PresentationFormat>On-screen Show (4:3)</PresentationFormat>
  <Paragraphs>222</Paragraphs>
  <Slides>26</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Angsana New</vt:lpstr>
      <vt:lpstr>Arial</vt:lpstr>
      <vt:lpstr>Calibri</vt:lpstr>
      <vt:lpstr>Symbol</vt:lpstr>
      <vt:lpstr>Tahoma</vt:lpstr>
      <vt:lpstr>Times New Roman</vt:lpstr>
      <vt:lpstr>Wingdings</vt:lpstr>
      <vt:lpstr>ค่าเริ่มต้นการออกแบบ</vt:lpstr>
      <vt:lpstr>Custom Design</vt:lpstr>
      <vt:lpstr>Nội dung chính</vt:lpstr>
      <vt:lpstr>1. Giới thiệu - Chiến lược phân tích top-down</vt:lpstr>
      <vt:lpstr>Chiến lược phân tích top-down (tt)</vt:lpstr>
      <vt:lpstr>Chiến lược phân tích top-down (tt)</vt:lpstr>
      <vt:lpstr>Bảng phân tích M</vt:lpstr>
      <vt:lpstr>Tính FIRST</vt:lpstr>
      <vt:lpstr>Tính FIRST</vt:lpstr>
      <vt:lpstr>Tính FIRST</vt:lpstr>
      <vt:lpstr>Tính FOLLOW</vt:lpstr>
      <vt:lpstr>Tính FOLLOW</vt:lpstr>
      <vt:lpstr>Tính FIRST</vt:lpstr>
      <vt:lpstr>Xây dựng bảng phân tích M</vt:lpstr>
      <vt:lpstr>Lập bảng phân tích M</vt:lpstr>
      <vt:lpstr>Chiến lược phân tích top-down (tt)</vt:lpstr>
      <vt:lpstr>Thuật toán phân tích</vt:lpstr>
      <vt:lpstr>Phân tích cú pháp dự đoán không đệ qui</vt:lpstr>
      <vt:lpstr>Xây dựng bảng phân tích M</vt:lpstr>
      <vt:lpstr>Xây dựng bảng phân tích M</vt:lpstr>
      <vt:lpstr>Văn phạm LL(1)</vt:lpstr>
      <vt:lpstr>Loại bỏ đệ qui trái</vt:lpstr>
      <vt:lpstr>Loại bỏ đệ qui trái – Đệ qui trái trực tiếp</vt:lpstr>
      <vt:lpstr>Loại bỏ đệ qui trái – Đệ qui trái gián tiếp</vt:lpstr>
      <vt:lpstr>Loại bỏ đệ qui trái – Ví dụ</vt:lpstr>
      <vt:lpstr>Loại bỏ đệ qui trái – Ví dụ</vt:lpstr>
      <vt:lpstr>Loại bỏ đệ qui trái – Ví dụ</vt:lpstr>
      <vt:lpstr>Bài tập về nhà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Mcrosoft</dc:creator>
  <cp:lastModifiedBy>THU</cp:lastModifiedBy>
  <cp:revision>407</cp:revision>
  <dcterms:created xsi:type="dcterms:W3CDTF">2005-09-05T02:37:23Z</dcterms:created>
  <dcterms:modified xsi:type="dcterms:W3CDTF">2021-03-23T05:16:16Z</dcterms:modified>
</cp:coreProperties>
</file>