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4">
  <p:sldMasterIdLst>
    <p:sldMasterId id="2147483648" r:id="rId1"/>
    <p:sldMasterId id="2147483950" r:id="rId2"/>
  </p:sldMasterIdLst>
  <p:notesMasterIdLst>
    <p:notesMasterId r:id="rId27"/>
  </p:notesMasterIdLst>
  <p:sldIdLst>
    <p:sldId id="629" r:id="rId3"/>
    <p:sldId id="665" r:id="rId4"/>
    <p:sldId id="666" r:id="rId5"/>
    <p:sldId id="667" r:id="rId6"/>
    <p:sldId id="668" r:id="rId7"/>
    <p:sldId id="669" r:id="rId8"/>
    <p:sldId id="670" r:id="rId9"/>
    <p:sldId id="671" r:id="rId10"/>
    <p:sldId id="672" r:id="rId11"/>
    <p:sldId id="673" r:id="rId12"/>
    <p:sldId id="674" r:id="rId13"/>
    <p:sldId id="675" r:id="rId14"/>
    <p:sldId id="676" r:id="rId15"/>
    <p:sldId id="686" r:id="rId16"/>
    <p:sldId id="688" r:id="rId17"/>
    <p:sldId id="692" r:id="rId18"/>
    <p:sldId id="677" r:id="rId19"/>
    <p:sldId id="678" r:id="rId20"/>
    <p:sldId id="679" r:id="rId21"/>
    <p:sldId id="693" r:id="rId22"/>
    <p:sldId id="695" r:id="rId23"/>
    <p:sldId id="683" r:id="rId24"/>
    <p:sldId id="681" r:id="rId25"/>
    <p:sldId id="684" r:id="rId26"/>
  </p:sldIdLst>
  <p:sldSz cx="9144000" cy="6858000" type="screen4x3"/>
  <p:notesSz cx="6858000" cy="9144000"/>
  <p:custDataLst>
    <p:tags r:id="rId28"/>
  </p:custDataLst>
  <p:defaultTextStyle>
    <a:defPPr>
      <a:defRPr lang="th-TH"/>
    </a:defPPr>
    <a:lvl1pPr algn="l" rtl="0" fontAlgn="base">
      <a:spcBef>
        <a:spcPct val="0"/>
      </a:spcBef>
      <a:spcAft>
        <a:spcPct val="0"/>
      </a:spcAft>
      <a:defRPr sz="2400" kern="1200">
        <a:solidFill>
          <a:schemeClr val="tx1"/>
        </a:solidFill>
        <a:latin typeface="Times New Roman" pitchFamily="18" charset="0"/>
        <a:ea typeface="+mn-ea"/>
        <a:cs typeface="Angsana New" pitchFamily="18" charset="-34"/>
      </a:defRPr>
    </a:lvl1pPr>
    <a:lvl2pPr marL="457200" algn="l" rtl="0" fontAlgn="base">
      <a:spcBef>
        <a:spcPct val="0"/>
      </a:spcBef>
      <a:spcAft>
        <a:spcPct val="0"/>
      </a:spcAft>
      <a:defRPr sz="2400" kern="1200">
        <a:solidFill>
          <a:schemeClr val="tx1"/>
        </a:solidFill>
        <a:latin typeface="Times New Roman" pitchFamily="18" charset="0"/>
        <a:ea typeface="+mn-ea"/>
        <a:cs typeface="Angsana New" pitchFamily="18" charset="-34"/>
      </a:defRPr>
    </a:lvl2pPr>
    <a:lvl3pPr marL="914400" algn="l" rtl="0" fontAlgn="base">
      <a:spcBef>
        <a:spcPct val="0"/>
      </a:spcBef>
      <a:spcAft>
        <a:spcPct val="0"/>
      </a:spcAft>
      <a:defRPr sz="2400" kern="1200">
        <a:solidFill>
          <a:schemeClr val="tx1"/>
        </a:solidFill>
        <a:latin typeface="Times New Roman" pitchFamily="18" charset="0"/>
        <a:ea typeface="+mn-ea"/>
        <a:cs typeface="Angsana New" pitchFamily="18" charset="-34"/>
      </a:defRPr>
    </a:lvl3pPr>
    <a:lvl4pPr marL="1371600" algn="l" rtl="0" fontAlgn="base">
      <a:spcBef>
        <a:spcPct val="0"/>
      </a:spcBef>
      <a:spcAft>
        <a:spcPct val="0"/>
      </a:spcAft>
      <a:defRPr sz="2400" kern="1200">
        <a:solidFill>
          <a:schemeClr val="tx1"/>
        </a:solidFill>
        <a:latin typeface="Times New Roman" pitchFamily="18" charset="0"/>
        <a:ea typeface="+mn-ea"/>
        <a:cs typeface="Angsana New" pitchFamily="18" charset="-34"/>
      </a:defRPr>
    </a:lvl4pPr>
    <a:lvl5pPr marL="1828800" algn="l" rtl="0" fontAlgn="base">
      <a:spcBef>
        <a:spcPct val="0"/>
      </a:spcBef>
      <a:spcAft>
        <a:spcPct val="0"/>
      </a:spcAft>
      <a:defRPr sz="2400" kern="1200">
        <a:solidFill>
          <a:schemeClr val="tx1"/>
        </a:solidFill>
        <a:latin typeface="Times New Roman" pitchFamily="18" charset="0"/>
        <a:ea typeface="+mn-ea"/>
        <a:cs typeface="Angsana New" pitchFamily="18" charset="-34"/>
      </a:defRPr>
    </a:lvl5pPr>
    <a:lvl6pPr marL="2286000" algn="l" defTabSz="914400" rtl="0" eaLnBrk="1" latinLnBrk="0" hangingPunct="1">
      <a:defRPr sz="2400" kern="1200">
        <a:solidFill>
          <a:schemeClr val="tx1"/>
        </a:solidFill>
        <a:latin typeface="Times New Roman" pitchFamily="18" charset="0"/>
        <a:ea typeface="+mn-ea"/>
        <a:cs typeface="Angsana New" pitchFamily="18" charset="-34"/>
      </a:defRPr>
    </a:lvl6pPr>
    <a:lvl7pPr marL="2743200" algn="l" defTabSz="914400" rtl="0" eaLnBrk="1" latinLnBrk="0" hangingPunct="1">
      <a:defRPr sz="2400" kern="1200">
        <a:solidFill>
          <a:schemeClr val="tx1"/>
        </a:solidFill>
        <a:latin typeface="Times New Roman" pitchFamily="18" charset="0"/>
        <a:ea typeface="+mn-ea"/>
        <a:cs typeface="Angsana New" pitchFamily="18" charset="-34"/>
      </a:defRPr>
    </a:lvl7pPr>
    <a:lvl8pPr marL="3200400" algn="l" defTabSz="914400" rtl="0" eaLnBrk="1" latinLnBrk="0" hangingPunct="1">
      <a:defRPr sz="2400" kern="1200">
        <a:solidFill>
          <a:schemeClr val="tx1"/>
        </a:solidFill>
        <a:latin typeface="Times New Roman" pitchFamily="18" charset="0"/>
        <a:ea typeface="+mn-ea"/>
        <a:cs typeface="Angsana New" pitchFamily="18" charset="-34"/>
      </a:defRPr>
    </a:lvl8pPr>
    <a:lvl9pPr marL="3657600" algn="l" defTabSz="914400" rtl="0" eaLnBrk="1" latinLnBrk="0" hangingPunct="1">
      <a:defRPr sz="2400" kern="1200">
        <a:solidFill>
          <a:schemeClr val="tx1"/>
        </a:solidFill>
        <a:latin typeface="Times New Roman" pitchFamily="18" charset="0"/>
        <a:ea typeface="+mn-ea"/>
        <a:cs typeface="Angsana New" pitchFamily="18" charset="-34"/>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Nguyen Thi Thanh Tan" initials="NTT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CCFF"/>
    <a:srgbClr val="66FFFF"/>
    <a:srgbClr val="CCFFFF"/>
    <a:srgbClr val="EAEAEA"/>
    <a:srgbClr val="FF0000"/>
    <a:srgbClr val="66CCFF"/>
    <a:srgbClr val="CFD7FD"/>
    <a:srgbClr val="0099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94" autoAdjust="0"/>
    <p:restoredTop sz="90620" autoAdjust="0"/>
  </p:normalViewPr>
  <p:slideViewPr>
    <p:cSldViewPr>
      <p:cViewPr varScale="1">
        <p:scale>
          <a:sx n="77" d="100"/>
          <a:sy n="77" d="100"/>
        </p:scale>
        <p:origin x="678" y="84"/>
      </p:cViewPr>
      <p:guideLst>
        <p:guide orient="horz" pos="2160"/>
        <p:guide pos="2880"/>
      </p:guideLst>
    </p:cSldViewPr>
  </p:slideViewPr>
  <p:outlineViewPr>
    <p:cViewPr>
      <p:scale>
        <a:sx n="33" d="100"/>
        <a:sy n="33" d="100"/>
      </p:scale>
      <p:origin x="0" y="391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4F140B5-5437-4778-9433-464D6AACD7D0}" type="datetimeFigureOut">
              <a:rPr lang="en-US"/>
              <a:pPr>
                <a:defRPr/>
              </a:pPr>
              <a:t>3/25/2021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CB5AC7C-41FE-43ED-9DE6-48EADBA49F3E}" type="slidenum">
              <a:rPr lang="en-US"/>
              <a:pPr>
                <a:defRPr/>
              </a:pPr>
              <a:t>‹#›</a:t>
            </a:fld>
            <a:endParaRPr lang="en-US"/>
          </a:p>
        </p:txBody>
      </p:sp>
    </p:spTree>
    <p:extLst>
      <p:ext uri="{BB962C8B-B14F-4D97-AF65-F5344CB8AC3E}">
        <p14:creationId xmlns:p14="http://schemas.microsoft.com/office/powerpoint/2010/main" val="22185466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EC81E1-DC48-4125-B151-D8982767752B}" type="slidenum">
              <a:rPr lang="en-US"/>
              <a:pPr/>
              <a:t>1</a:t>
            </a:fld>
            <a:endParaRPr lang="en-US"/>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6CB5AC7C-41FE-43ED-9DE6-48EADBA49F3E}" type="slidenum">
              <a:rPr lang="en-US" smtClean="0"/>
              <a:pPr>
                <a:defRPr/>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an_Title_Slide">
    <p:spTree>
      <p:nvGrpSpPr>
        <p:cNvPr id="1" name=""/>
        <p:cNvGrpSpPr/>
        <p:nvPr/>
      </p:nvGrpSpPr>
      <p:grpSpPr>
        <a:xfrm>
          <a:off x="0" y="0"/>
          <a:ext cx="0" cy="0"/>
          <a:chOff x="0" y="0"/>
          <a:chExt cx="0" cy="0"/>
        </a:xfrm>
      </p:grpSpPr>
      <p:sp>
        <p:nvSpPr>
          <p:cNvPr id="5" name="Title 1"/>
          <p:cNvSpPr>
            <a:spLocks noGrp="1"/>
          </p:cNvSpPr>
          <p:nvPr userDrawn="1">
            <p:ph type="ctrTitle"/>
          </p:nvPr>
        </p:nvSpPr>
        <p:spPr>
          <a:xfrm>
            <a:off x="0" y="1484784"/>
            <a:ext cx="9324528" cy="2232249"/>
          </a:xfrm>
        </p:spPr>
        <p:txBody>
          <a:bodyPr/>
          <a:lstStyle>
            <a:lvl1pPr algn="ctr">
              <a:defRPr b="1"/>
            </a:lvl1pPr>
          </a:lstStyle>
          <a:p>
            <a:endParaRPr lang="en-US" sz="3400" dirty="0" smtClean="0">
              <a:solidFill>
                <a:srgbClr val="000099"/>
              </a:solidFill>
            </a:endParaRPr>
          </a:p>
        </p:txBody>
      </p:sp>
      <p:sp>
        <p:nvSpPr>
          <p:cNvPr id="8" name="Text Box 11"/>
          <p:cNvSpPr txBox="1">
            <a:spLocks noChangeArrowheads="1"/>
          </p:cNvSpPr>
          <p:nvPr userDrawn="1"/>
        </p:nvSpPr>
        <p:spPr bwMode="auto">
          <a:xfrm>
            <a:off x="304800" y="4722813"/>
            <a:ext cx="3429000" cy="338554"/>
          </a:xfrm>
          <a:prstGeom prst="rect">
            <a:avLst/>
          </a:prstGeom>
          <a:noFill/>
          <a:ln w="9525">
            <a:noFill/>
            <a:miter lim="800000"/>
            <a:headEnd/>
            <a:tailEnd/>
          </a:ln>
        </p:spPr>
        <p:txBody>
          <a:bodyPr>
            <a:spAutoFit/>
          </a:bodyPr>
          <a:lstStyle/>
          <a:p>
            <a:pPr eaLnBrk="0" hangingPunct="0">
              <a:spcBef>
                <a:spcPct val="50000"/>
              </a:spcBef>
            </a:pPr>
            <a:r>
              <a:rPr lang="en-US" sz="1600" dirty="0" smtClean="0">
                <a:latin typeface="Tahoma" pitchFamily="34" charset="0"/>
              </a:rPr>
              <a:t>                                           </a:t>
            </a:r>
            <a:endParaRPr lang="en-US" sz="1600" dirty="0">
              <a:latin typeface="Tahoma" pitchFamily="34" charset="0"/>
            </a:endParaRPr>
          </a:p>
        </p:txBody>
      </p:sp>
      <p:sp>
        <p:nvSpPr>
          <p:cNvPr id="4" name="Rectangle 4"/>
          <p:cNvSpPr>
            <a:spLocks noGrp="1" noChangeArrowheads="1"/>
          </p:cNvSpPr>
          <p:nvPr>
            <p:ph type="dt" sz="half" idx="10"/>
          </p:nvPr>
        </p:nvSpPr>
        <p:spPr>
          <a:xfrm>
            <a:off x="251520" y="6381328"/>
            <a:ext cx="1905000" cy="457200"/>
          </a:xfrm>
        </p:spPr>
        <p:txBody>
          <a:bodyPr/>
          <a:lstStyle>
            <a:lvl1pPr>
              <a:defRPr/>
            </a:lvl1pPr>
          </a:lstStyle>
          <a:p>
            <a:pPr>
              <a:defRPr/>
            </a:pPr>
            <a:fld id="{AF935442-4D3C-42C8-ACE7-4E8439E0B8B6}" type="datetime1">
              <a:rPr lang="en-US"/>
              <a:pPr>
                <a:defRPr/>
              </a:pPr>
              <a:t>3/25/2021</a:t>
            </a:fld>
            <a:endParaRPr lang="th-TH"/>
          </a:p>
        </p:txBody>
      </p:sp>
    </p:spTree>
    <p:extLst>
      <p:ext uri="{BB962C8B-B14F-4D97-AF65-F5344CB8AC3E}">
        <p14:creationId xmlns:p14="http://schemas.microsoft.com/office/powerpoint/2010/main" val="343218837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FA65F019-7410-4CE4-85FB-66D41E5321B2}" type="datetime1">
              <a:rPr lang="en-US"/>
              <a:pPr>
                <a:defRPr/>
              </a:pPr>
              <a:t>3/25/2021</a:t>
            </a:fld>
            <a:endParaRPr lang="th-TH"/>
          </a:p>
        </p:txBody>
      </p:sp>
      <p:sp>
        <p:nvSpPr>
          <p:cNvPr id="6" name="Rectangle 5"/>
          <p:cNvSpPr>
            <a:spLocks noGrp="1" noChangeArrowheads="1"/>
          </p:cNvSpPr>
          <p:nvPr>
            <p:ph type="ftr" sz="quarter" idx="11"/>
          </p:nvPr>
        </p:nvSpPr>
        <p:spPr/>
        <p:txBody>
          <a:bodyPr/>
          <a:lstStyle>
            <a:lvl1pPr>
              <a:defRPr/>
            </a:lvl1pPr>
          </a:lstStyle>
          <a:p>
            <a:pPr>
              <a:defRPr/>
            </a:pPr>
            <a:endParaRPr lang="th-TH"/>
          </a:p>
        </p:txBody>
      </p:sp>
      <p:sp>
        <p:nvSpPr>
          <p:cNvPr id="7" name="Rectangle 6"/>
          <p:cNvSpPr>
            <a:spLocks noGrp="1" noChangeArrowheads="1"/>
          </p:cNvSpPr>
          <p:nvPr>
            <p:ph type="sldNum" sz="quarter" idx="12"/>
          </p:nvPr>
        </p:nvSpPr>
        <p:spPr/>
        <p:txBody>
          <a:bodyPr/>
          <a:lstStyle>
            <a:lvl1pPr>
              <a:defRPr/>
            </a:lvl1pPr>
          </a:lstStyle>
          <a:p>
            <a:pPr>
              <a:defRPr/>
            </a:pPr>
            <a:fld id="{D5199A7E-ED1E-4DFE-A8A3-9D20F4BF57D2}" type="slidenum">
              <a:rPr lang="en-US"/>
              <a:pPr>
                <a:defRPr/>
              </a:pPr>
              <a:t>‹#›</a:t>
            </a:fld>
            <a:endParaRPr lang="th-TH"/>
          </a:p>
        </p:txBody>
      </p:sp>
    </p:spTree>
    <p:extLst>
      <p:ext uri="{BB962C8B-B14F-4D97-AF65-F5344CB8AC3E}">
        <p14:creationId xmlns:p14="http://schemas.microsoft.com/office/powerpoint/2010/main" val="420385915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fld id="{E6178580-E921-473B-8BB6-364781851AB4}" type="datetime1">
              <a:rPr lang="en-US"/>
              <a:pPr>
                <a:defRPr/>
              </a:pPr>
              <a:t>3/25/2021</a:t>
            </a:fld>
            <a:endParaRPr lang="th-TH"/>
          </a:p>
        </p:txBody>
      </p:sp>
      <p:sp>
        <p:nvSpPr>
          <p:cNvPr id="6" name="Rectangle 5"/>
          <p:cNvSpPr>
            <a:spLocks noGrp="1" noChangeArrowheads="1"/>
          </p:cNvSpPr>
          <p:nvPr>
            <p:ph type="ftr" sz="quarter" idx="11"/>
          </p:nvPr>
        </p:nvSpPr>
        <p:spPr/>
        <p:txBody>
          <a:bodyPr/>
          <a:lstStyle>
            <a:lvl1pPr>
              <a:defRPr/>
            </a:lvl1pPr>
          </a:lstStyle>
          <a:p>
            <a:pPr>
              <a:defRPr/>
            </a:pPr>
            <a:endParaRPr lang="th-TH"/>
          </a:p>
        </p:txBody>
      </p:sp>
      <p:sp>
        <p:nvSpPr>
          <p:cNvPr id="7" name="Rectangle 6"/>
          <p:cNvSpPr>
            <a:spLocks noGrp="1" noChangeArrowheads="1"/>
          </p:cNvSpPr>
          <p:nvPr>
            <p:ph type="sldNum" sz="quarter" idx="12"/>
          </p:nvPr>
        </p:nvSpPr>
        <p:spPr/>
        <p:txBody>
          <a:bodyPr/>
          <a:lstStyle>
            <a:lvl1pPr>
              <a:defRPr/>
            </a:lvl1pPr>
          </a:lstStyle>
          <a:p>
            <a:pPr>
              <a:defRPr/>
            </a:pPr>
            <a:fld id="{FA6128B4-D4A6-4A7C-B1DC-C4D1D8F45674}" type="slidenum">
              <a:rPr lang="en-US"/>
              <a:pPr>
                <a:defRPr/>
              </a:pPr>
              <a:t>‹#›</a:t>
            </a:fld>
            <a:endParaRPr lang="th-TH"/>
          </a:p>
        </p:txBody>
      </p:sp>
    </p:spTree>
    <p:extLst>
      <p:ext uri="{BB962C8B-B14F-4D97-AF65-F5344CB8AC3E}">
        <p14:creationId xmlns:p14="http://schemas.microsoft.com/office/powerpoint/2010/main" val="40857563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AAB441CA-6740-4F02-A227-CD7FC4A61A39}" type="datetime1">
              <a:rPr lang="en-US"/>
              <a:pPr>
                <a:defRPr/>
              </a:pPr>
              <a:t>3/25/2021</a:t>
            </a:fld>
            <a:endParaRPr lang="th-TH"/>
          </a:p>
        </p:txBody>
      </p:sp>
      <p:sp>
        <p:nvSpPr>
          <p:cNvPr id="5" name="Rectangle 5"/>
          <p:cNvSpPr>
            <a:spLocks noGrp="1" noChangeArrowheads="1"/>
          </p:cNvSpPr>
          <p:nvPr>
            <p:ph type="ftr" sz="quarter" idx="11"/>
          </p:nvPr>
        </p:nvSpPr>
        <p:spPr/>
        <p:txBody>
          <a:bodyPr/>
          <a:lstStyle>
            <a:lvl1pPr>
              <a:defRPr/>
            </a:lvl1pPr>
          </a:lstStyle>
          <a:p>
            <a:pPr>
              <a:defRPr/>
            </a:pPr>
            <a:endParaRPr lang="th-TH"/>
          </a:p>
        </p:txBody>
      </p:sp>
      <p:sp>
        <p:nvSpPr>
          <p:cNvPr id="6" name="Rectangle 6"/>
          <p:cNvSpPr>
            <a:spLocks noGrp="1" noChangeArrowheads="1"/>
          </p:cNvSpPr>
          <p:nvPr>
            <p:ph type="sldNum" sz="quarter" idx="12"/>
          </p:nvPr>
        </p:nvSpPr>
        <p:spPr/>
        <p:txBody>
          <a:bodyPr/>
          <a:lstStyle>
            <a:lvl1pPr>
              <a:defRPr/>
            </a:lvl1pPr>
          </a:lstStyle>
          <a:p>
            <a:pPr>
              <a:defRPr/>
            </a:pPr>
            <a:fld id="{E44BB6C2-952A-4DE3-B5DB-6005249593EA}" type="slidenum">
              <a:rPr lang="en-US"/>
              <a:pPr>
                <a:defRPr/>
              </a:pPr>
              <a:t>‹#›</a:t>
            </a:fld>
            <a:endParaRPr lang="th-TH"/>
          </a:p>
        </p:txBody>
      </p:sp>
    </p:spTree>
    <p:extLst>
      <p:ext uri="{BB962C8B-B14F-4D97-AF65-F5344CB8AC3E}">
        <p14:creationId xmlns:p14="http://schemas.microsoft.com/office/powerpoint/2010/main" val="276665674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p:txBody>
          <a:bodyPr/>
          <a:lstStyle>
            <a:lvl1pPr>
              <a:defRPr/>
            </a:lvl1pPr>
          </a:lstStyle>
          <a:p>
            <a:pPr>
              <a:defRPr/>
            </a:pPr>
            <a:fld id="{FC4B1165-CF81-491A-8025-220DB3F6EAA0}" type="datetime1">
              <a:rPr lang="en-US"/>
              <a:pPr>
                <a:defRPr/>
              </a:pPr>
              <a:t>3/25/2021</a:t>
            </a:fld>
            <a:endParaRPr lang="th-TH"/>
          </a:p>
        </p:txBody>
      </p:sp>
      <p:sp>
        <p:nvSpPr>
          <p:cNvPr id="5" name="Rectangle 5"/>
          <p:cNvSpPr>
            <a:spLocks noGrp="1" noChangeArrowheads="1"/>
          </p:cNvSpPr>
          <p:nvPr>
            <p:ph type="ftr" sz="quarter" idx="11"/>
          </p:nvPr>
        </p:nvSpPr>
        <p:spPr/>
        <p:txBody>
          <a:bodyPr/>
          <a:lstStyle>
            <a:lvl1pPr>
              <a:defRPr/>
            </a:lvl1pPr>
          </a:lstStyle>
          <a:p>
            <a:pPr>
              <a:defRPr/>
            </a:pPr>
            <a:endParaRPr lang="th-TH"/>
          </a:p>
        </p:txBody>
      </p:sp>
      <p:sp>
        <p:nvSpPr>
          <p:cNvPr id="6" name="Rectangle 6"/>
          <p:cNvSpPr>
            <a:spLocks noGrp="1" noChangeArrowheads="1"/>
          </p:cNvSpPr>
          <p:nvPr>
            <p:ph type="sldNum" sz="quarter" idx="12"/>
          </p:nvPr>
        </p:nvSpPr>
        <p:spPr/>
        <p:txBody>
          <a:bodyPr/>
          <a:lstStyle>
            <a:lvl1pPr>
              <a:defRPr/>
            </a:lvl1pPr>
          </a:lstStyle>
          <a:p>
            <a:pPr>
              <a:defRPr/>
            </a:pPr>
            <a:fld id="{BC741BAD-C9F6-4AFF-BD98-7B6CF9233E6D}" type="slidenum">
              <a:rPr lang="en-US"/>
              <a:pPr>
                <a:defRPr/>
              </a:pPr>
              <a:t>‹#›</a:t>
            </a:fld>
            <a:endParaRPr lang="th-TH"/>
          </a:p>
        </p:txBody>
      </p:sp>
    </p:spTree>
    <p:extLst>
      <p:ext uri="{BB962C8B-B14F-4D97-AF65-F5344CB8AC3E}">
        <p14:creationId xmlns:p14="http://schemas.microsoft.com/office/powerpoint/2010/main" val="4225796474"/>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sz="4000" b="1">
                <a:solidFill>
                  <a:schemeClr val="accent6"/>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p:txBody>
          <a:bodyPr/>
          <a:lstStyle>
            <a:lvl1pPr>
              <a:defRPr/>
            </a:lvl1pPr>
          </a:lstStyle>
          <a:p>
            <a:pPr>
              <a:defRPr/>
            </a:pPr>
            <a:fld id="{2EEB42EF-3355-4DBB-B51F-A491AFA79749}" type="datetime1">
              <a:rPr lang="en-US"/>
              <a:pPr>
                <a:defRPr/>
              </a:pPr>
              <a:t>3/25/2021</a:t>
            </a:fld>
            <a:endParaRPr lang="th-TH"/>
          </a:p>
        </p:txBody>
      </p:sp>
      <p:sp>
        <p:nvSpPr>
          <p:cNvPr id="5" name="Rectangle 5"/>
          <p:cNvSpPr>
            <a:spLocks noGrp="1" noChangeArrowheads="1"/>
          </p:cNvSpPr>
          <p:nvPr>
            <p:ph type="ftr" sz="quarter" idx="11"/>
          </p:nvPr>
        </p:nvSpPr>
        <p:spPr/>
        <p:txBody>
          <a:bodyPr/>
          <a:lstStyle>
            <a:lvl1pPr>
              <a:defRPr/>
            </a:lvl1pPr>
          </a:lstStyle>
          <a:p>
            <a:pPr>
              <a:defRPr/>
            </a:pPr>
            <a:endParaRPr lang="th-TH"/>
          </a:p>
        </p:txBody>
      </p:sp>
      <p:sp>
        <p:nvSpPr>
          <p:cNvPr id="6" name="Rectangle 6"/>
          <p:cNvSpPr>
            <a:spLocks noGrp="1" noChangeArrowheads="1"/>
          </p:cNvSpPr>
          <p:nvPr>
            <p:ph type="sldNum" sz="quarter" idx="12"/>
          </p:nvPr>
        </p:nvSpPr>
        <p:spPr/>
        <p:txBody>
          <a:bodyPr/>
          <a:lstStyle>
            <a:lvl1pPr>
              <a:defRPr/>
            </a:lvl1pPr>
          </a:lstStyle>
          <a:p>
            <a:pPr>
              <a:defRPr/>
            </a:pPr>
            <a:fld id="{92744F72-0BA1-4E0A-A8BC-E76F268F56BF}" type="slidenum">
              <a:rPr lang="en-US"/>
              <a:pPr>
                <a:defRPr/>
              </a:pPr>
              <a:t>‹#›</a:t>
            </a:fld>
            <a:endParaRPr lang="th-TH"/>
          </a:p>
        </p:txBody>
      </p:sp>
    </p:spTree>
    <p:extLst>
      <p:ext uri="{BB962C8B-B14F-4D97-AF65-F5344CB8AC3E}">
        <p14:creationId xmlns:p14="http://schemas.microsoft.com/office/powerpoint/2010/main" val="22623413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7AD51AE-0FB4-446E-8DF3-8800861BAFC0}"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D51AE-0FB4-446E-8DF3-8800861BAFC0}"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7AD51AE-0FB4-446E-8DF3-8800861BAFC0}"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AD51AE-0FB4-446E-8DF3-8800861BAFC0}"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7AD51AE-0FB4-446E-8DF3-8800861BAFC0}" type="datetimeFigureOut">
              <a:rPr lang="en-US" smtClean="0"/>
              <a:pPr/>
              <a:t>3/25/2021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n_Sub_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728700"/>
            <a:ext cx="8640960" cy="2628292"/>
          </a:xfrm>
        </p:spPr>
        <p:txBody>
          <a:bodyPr/>
          <a:lstStyle>
            <a:lvl1pPr algn="ctr">
              <a:defRPr sz="3200" b="1" baseline="0">
                <a:solidFill>
                  <a:schemeClr val="accent6"/>
                </a:solidFill>
              </a:defRPr>
            </a:lvl1pPr>
          </a:lstStyle>
          <a:p>
            <a:endParaRPr lang="en-US" dirty="0"/>
          </a:p>
        </p:txBody>
      </p:sp>
      <p:sp>
        <p:nvSpPr>
          <p:cNvPr id="8" name="Content Placeholder 2"/>
          <p:cNvSpPr>
            <a:spLocks noGrp="1"/>
          </p:cNvSpPr>
          <p:nvPr>
            <p:ph idx="1"/>
          </p:nvPr>
        </p:nvSpPr>
        <p:spPr>
          <a:xfrm>
            <a:off x="251520" y="3356992"/>
            <a:ext cx="8892480" cy="3024336"/>
          </a:xfrm>
        </p:spPr>
        <p:txBody>
          <a:bodyPr/>
          <a:lstStyle>
            <a:lvl1pPr algn="just">
              <a:spcBef>
                <a:spcPts val="1800"/>
              </a:spcBef>
              <a:spcAft>
                <a:spcPts val="0"/>
              </a:spcAft>
              <a:defRPr sz="2800"/>
            </a:lvl1pPr>
            <a:lvl2pPr algn="just">
              <a:spcBef>
                <a:spcPts val="1800"/>
              </a:spcBef>
              <a:spcAft>
                <a:spcPts val="0"/>
              </a:spcAft>
              <a:defRPr sz="2600"/>
            </a:lvl2pPr>
            <a:lvl3pPr algn="just">
              <a:spcBef>
                <a:spcPts val="1800"/>
              </a:spcBef>
              <a:spcAft>
                <a:spcPts val="0"/>
              </a:spcAft>
              <a:defRPr sz="2400"/>
            </a:lvl3pPr>
            <a:lvl4pPr algn="just">
              <a:spcBef>
                <a:spcPts val="1800"/>
              </a:spcBef>
              <a:spcAft>
                <a:spcPts val="0"/>
              </a:spcAft>
              <a:defRPr sz="2200"/>
            </a:lvl4pPr>
            <a:lvl5pPr algn="just">
              <a:spcBef>
                <a:spcPts val="1800"/>
              </a:spcBef>
              <a:spcAft>
                <a:spcPts val="0"/>
              </a:spcAf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TextBox 8"/>
          <p:cNvSpPr txBox="1">
            <a:spLocks noChangeArrowheads="1"/>
          </p:cNvSpPr>
          <p:nvPr userDrawn="1"/>
        </p:nvSpPr>
        <p:spPr bwMode="auto">
          <a:xfrm>
            <a:off x="8126413" y="6432550"/>
            <a:ext cx="1008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algn="r" eaLnBrk="1" hangingPunct="1">
              <a:defRPr/>
            </a:pPr>
            <a:fld id="{CE9CAD00-D94E-4CB7-9860-F82678237A8F}" type="slidenum">
              <a:rPr lang="en-US" sz="1200" smtClean="0"/>
              <a:pPr algn="r" eaLnBrk="1" hangingPunct="1">
                <a:defRPr/>
              </a:pPr>
              <a:t>‹#›</a:t>
            </a:fld>
            <a:r>
              <a:rPr lang="en-US" sz="1200" dirty="0" smtClean="0"/>
              <a:t>/44</a:t>
            </a:r>
          </a:p>
        </p:txBody>
      </p:sp>
      <p:sp>
        <p:nvSpPr>
          <p:cNvPr id="10" name="Rectangle 4"/>
          <p:cNvSpPr>
            <a:spLocks noGrp="1" noChangeArrowheads="1"/>
          </p:cNvSpPr>
          <p:nvPr>
            <p:ph type="dt" sz="half" idx="10"/>
          </p:nvPr>
        </p:nvSpPr>
        <p:spPr>
          <a:xfrm>
            <a:off x="251520" y="6381328"/>
            <a:ext cx="1905000" cy="457200"/>
          </a:xfrm>
        </p:spPr>
        <p:txBody>
          <a:bodyPr/>
          <a:lstStyle>
            <a:lvl1pPr>
              <a:defRPr/>
            </a:lvl1pPr>
          </a:lstStyle>
          <a:p>
            <a:pPr>
              <a:defRPr/>
            </a:pPr>
            <a:fld id="{AF935442-4D3C-42C8-ACE7-4E8439E0B8B6}" type="datetime1">
              <a:rPr lang="en-US"/>
              <a:pPr>
                <a:defRPr/>
              </a:pPr>
              <a:t>3/25/2021</a:t>
            </a:fld>
            <a:endParaRPr lang="th-TH"/>
          </a:p>
        </p:txBody>
      </p:sp>
      <p:sp>
        <p:nvSpPr>
          <p:cNvPr id="11" name="Rectangle 5"/>
          <p:cNvSpPr>
            <a:spLocks noGrp="1" noChangeArrowheads="1"/>
          </p:cNvSpPr>
          <p:nvPr>
            <p:ph type="ftr" sz="quarter" idx="11"/>
          </p:nvPr>
        </p:nvSpPr>
        <p:spPr>
          <a:xfrm>
            <a:off x="3124200" y="6381328"/>
            <a:ext cx="2895600" cy="457200"/>
          </a:xfrm>
        </p:spPr>
        <p:txBody>
          <a:bodyPr/>
          <a:lstStyle>
            <a:lvl1pPr>
              <a:defRPr/>
            </a:lvl1pPr>
          </a:lstStyle>
          <a:p>
            <a:pPr>
              <a:defRPr/>
            </a:pPr>
            <a:endParaRPr lang="th-TH" dirty="0"/>
          </a:p>
        </p:txBody>
      </p:sp>
      <p:sp>
        <p:nvSpPr>
          <p:cNvPr id="13" name="Title 1"/>
          <p:cNvSpPr txBox="1">
            <a:spLocks/>
          </p:cNvSpPr>
          <p:nvPr userDrawn="1"/>
        </p:nvSpPr>
        <p:spPr bwMode="auto">
          <a:xfrm>
            <a:off x="179512" y="0"/>
            <a:ext cx="8640960" cy="764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a:defRPr sz="3200" b="1" baseline="0">
                <a:solidFill>
                  <a:schemeClr val="accent6"/>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3200" b="1" i="0" u="none" strike="noStrike" kern="0" cap="none" spc="0" normalizeH="0" baseline="0" noProof="0" dirty="0">
              <a:ln>
                <a:noFill/>
              </a:ln>
              <a:solidFill>
                <a:schemeClr val="accent6"/>
              </a:solidFill>
              <a:effectLst/>
              <a:uLnTx/>
              <a:uFillTx/>
              <a:latin typeface="+mj-lt"/>
              <a:ea typeface="+mj-ea"/>
              <a:cs typeface="+mj-cs"/>
            </a:endParaRPr>
          </a:p>
        </p:txBody>
      </p:sp>
      <p:sp>
        <p:nvSpPr>
          <p:cNvPr id="15" name="Title 1"/>
          <p:cNvSpPr txBox="1">
            <a:spLocks/>
          </p:cNvSpPr>
          <p:nvPr userDrawn="1"/>
        </p:nvSpPr>
        <p:spPr bwMode="auto">
          <a:xfrm>
            <a:off x="179512" y="0"/>
            <a:ext cx="8964488"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i="1">
                <a:solidFill>
                  <a:schemeClr val="tx1"/>
                </a:solidFill>
                <a:latin typeface="Arial" pitchFamily="34" charset="0"/>
                <a:cs typeface="Arial"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1" u="none" strike="noStrike" kern="0" cap="none" spc="0" normalizeH="0" baseline="0" noProof="0" dirty="0">
              <a:ln>
                <a:noFill/>
              </a:ln>
              <a:solidFill>
                <a:schemeClr val="tx1"/>
              </a:solidFill>
              <a:effectLst/>
              <a:uLnTx/>
              <a:uFillTx/>
              <a:latin typeface="Arial" pitchFamily="34" charset="0"/>
              <a:ea typeface="+mj-ea"/>
              <a:cs typeface="Arial" pitchFamily="34" charset="0"/>
            </a:endParaRPr>
          </a:p>
        </p:txBody>
      </p:sp>
      <p:sp>
        <p:nvSpPr>
          <p:cNvPr id="16" name="Title 1"/>
          <p:cNvSpPr txBox="1">
            <a:spLocks/>
          </p:cNvSpPr>
          <p:nvPr userDrawn="1"/>
        </p:nvSpPr>
        <p:spPr bwMode="auto">
          <a:xfrm>
            <a:off x="251520" y="152400"/>
            <a:ext cx="8892480" cy="692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defRPr sz="3200" i="1">
                <a:solidFill>
                  <a:schemeClr val="tx1"/>
                </a:solidFill>
                <a:latin typeface="Arial" pitchFamily="34" charset="0"/>
                <a:cs typeface="Arial" pitchFamily="34" charset="0"/>
              </a:defRPr>
            </a:lvl1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3200" b="0" i="0" u="none" strike="noStrike" kern="0" cap="none" spc="0" normalizeH="0" baseline="0" noProof="0" dirty="0">
              <a:ln>
                <a:noFill/>
              </a:ln>
              <a:solidFill>
                <a:srgbClr val="333399"/>
              </a:solidFill>
              <a:effectLst/>
              <a:uLnTx/>
              <a:uFillTx/>
              <a:latin typeface="Arial" pitchFamily="34" charset="0"/>
              <a:ea typeface="+mj-ea"/>
              <a:cs typeface="Arial" pitchFamily="34" charset="0"/>
            </a:endParaRPr>
          </a:p>
        </p:txBody>
      </p:sp>
    </p:spTree>
    <p:extLst>
      <p:ext uri="{BB962C8B-B14F-4D97-AF65-F5344CB8AC3E}">
        <p14:creationId xmlns:p14="http://schemas.microsoft.com/office/powerpoint/2010/main" val="226234135"/>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7AD51AE-0FB4-446E-8DF3-8800861BAFC0}" type="datetimeFigureOut">
              <a:rPr lang="en-US" smtClean="0"/>
              <a:pPr/>
              <a:t>3/25/2021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AD51AE-0FB4-446E-8DF3-8800861BAFC0}" type="datetimeFigureOut">
              <a:rPr lang="en-US" smtClean="0"/>
              <a:pPr/>
              <a:t>3/25/2021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D51AE-0FB4-446E-8DF3-8800861BAFC0}"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7AD51AE-0FB4-446E-8DF3-8800861BAFC0}" type="datetimeFigureOut">
              <a:rPr lang="en-US" smtClean="0"/>
              <a:pPr/>
              <a:t>3/25/2021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D51AE-0FB4-446E-8DF3-8800861BAFC0}"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7AD51AE-0FB4-446E-8DF3-8800861BAFC0}" type="datetimeFigureOut">
              <a:rPr lang="en-US" smtClean="0"/>
              <a:pPr/>
              <a:t>3/25/2021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F9C2DC-9079-4590-9DF3-CED9023119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an_Content_1">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126413" y="6432550"/>
            <a:ext cx="1008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algn="r" eaLnBrk="1" hangingPunct="1">
              <a:defRPr/>
            </a:pPr>
            <a:fld id="{CE9CAD00-D94E-4CB7-9860-F82678237A8F}" type="slidenum">
              <a:rPr lang="en-US" sz="1200" smtClean="0"/>
              <a:pPr algn="r" eaLnBrk="1" hangingPunct="1">
                <a:defRPr/>
              </a:pPr>
              <a:t>‹#›</a:t>
            </a:fld>
            <a:r>
              <a:rPr lang="en-US" sz="1200" dirty="0" smtClean="0"/>
              <a:t>/44</a:t>
            </a:r>
          </a:p>
        </p:txBody>
      </p:sp>
      <p:sp>
        <p:nvSpPr>
          <p:cNvPr id="2" name="Title 1"/>
          <p:cNvSpPr>
            <a:spLocks noGrp="1"/>
          </p:cNvSpPr>
          <p:nvPr>
            <p:ph type="title"/>
          </p:nvPr>
        </p:nvSpPr>
        <p:spPr>
          <a:xfrm>
            <a:off x="251520" y="0"/>
            <a:ext cx="8892480" cy="692696"/>
          </a:xfrm>
        </p:spPr>
        <p:txBody>
          <a:bodyPr/>
          <a:lstStyle>
            <a:lvl1pPr>
              <a:defRPr sz="3200" i="0">
                <a:solidFill>
                  <a:srgbClr val="333399"/>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1520" y="1052736"/>
            <a:ext cx="8640960" cy="5400600"/>
          </a:xfrm>
        </p:spPr>
        <p:txBody>
          <a:bodyPr/>
          <a:lstStyle>
            <a:lvl1pPr marL="342900" marR="0" indent="-342900" algn="just" defTabSz="914400" rtl="0" eaLnBrk="0" fontAlgn="base" latinLnBrk="0" hangingPunct="0">
              <a:lnSpc>
                <a:spcPct val="100000"/>
              </a:lnSpc>
              <a:spcBef>
                <a:spcPts val="3000"/>
              </a:spcBef>
              <a:spcAft>
                <a:spcPct val="0"/>
              </a:spcAft>
              <a:buClrTx/>
              <a:buSzTx/>
              <a:buFontTx/>
              <a:buChar char="•"/>
              <a:tabLst/>
              <a:defRPr sz="2800">
                <a:solidFill>
                  <a:srgbClr val="000099"/>
                </a:solidFill>
              </a:defRPr>
            </a:lvl1pPr>
            <a:lvl2pPr algn="just">
              <a:defRPr sz="2600"/>
            </a:lvl2pPr>
            <a:lvl3pPr algn="just">
              <a:defRPr sz="2400"/>
            </a:lvl3pPr>
            <a:lvl4pPr algn="just">
              <a:defRPr sz="2200"/>
            </a:lvl4pPr>
            <a:lvl5pPr algn="just">
              <a:defRPr sz="2000"/>
            </a:lvl5pPr>
          </a:lstStyle>
          <a:p>
            <a:pPr lvl="0"/>
            <a:r>
              <a:rPr lang="en-US" dirty="0" smtClean="0"/>
              <a:t>Click to edit Master text styles</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lang="en-US" dirty="0" smtClean="0"/>
              <a:t>Click to edit Master text styles</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lang="en-US" dirty="0" smtClean="0"/>
              <a:t>Click to edit Master text styles</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lang="en-US" dirty="0" smtClean="0"/>
              <a:t>Click to edit Master text styles</a:t>
            </a:r>
          </a:p>
          <a:p>
            <a:pPr marL="342900" marR="0" lvl="0" indent="-342900" algn="just" defTabSz="914400" rtl="0" eaLnBrk="0" fontAlgn="base" latinLnBrk="0" hangingPunct="0">
              <a:lnSpc>
                <a:spcPct val="100000"/>
              </a:lnSpc>
              <a:spcBef>
                <a:spcPct val="20000"/>
              </a:spcBef>
              <a:spcAft>
                <a:spcPct val="0"/>
              </a:spcAft>
              <a:buClrTx/>
              <a:buSzTx/>
              <a:buFontTx/>
              <a:buChar char="•"/>
              <a:tabLst/>
              <a:defRPr/>
            </a:pPr>
            <a:r>
              <a:rPr lang="en-US" dirty="0" smtClean="0"/>
              <a:t>Click to edit Master text styles</a:t>
            </a:r>
          </a:p>
          <a:p>
            <a:pPr lvl="0"/>
            <a:endParaRPr lang="en-US" dirty="0" smtClean="0"/>
          </a:p>
        </p:txBody>
      </p:sp>
      <p:sp>
        <p:nvSpPr>
          <p:cNvPr id="5" name="Rectangle 4"/>
          <p:cNvSpPr>
            <a:spLocks noGrp="1" noChangeArrowheads="1"/>
          </p:cNvSpPr>
          <p:nvPr>
            <p:ph type="dt" sz="half" idx="10"/>
          </p:nvPr>
        </p:nvSpPr>
        <p:spPr>
          <a:xfrm>
            <a:off x="107504" y="6453336"/>
            <a:ext cx="1905000" cy="457200"/>
          </a:xfrm>
        </p:spPr>
        <p:txBody>
          <a:bodyPr/>
          <a:lstStyle>
            <a:lvl1pPr>
              <a:defRPr/>
            </a:lvl1pPr>
          </a:lstStyle>
          <a:p>
            <a:pPr>
              <a:defRPr/>
            </a:pPr>
            <a:fld id="{AF935442-4D3C-42C8-ACE7-4E8439E0B8B6}" type="datetime1">
              <a:rPr lang="en-US"/>
              <a:pPr>
                <a:defRPr/>
              </a:pPr>
              <a:t>3/25/2021</a:t>
            </a:fld>
            <a:endParaRPr lang="th-TH"/>
          </a:p>
        </p:txBody>
      </p:sp>
      <p:sp>
        <p:nvSpPr>
          <p:cNvPr id="6" name="Rectangle 5"/>
          <p:cNvSpPr>
            <a:spLocks noGrp="1" noChangeArrowheads="1"/>
          </p:cNvSpPr>
          <p:nvPr>
            <p:ph type="ftr" sz="quarter" idx="11"/>
          </p:nvPr>
        </p:nvSpPr>
        <p:spPr/>
        <p:txBody>
          <a:bodyPr/>
          <a:lstStyle>
            <a:lvl1pPr>
              <a:defRPr/>
            </a:lvl1pPr>
          </a:lstStyle>
          <a:p>
            <a:pPr>
              <a:defRPr/>
            </a:pPr>
            <a:endParaRPr lang="th-TH" dirty="0"/>
          </a:p>
        </p:txBody>
      </p:sp>
    </p:spTree>
    <p:extLst>
      <p:ext uri="{BB962C8B-B14F-4D97-AF65-F5344CB8AC3E}">
        <p14:creationId xmlns:p14="http://schemas.microsoft.com/office/powerpoint/2010/main" val="32350588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an_Content_2">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126413" y="6432550"/>
            <a:ext cx="1008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algn="r" eaLnBrk="1" hangingPunct="1">
              <a:defRPr/>
            </a:pPr>
            <a:fld id="{CE9CAD00-D94E-4CB7-9860-F82678237A8F}" type="slidenum">
              <a:rPr lang="en-US" sz="1200" smtClean="0"/>
              <a:pPr algn="r" eaLnBrk="1" hangingPunct="1">
                <a:defRPr/>
              </a:pPr>
              <a:t>‹#›</a:t>
            </a:fld>
            <a:r>
              <a:rPr lang="en-US" sz="1200" dirty="0" smtClean="0"/>
              <a:t>/44</a:t>
            </a:r>
          </a:p>
        </p:txBody>
      </p:sp>
      <p:sp>
        <p:nvSpPr>
          <p:cNvPr id="2" name="Title 1"/>
          <p:cNvSpPr>
            <a:spLocks noGrp="1"/>
          </p:cNvSpPr>
          <p:nvPr>
            <p:ph type="title"/>
          </p:nvPr>
        </p:nvSpPr>
        <p:spPr>
          <a:xfrm>
            <a:off x="251520" y="0"/>
            <a:ext cx="8892480" cy="692696"/>
          </a:xfrm>
        </p:spPr>
        <p:txBody>
          <a:bodyPr/>
          <a:lstStyle>
            <a:lvl1pPr>
              <a:defRPr sz="3200" i="0">
                <a:solidFill>
                  <a:srgbClr val="333399"/>
                </a:solidFill>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251520" y="1052736"/>
            <a:ext cx="8640960" cy="5400600"/>
          </a:xfrm>
        </p:spPr>
        <p:txBody>
          <a:bodyPr/>
          <a:lstStyle>
            <a:lvl1pPr algn="just">
              <a:spcBef>
                <a:spcPts val="1800"/>
              </a:spcBef>
              <a:spcAft>
                <a:spcPts val="0"/>
              </a:spcAft>
              <a:defRPr sz="2800">
                <a:solidFill>
                  <a:srgbClr val="003399"/>
                </a:solidFill>
              </a:defRPr>
            </a:lvl1pPr>
            <a:lvl2pPr algn="just">
              <a:spcBef>
                <a:spcPts val="1800"/>
              </a:spcBef>
              <a:spcAft>
                <a:spcPts val="0"/>
              </a:spcAft>
              <a:defRPr sz="2600"/>
            </a:lvl2pPr>
            <a:lvl3pPr algn="just">
              <a:spcBef>
                <a:spcPts val="1800"/>
              </a:spcBef>
              <a:spcAft>
                <a:spcPts val="0"/>
              </a:spcAft>
              <a:defRPr sz="2400"/>
            </a:lvl3pPr>
            <a:lvl4pPr algn="just">
              <a:spcBef>
                <a:spcPts val="1800"/>
              </a:spcBef>
              <a:spcAft>
                <a:spcPts val="0"/>
              </a:spcAft>
              <a:defRPr sz="2200"/>
            </a:lvl4pPr>
            <a:lvl5pPr algn="just">
              <a:spcBef>
                <a:spcPts val="1800"/>
              </a:spcBef>
              <a:spcAft>
                <a:spcPts val="0"/>
              </a:spcAft>
              <a:defRPr sz="20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4"/>
          <p:cNvSpPr>
            <a:spLocks noGrp="1" noChangeArrowheads="1"/>
          </p:cNvSpPr>
          <p:nvPr>
            <p:ph type="dt" sz="half" idx="10"/>
          </p:nvPr>
        </p:nvSpPr>
        <p:spPr>
          <a:xfrm>
            <a:off x="251520" y="6453336"/>
            <a:ext cx="1905000" cy="457200"/>
          </a:xfrm>
        </p:spPr>
        <p:txBody>
          <a:bodyPr/>
          <a:lstStyle>
            <a:lvl1pPr>
              <a:defRPr/>
            </a:lvl1pPr>
          </a:lstStyle>
          <a:p>
            <a:pPr>
              <a:defRPr/>
            </a:pPr>
            <a:fld id="{AF935442-4D3C-42C8-ACE7-4E8439E0B8B6}" type="datetime1">
              <a:rPr lang="en-US"/>
              <a:pPr>
                <a:defRPr/>
              </a:pPr>
              <a:t>3/25/2021</a:t>
            </a:fld>
            <a:endParaRPr lang="th-TH"/>
          </a:p>
        </p:txBody>
      </p:sp>
      <p:sp>
        <p:nvSpPr>
          <p:cNvPr id="6" name="Rectangle 5"/>
          <p:cNvSpPr>
            <a:spLocks noGrp="1" noChangeArrowheads="1"/>
          </p:cNvSpPr>
          <p:nvPr>
            <p:ph type="ftr" sz="quarter" idx="11"/>
          </p:nvPr>
        </p:nvSpPr>
        <p:spPr>
          <a:xfrm>
            <a:off x="3124200" y="6453336"/>
            <a:ext cx="2895600" cy="457200"/>
          </a:xfrm>
        </p:spPr>
        <p:txBody>
          <a:bodyPr/>
          <a:lstStyle>
            <a:lvl1pPr>
              <a:defRPr/>
            </a:lvl1pPr>
          </a:lstStyle>
          <a:p>
            <a:pPr>
              <a:defRPr/>
            </a:pPr>
            <a:endParaRPr lang="th-TH" dirty="0"/>
          </a:p>
        </p:txBody>
      </p:sp>
    </p:spTree>
    <p:extLst>
      <p:ext uri="{BB962C8B-B14F-4D97-AF65-F5344CB8AC3E}">
        <p14:creationId xmlns:p14="http://schemas.microsoft.com/office/powerpoint/2010/main" val="323505889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n_Image">
    <p:bg>
      <p:bgRef idx="1001">
        <a:schemeClr val="bg1"/>
      </p:bgRef>
    </p:bg>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8126413" y="6432550"/>
            <a:ext cx="100806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algn="r" eaLnBrk="1" hangingPunct="1">
              <a:defRPr/>
            </a:pPr>
            <a:fld id="{CE9CAD00-D94E-4CB7-9860-F82678237A8F}" type="slidenum">
              <a:rPr lang="en-US" sz="1200" smtClean="0"/>
              <a:pPr algn="r" eaLnBrk="1" hangingPunct="1">
                <a:defRPr/>
              </a:pPr>
              <a:t>‹#›</a:t>
            </a:fld>
            <a:r>
              <a:rPr lang="en-US" sz="1200" dirty="0" smtClean="0"/>
              <a:t>/44</a:t>
            </a:r>
          </a:p>
        </p:txBody>
      </p:sp>
      <p:sp>
        <p:nvSpPr>
          <p:cNvPr id="2" name="Title 1"/>
          <p:cNvSpPr>
            <a:spLocks noGrp="1"/>
          </p:cNvSpPr>
          <p:nvPr>
            <p:ph type="title"/>
          </p:nvPr>
        </p:nvSpPr>
        <p:spPr>
          <a:xfrm>
            <a:off x="0" y="0"/>
            <a:ext cx="9144000" cy="692696"/>
          </a:xfrm>
          <a:solidFill>
            <a:schemeClr val="accent2">
              <a:lumMod val="20000"/>
              <a:lumOff val="80000"/>
              <a:alpha val="76000"/>
            </a:schemeClr>
          </a:solidFill>
        </p:spPr>
        <p:txBody>
          <a:bodyPr/>
          <a:lstStyle>
            <a:lvl1pPr>
              <a:defRPr sz="3200" i="0">
                <a:solidFill>
                  <a:srgbClr val="333399"/>
                </a:solidFill>
                <a:latin typeface="Arial" pitchFamily="34" charset="0"/>
                <a:cs typeface="Arial"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350588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fld id="{CD6814BA-AB66-43C3-AA78-C763FA25A7F3}" type="datetime1">
              <a:rPr lang="en-US"/>
              <a:pPr>
                <a:defRPr/>
              </a:pPr>
              <a:t>3/25/2021</a:t>
            </a:fld>
            <a:endParaRPr lang="th-TH"/>
          </a:p>
        </p:txBody>
      </p:sp>
      <p:sp>
        <p:nvSpPr>
          <p:cNvPr id="5" name="Rectangle 5"/>
          <p:cNvSpPr>
            <a:spLocks noGrp="1" noChangeArrowheads="1"/>
          </p:cNvSpPr>
          <p:nvPr>
            <p:ph type="ftr" sz="quarter" idx="11"/>
          </p:nvPr>
        </p:nvSpPr>
        <p:spPr/>
        <p:txBody>
          <a:bodyPr/>
          <a:lstStyle>
            <a:lvl1pPr>
              <a:defRPr/>
            </a:lvl1pPr>
          </a:lstStyle>
          <a:p>
            <a:pPr>
              <a:defRPr/>
            </a:pPr>
            <a:endParaRPr lang="th-TH"/>
          </a:p>
        </p:txBody>
      </p:sp>
      <p:sp>
        <p:nvSpPr>
          <p:cNvPr id="6" name="Rectangle 6"/>
          <p:cNvSpPr>
            <a:spLocks noGrp="1" noChangeArrowheads="1"/>
          </p:cNvSpPr>
          <p:nvPr>
            <p:ph type="sldNum" sz="quarter" idx="12"/>
          </p:nvPr>
        </p:nvSpPr>
        <p:spPr/>
        <p:txBody>
          <a:bodyPr/>
          <a:lstStyle>
            <a:lvl1pPr>
              <a:defRPr/>
            </a:lvl1pPr>
          </a:lstStyle>
          <a:p>
            <a:pPr>
              <a:defRPr/>
            </a:pPr>
            <a:fld id="{9039C3D6-38B2-4882-A261-EB7E5E3065E4}" type="slidenum">
              <a:rPr lang="en-US"/>
              <a:pPr>
                <a:defRPr/>
              </a:pPr>
              <a:t>‹#›</a:t>
            </a:fld>
            <a:endParaRPr lang="th-TH"/>
          </a:p>
        </p:txBody>
      </p:sp>
    </p:spTree>
    <p:extLst>
      <p:ext uri="{BB962C8B-B14F-4D97-AF65-F5344CB8AC3E}">
        <p14:creationId xmlns:p14="http://schemas.microsoft.com/office/powerpoint/2010/main" val="25946606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TextBox 4"/>
          <p:cNvSpPr txBox="1">
            <a:spLocks noChangeArrowheads="1"/>
          </p:cNvSpPr>
          <p:nvPr userDrawn="1"/>
        </p:nvSpPr>
        <p:spPr bwMode="auto">
          <a:xfrm>
            <a:off x="8121650" y="6419850"/>
            <a:ext cx="10080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ngsana New" pitchFamily="18" charset="-34"/>
              </a:defRPr>
            </a:lvl1pPr>
            <a:lvl2pPr marL="742950" indent="-285750" eaLnBrk="0" hangingPunct="0">
              <a:defRPr sz="2400">
                <a:solidFill>
                  <a:schemeClr val="tx1"/>
                </a:solidFill>
                <a:latin typeface="Times New Roman" pitchFamily="18" charset="0"/>
                <a:cs typeface="Angsana New" pitchFamily="18" charset="-34"/>
              </a:defRPr>
            </a:lvl2pPr>
            <a:lvl3pPr marL="1143000" indent="-228600" eaLnBrk="0" hangingPunct="0">
              <a:defRPr sz="2400">
                <a:solidFill>
                  <a:schemeClr val="tx1"/>
                </a:solidFill>
                <a:latin typeface="Times New Roman" pitchFamily="18" charset="0"/>
                <a:cs typeface="Angsana New" pitchFamily="18" charset="-34"/>
              </a:defRPr>
            </a:lvl3pPr>
            <a:lvl4pPr marL="1600200" indent="-228600" eaLnBrk="0" hangingPunct="0">
              <a:defRPr sz="2400">
                <a:solidFill>
                  <a:schemeClr val="tx1"/>
                </a:solidFill>
                <a:latin typeface="Times New Roman" pitchFamily="18" charset="0"/>
                <a:cs typeface="Angsana New" pitchFamily="18" charset="-34"/>
              </a:defRPr>
            </a:lvl4pPr>
            <a:lvl5pPr marL="2057400" indent="-228600" eaLnBrk="0" hangingPunct="0">
              <a:defRPr sz="2400">
                <a:solidFill>
                  <a:schemeClr val="tx1"/>
                </a:solidFill>
                <a:latin typeface="Times New Roman" pitchFamily="18" charset="0"/>
                <a:cs typeface="Angsana New" pitchFamily="18" charset="-34"/>
              </a:defRPr>
            </a:lvl5pPr>
            <a:lvl6pPr marL="2514600" indent="-228600" eaLnBrk="0" fontAlgn="base" hangingPunct="0">
              <a:spcBef>
                <a:spcPct val="0"/>
              </a:spcBef>
              <a:spcAft>
                <a:spcPct val="0"/>
              </a:spcAft>
              <a:defRPr sz="2400">
                <a:solidFill>
                  <a:schemeClr val="tx1"/>
                </a:solidFill>
                <a:latin typeface="Times New Roman" pitchFamily="18" charset="0"/>
                <a:cs typeface="Angsana New" pitchFamily="18" charset="-34"/>
              </a:defRPr>
            </a:lvl6pPr>
            <a:lvl7pPr marL="2971800" indent="-228600" eaLnBrk="0" fontAlgn="base" hangingPunct="0">
              <a:spcBef>
                <a:spcPct val="0"/>
              </a:spcBef>
              <a:spcAft>
                <a:spcPct val="0"/>
              </a:spcAft>
              <a:defRPr sz="2400">
                <a:solidFill>
                  <a:schemeClr val="tx1"/>
                </a:solidFill>
                <a:latin typeface="Times New Roman" pitchFamily="18" charset="0"/>
                <a:cs typeface="Angsana New" pitchFamily="18" charset="-34"/>
              </a:defRPr>
            </a:lvl7pPr>
            <a:lvl8pPr marL="3429000" indent="-228600" eaLnBrk="0" fontAlgn="base" hangingPunct="0">
              <a:spcBef>
                <a:spcPct val="0"/>
              </a:spcBef>
              <a:spcAft>
                <a:spcPct val="0"/>
              </a:spcAft>
              <a:defRPr sz="2400">
                <a:solidFill>
                  <a:schemeClr val="tx1"/>
                </a:solidFill>
                <a:latin typeface="Times New Roman" pitchFamily="18" charset="0"/>
                <a:cs typeface="Angsana New" pitchFamily="18" charset="-34"/>
              </a:defRPr>
            </a:lvl8pPr>
            <a:lvl9pPr marL="3886200" indent="-228600" eaLnBrk="0" fontAlgn="base" hangingPunct="0">
              <a:spcBef>
                <a:spcPct val="0"/>
              </a:spcBef>
              <a:spcAft>
                <a:spcPct val="0"/>
              </a:spcAft>
              <a:defRPr sz="2400">
                <a:solidFill>
                  <a:schemeClr val="tx1"/>
                </a:solidFill>
                <a:latin typeface="Times New Roman" pitchFamily="18" charset="0"/>
                <a:cs typeface="Angsana New" pitchFamily="18" charset="-34"/>
              </a:defRPr>
            </a:lvl9pPr>
          </a:lstStyle>
          <a:p>
            <a:pPr algn="r" eaLnBrk="1" hangingPunct="1">
              <a:defRPr/>
            </a:pPr>
            <a:fld id="{51DF2B98-479F-443E-B15B-B83C1FE62DD1}" type="slidenum">
              <a:rPr lang="en-US" sz="1200" smtClean="0"/>
              <a:pPr algn="r" eaLnBrk="1" hangingPunct="1">
                <a:defRPr/>
              </a:pPr>
              <a:t>‹#›</a:t>
            </a:fld>
            <a:r>
              <a:rPr lang="en-US" sz="1200" dirty="0" smtClean="0"/>
              <a:t>/44</a:t>
            </a:r>
          </a:p>
        </p:txBody>
      </p:sp>
      <p:sp>
        <p:nvSpPr>
          <p:cNvPr id="3" name="Content Placeholder 2"/>
          <p:cNvSpPr>
            <a:spLocks noGrp="1"/>
          </p:cNvSpPr>
          <p:nvPr>
            <p:ph sz="half" idx="1"/>
          </p:nvPr>
        </p:nvSpPr>
        <p:spPr>
          <a:xfrm>
            <a:off x="323528" y="836712"/>
            <a:ext cx="4172272" cy="5400600"/>
          </a:xfrm>
        </p:spPr>
        <p:txBody>
          <a:bodyPr/>
          <a:lstStyle>
            <a:lvl1pPr algn="just">
              <a:defRPr sz="2800"/>
            </a:lvl1pPr>
            <a:lvl2pPr algn="just">
              <a:defRPr sz="2400"/>
            </a:lvl2pPr>
            <a:lvl3pPr algn="just">
              <a:defRPr sz="2000"/>
            </a:lvl3pPr>
            <a:lvl4pPr algn="just">
              <a:defRPr sz="1800"/>
            </a:lvl4pPr>
            <a:lvl5pPr algn="just">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836712"/>
            <a:ext cx="4172272" cy="5400600"/>
          </a:xfrm>
        </p:spPr>
        <p:txBody>
          <a:bodyPr/>
          <a:lstStyle>
            <a:lvl1pPr algn="just">
              <a:defRPr sz="2800"/>
            </a:lvl1pPr>
            <a:lvl2pPr algn="just">
              <a:defRPr sz="2400"/>
            </a:lvl2pPr>
            <a:lvl3pPr algn="just">
              <a:defRPr sz="2000"/>
            </a:lvl3pPr>
            <a:lvl4pPr algn="just">
              <a:defRPr sz="1800"/>
            </a:lvl4pPr>
            <a:lvl5pPr algn="just">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9" name="Title 1"/>
          <p:cNvSpPr>
            <a:spLocks noGrp="1"/>
          </p:cNvSpPr>
          <p:nvPr>
            <p:ph type="title"/>
          </p:nvPr>
        </p:nvSpPr>
        <p:spPr>
          <a:xfrm>
            <a:off x="179512" y="0"/>
            <a:ext cx="8964488" cy="692696"/>
          </a:xfrm>
        </p:spPr>
        <p:txBody>
          <a:bodyPr/>
          <a:lstStyle>
            <a:lvl1pPr>
              <a:defRPr sz="2800" i="1">
                <a:solidFill>
                  <a:schemeClr val="accent6"/>
                </a:solidFill>
                <a:latin typeface="Arial" pitchFamily="34" charset="0"/>
                <a:cs typeface="Arial" pitchFamily="34" charset="0"/>
              </a:defRPr>
            </a:lvl1pPr>
          </a:lstStyle>
          <a:p>
            <a:r>
              <a:rPr lang="en-US" smtClean="0"/>
              <a:t>Click to edit Master title style</a:t>
            </a:r>
            <a:endParaRPr lang="en-US"/>
          </a:p>
        </p:txBody>
      </p:sp>
      <p:sp>
        <p:nvSpPr>
          <p:cNvPr id="6" name="Rectangle 5"/>
          <p:cNvSpPr>
            <a:spLocks noGrp="1" noChangeArrowheads="1"/>
          </p:cNvSpPr>
          <p:nvPr>
            <p:ph type="dt" sz="half" idx="10"/>
          </p:nvPr>
        </p:nvSpPr>
        <p:spPr/>
        <p:txBody>
          <a:bodyPr/>
          <a:lstStyle>
            <a:lvl1pPr>
              <a:defRPr/>
            </a:lvl1pPr>
          </a:lstStyle>
          <a:p>
            <a:pPr>
              <a:defRPr/>
            </a:pPr>
            <a:fld id="{D78C7901-88C9-4976-86AF-0C3B202C3EBE}" type="datetime1">
              <a:rPr lang="en-US"/>
              <a:pPr>
                <a:defRPr/>
              </a:pPr>
              <a:t>3/25/2021</a:t>
            </a:fld>
            <a:endParaRPr lang="th-TH"/>
          </a:p>
        </p:txBody>
      </p:sp>
      <p:sp>
        <p:nvSpPr>
          <p:cNvPr id="7" name="Rectangle 6"/>
          <p:cNvSpPr>
            <a:spLocks noGrp="1" noChangeArrowheads="1"/>
          </p:cNvSpPr>
          <p:nvPr>
            <p:ph type="ftr" sz="quarter" idx="11"/>
          </p:nvPr>
        </p:nvSpPr>
        <p:spPr/>
        <p:txBody>
          <a:bodyPr/>
          <a:lstStyle>
            <a:lvl1pPr>
              <a:defRPr/>
            </a:lvl1pPr>
          </a:lstStyle>
          <a:p>
            <a:pPr>
              <a:defRPr/>
            </a:pPr>
            <a:endParaRPr lang="th-TH"/>
          </a:p>
        </p:txBody>
      </p:sp>
    </p:spTree>
    <p:extLst>
      <p:ext uri="{BB962C8B-B14F-4D97-AF65-F5344CB8AC3E}">
        <p14:creationId xmlns:p14="http://schemas.microsoft.com/office/powerpoint/2010/main" val="288722223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fld id="{2B11097B-4349-486F-B2A9-F29F45DFBD68}" type="datetime1">
              <a:rPr lang="en-US"/>
              <a:pPr>
                <a:defRPr/>
              </a:pPr>
              <a:t>3/25/2021</a:t>
            </a:fld>
            <a:endParaRPr lang="th-TH"/>
          </a:p>
        </p:txBody>
      </p:sp>
      <p:sp>
        <p:nvSpPr>
          <p:cNvPr id="8" name="Rectangle 5"/>
          <p:cNvSpPr>
            <a:spLocks noGrp="1" noChangeArrowheads="1"/>
          </p:cNvSpPr>
          <p:nvPr>
            <p:ph type="ftr" sz="quarter" idx="11"/>
          </p:nvPr>
        </p:nvSpPr>
        <p:spPr/>
        <p:txBody>
          <a:bodyPr/>
          <a:lstStyle>
            <a:lvl1pPr>
              <a:defRPr/>
            </a:lvl1pPr>
          </a:lstStyle>
          <a:p>
            <a:pPr>
              <a:defRPr/>
            </a:pPr>
            <a:endParaRPr lang="th-TH"/>
          </a:p>
        </p:txBody>
      </p:sp>
      <p:sp>
        <p:nvSpPr>
          <p:cNvPr id="9" name="Rectangle 6"/>
          <p:cNvSpPr>
            <a:spLocks noGrp="1" noChangeArrowheads="1"/>
          </p:cNvSpPr>
          <p:nvPr>
            <p:ph type="sldNum" sz="quarter" idx="12"/>
          </p:nvPr>
        </p:nvSpPr>
        <p:spPr/>
        <p:txBody>
          <a:bodyPr/>
          <a:lstStyle>
            <a:lvl1pPr>
              <a:defRPr/>
            </a:lvl1pPr>
          </a:lstStyle>
          <a:p>
            <a:pPr>
              <a:defRPr/>
            </a:pPr>
            <a:fld id="{28CC2AD0-59DB-408C-8E44-D0065FDBE09A}" type="slidenum">
              <a:rPr lang="en-US"/>
              <a:pPr>
                <a:defRPr/>
              </a:pPr>
              <a:t>‹#›</a:t>
            </a:fld>
            <a:endParaRPr lang="th-TH"/>
          </a:p>
        </p:txBody>
      </p:sp>
    </p:spTree>
    <p:extLst>
      <p:ext uri="{BB962C8B-B14F-4D97-AF65-F5344CB8AC3E}">
        <p14:creationId xmlns:p14="http://schemas.microsoft.com/office/powerpoint/2010/main" val="10831049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Rectangle 4"/>
          <p:cNvSpPr>
            <a:spLocks noGrp="1" noChangeArrowheads="1"/>
          </p:cNvSpPr>
          <p:nvPr>
            <p:ph type="dt" sz="half" idx="10"/>
          </p:nvPr>
        </p:nvSpPr>
        <p:spPr/>
        <p:txBody>
          <a:bodyPr/>
          <a:lstStyle>
            <a:lvl1pPr>
              <a:defRPr/>
            </a:lvl1pPr>
          </a:lstStyle>
          <a:p>
            <a:pPr>
              <a:defRPr/>
            </a:pPr>
            <a:fld id="{F01D4292-1C21-491C-A986-01880D2E5CDD}" type="datetime1">
              <a:rPr lang="en-US"/>
              <a:pPr>
                <a:defRPr/>
              </a:pPr>
              <a:t>3/25/2021</a:t>
            </a:fld>
            <a:endParaRPr lang="th-TH"/>
          </a:p>
        </p:txBody>
      </p:sp>
      <p:sp>
        <p:nvSpPr>
          <p:cNvPr id="4" name="Rectangle 5"/>
          <p:cNvSpPr>
            <a:spLocks noGrp="1" noChangeArrowheads="1"/>
          </p:cNvSpPr>
          <p:nvPr>
            <p:ph type="ftr" sz="quarter" idx="11"/>
          </p:nvPr>
        </p:nvSpPr>
        <p:spPr/>
        <p:txBody>
          <a:bodyPr/>
          <a:lstStyle>
            <a:lvl1pPr>
              <a:defRPr/>
            </a:lvl1pPr>
          </a:lstStyle>
          <a:p>
            <a:pPr>
              <a:defRPr/>
            </a:pPr>
            <a:endParaRPr lang="th-TH"/>
          </a:p>
        </p:txBody>
      </p:sp>
      <p:sp>
        <p:nvSpPr>
          <p:cNvPr id="5" name="Rectangle 6"/>
          <p:cNvSpPr>
            <a:spLocks noGrp="1" noChangeArrowheads="1"/>
          </p:cNvSpPr>
          <p:nvPr>
            <p:ph type="sldNum" sz="quarter" idx="12"/>
          </p:nvPr>
        </p:nvSpPr>
        <p:spPr/>
        <p:txBody>
          <a:bodyPr/>
          <a:lstStyle>
            <a:lvl1pPr>
              <a:defRPr/>
            </a:lvl1pPr>
          </a:lstStyle>
          <a:p>
            <a:pPr>
              <a:defRPr/>
            </a:pPr>
            <a:fld id="{029EB3CB-E7AF-41B6-8345-4C0FB4DF15DE}" type="slidenum">
              <a:rPr lang="en-US"/>
              <a:pPr>
                <a:defRPr/>
              </a:pPr>
              <a:t>‹#›</a:t>
            </a:fld>
            <a:endParaRPr lang="th-TH"/>
          </a:p>
        </p:txBody>
      </p:sp>
    </p:spTree>
    <p:extLst>
      <p:ext uri="{BB962C8B-B14F-4D97-AF65-F5344CB8AC3E}">
        <p14:creationId xmlns:p14="http://schemas.microsoft.com/office/powerpoint/2010/main" val="292189124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20000"/>
                <a:lumOff val="80000"/>
              </a:schemeClr>
            </a:gs>
            <a:gs pos="48000">
              <a:schemeClr val="accent3"/>
            </a:gs>
            <a:gs pos="100000">
              <a:srgbClr val="D4DEFF">
                <a:alpha val="0"/>
              </a:srgbClr>
            </a:gs>
            <a:gs pos="100000">
              <a:srgbClr val="96AB94"/>
            </a:gs>
          </a:gsLst>
          <a:lin ang="54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188913"/>
            <a:ext cx="91440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endParaRPr lang="en-US" dirty="0" smtClean="0"/>
          </a:p>
        </p:txBody>
      </p:sp>
      <p:sp>
        <p:nvSpPr>
          <p:cNvPr id="1027" name="Rectangle 3"/>
          <p:cNvSpPr>
            <a:spLocks noGrp="1" noChangeArrowheads="1"/>
          </p:cNvSpPr>
          <p:nvPr>
            <p:ph type="body" idx="1"/>
          </p:nvPr>
        </p:nvSpPr>
        <p:spPr bwMode="auto">
          <a:xfrm>
            <a:off x="251520" y="836613"/>
            <a:ext cx="8892480"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h-TH" dirty="0" smtClean="0"/>
              <a:t>คลิกเพื่อแก้ไขลักษณะของข้อความต้นแบบ</a:t>
            </a:r>
            <a:endParaRPr lang="en-US" dirty="0" smtClean="0"/>
          </a:p>
          <a:p>
            <a:pPr lvl="1"/>
            <a:r>
              <a:rPr lang="th-TH" dirty="0" smtClean="0"/>
              <a:t>ระดับที่สอง</a:t>
            </a:r>
            <a:endParaRPr lang="en-US" dirty="0" smtClean="0"/>
          </a:p>
          <a:p>
            <a:pPr lvl="2"/>
            <a:r>
              <a:rPr lang="th-TH" dirty="0" smtClean="0"/>
              <a:t>ระดับที่สาม</a:t>
            </a:r>
            <a:endParaRPr lang="en-US" dirty="0" smtClean="0"/>
          </a:p>
          <a:p>
            <a:pPr lvl="3"/>
            <a:r>
              <a:rPr lang="th-TH" dirty="0" smtClean="0"/>
              <a:t>ระดับที่สี่</a:t>
            </a:r>
            <a:endParaRPr lang="en-US" dirty="0" smtClean="0"/>
          </a:p>
          <a:p>
            <a:pPr lvl="4"/>
            <a:r>
              <a:rPr lang="th-TH" dirty="0" smtClean="0"/>
              <a:t>ระดับที่ห้า</a:t>
            </a:r>
            <a:endParaRPr lang="en-US" dirty="0" smtClean="0"/>
          </a:p>
        </p:txBody>
      </p:sp>
      <p:sp>
        <p:nvSpPr>
          <p:cNvPr id="1028" name="Rectangle 4"/>
          <p:cNvSpPr>
            <a:spLocks noGrp="1" noChangeArrowheads="1"/>
          </p:cNvSpPr>
          <p:nvPr>
            <p:ph type="dt" sz="half" idx="2"/>
          </p:nvPr>
        </p:nvSpPr>
        <p:spPr bwMode="auto">
          <a:xfrm>
            <a:off x="683568" y="6237312"/>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itchFamily="1" charset="0"/>
              </a:defRPr>
            </a:lvl1pPr>
          </a:lstStyle>
          <a:p>
            <a:pPr>
              <a:defRPr/>
            </a:pPr>
            <a:fld id="{F037893C-33FC-402C-AE6C-66C0264180BC}" type="datetime1">
              <a:rPr lang="en-US"/>
              <a:pPr>
                <a:defRPr/>
              </a:pPr>
              <a:t>3/25/2021</a:t>
            </a:fld>
            <a:endParaRPr lang="th-TH"/>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Times New Roman" pitchFamily="1" charset="0"/>
              </a:defRPr>
            </a:lvl1pPr>
          </a:lstStyle>
          <a:p>
            <a:pPr>
              <a:defRPr/>
            </a:pPr>
            <a:endParaRPr lang="th-TH"/>
          </a:p>
        </p:txBody>
      </p:sp>
      <p:sp>
        <p:nvSpPr>
          <p:cNvPr id="1030" name="Rectangle 6"/>
          <p:cNvSpPr>
            <a:spLocks noGrp="1" noChangeArrowheads="1"/>
          </p:cNvSpPr>
          <p:nvPr>
            <p:ph type="sldNum" sz="quarter" idx="4"/>
          </p:nvPr>
        </p:nvSpPr>
        <p:spPr bwMode="auto">
          <a:xfrm>
            <a:off x="7239000" y="6237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Times New Roman" pitchFamily="1" charset="0"/>
              </a:defRPr>
            </a:lvl1pPr>
          </a:lstStyle>
          <a:p>
            <a:pPr>
              <a:defRPr/>
            </a:pPr>
            <a:fld id="{15F130B4-5C1C-4F2D-ABEC-AFA29867FA2B}" type="slidenum">
              <a:rPr lang="en-US"/>
              <a:pPr>
                <a:defRPr/>
              </a:pPr>
              <a:t>‹#›</a:t>
            </a:fld>
            <a:r>
              <a:rPr lang="en-US" dirty="0"/>
              <a:t>/26</a:t>
            </a:r>
            <a:endParaRPr lang="th-TH" dirty="0"/>
          </a:p>
        </p:txBody>
      </p:sp>
      <p:sp>
        <p:nvSpPr>
          <p:cNvPr id="1031" name="Line 7"/>
          <p:cNvSpPr>
            <a:spLocks noChangeShapeType="1"/>
          </p:cNvSpPr>
          <p:nvPr userDrawn="1"/>
        </p:nvSpPr>
        <p:spPr bwMode="auto">
          <a:xfrm>
            <a:off x="0" y="765175"/>
            <a:ext cx="9144000" cy="0"/>
          </a:xfrm>
          <a:prstGeom prst="line">
            <a:avLst/>
          </a:prstGeom>
          <a:noFill/>
          <a:ln w="57150" cmpd="thickThin">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941" r:id="rId1"/>
    <p:sldLayoutId id="2147483935" r:id="rId2"/>
    <p:sldLayoutId id="2147483936" r:id="rId3"/>
    <p:sldLayoutId id="2147483946" r:id="rId4"/>
    <p:sldLayoutId id="2147483949" r:id="rId5"/>
    <p:sldLayoutId id="2147483937" r:id="rId6"/>
    <p:sldLayoutId id="2147483938" r:id="rId7"/>
    <p:sldLayoutId id="2147483939" r:id="rId8"/>
    <p:sldLayoutId id="2147483940" r:id="rId9"/>
    <p:sldLayoutId id="2147483942" r:id="rId10"/>
    <p:sldLayoutId id="2147483943" r:id="rId11"/>
    <p:sldLayoutId id="2147483944" r:id="rId12"/>
    <p:sldLayoutId id="2147483945" r:id="rId13"/>
    <p:sldLayoutId id="2147483948" r:id="rId14"/>
  </p:sldLayoutIdLst>
  <p:timing>
    <p:tnLst>
      <p:par>
        <p:cTn id="1" dur="indefinite" restart="never" nodeType="tmRoot"/>
      </p:par>
    </p:tnLst>
  </p:timing>
  <p:hf sldNum="0" hdr="0" ftr="0"/>
  <p:txStyles>
    <p:titleStyle>
      <a:lvl1pPr algn="l" rtl="0" eaLnBrk="0" fontAlgn="base" hangingPunct="0">
        <a:spcBef>
          <a:spcPct val="0"/>
        </a:spcBef>
        <a:spcAft>
          <a:spcPct val="0"/>
        </a:spcAft>
        <a:defRPr sz="24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imes New Roman" pitchFamily="1" charset="0"/>
          <a:cs typeface="Angsana New" pitchFamily="18" charset="-34"/>
        </a:defRPr>
      </a:lvl2pPr>
      <a:lvl3pPr algn="l" rtl="0" eaLnBrk="0" fontAlgn="base" hangingPunct="0">
        <a:spcBef>
          <a:spcPct val="0"/>
        </a:spcBef>
        <a:spcAft>
          <a:spcPct val="0"/>
        </a:spcAft>
        <a:defRPr sz="2400">
          <a:solidFill>
            <a:schemeClr val="tx2"/>
          </a:solidFill>
          <a:latin typeface="Times New Roman" pitchFamily="1" charset="0"/>
          <a:cs typeface="Angsana New" pitchFamily="18" charset="-34"/>
        </a:defRPr>
      </a:lvl3pPr>
      <a:lvl4pPr algn="l" rtl="0" eaLnBrk="0" fontAlgn="base" hangingPunct="0">
        <a:spcBef>
          <a:spcPct val="0"/>
        </a:spcBef>
        <a:spcAft>
          <a:spcPct val="0"/>
        </a:spcAft>
        <a:defRPr sz="2400">
          <a:solidFill>
            <a:schemeClr val="tx2"/>
          </a:solidFill>
          <a:latin typeface="Times New Roman" pitchFamily="1" charset="0"/>
          <a:cs typeface="Angsana New" pitchFamily="18" charset="-34"/>
        </a:defRPr>
      </a:lvl4pPr>
      <a:lvl5pPr algn="l" rtl="0" eaLnBrk="0" fontAlgn="base" hangingPunct="0">
        <a:spcBef>
          <a:spcPct val="0"/>
        </a:spcBef>
        <a:spcAft>
          <a:spcPct val="0"/>
        </a:spcAft>
        <a:defRPr sz="2400">
          <a:solidFill>
            <a:schemeClr val="tx2"/>
          </a:solidFill>
          <a:latin typeface="Times New Roman" pitchFamily="1" charset="0"/>
          <a:cs typeface="Angsana New" pitchFamily="18" charset="-34"/>
        </a:defRPr>
      </a:lvl5pPr>
      <a:lvl6pPr marL="457200" algn="ctr" rtl="0" fontAlgn="base">
        <a:spcBef>
          <a:spcPct val="0"/>
        </a:spcBef>
        <a:spcAft>
          <a:spcPct val="0"/>
        </a:spcAft>
        <a:defRPr sz="4400">
          <a:solidFill>
            <a:schemeClr val="tx2"/>
          </a:solidFill>
          <a:latin typeface="Times New Roman" pitchFamily="1" charset="0"/>
          <a:cs typeface="Angsana New" pitchFamily="18" charset="-34"/>
        </a:defRPr>
      </a:lvl6pPr>
      <a:lvl7pPr marL="914400" algn="ctr" rtl="0" fontAlgn="base">
        <a:spcBef>
          <a:spcPct val="0"/>
        </a:spcBef>
        <a:spcAft>
          <a:spcPct val="0"/>
        </a:spcAft>
        <a:defRPr sz="4400">
          <a:solidFill>
            <a:schemeClr val="tx2"/>
          </a:solidFill>
          <a:latin typeface="Times New Roman" pitchFamily="1" charset="0"/>
          <a:cs typeface="Angsana New" pitchFamily="18" charset="-34"/>
        </a:defRPr>
      </a:lvl7pPr>
      <a:lvl8pPr marL="1371600" algn="ctr" rtl="0" fontAlgn="base">
        <a:spcBef>
          <a:spcPct val="0"/>
        </a:spcBef>
        <a:spcAft>
          <a:spcPct val="0"/>
        </a:spcAft>
        <a:defRPr sz="4400">
          <a:solidFill>
            <a:schemeClr val="tx2"/>
          </a:solidFill>
          <a:latin typeface="Times New Roman" pitchFamily="1" charset="0"/>
          <a:cs typeface="Angsana New" pitchFamily="18" charset="-34"/>
        </a:defRPr>
      </a:lvl8pPr>
      <a:lvl9pPr marL="1828800" algn="ctr" rtl="0" fontAlgn="base">
        <a:spcBef>
          <a:spcPct val="0"/>
        </a:spcBef>
        <a:spcAft>
          <a:spcPct val="0"/>
        </a:spcAft>
        <a:defRPr sz="4400">
          <a:solidFill>
            <a:schemeClr val="tx2"/>
          </a:solidFill>
          <a:latin typeface="Times New Roman" pitchFamily="1" charset="0"/>
          <a:cs typeface="Angsana New" pitchFamily="18" charset="-34"/>
        </a:defRPr>
      </a:lvl9pPr>
    </p:titleStyle>
    <p:bodyStyle>
      <a:lvl1pPr marL="342900" indent="-342900" algn="just" rtl="0" eaLnBrk="0" fontAlgn="base" hangingPunct="0">
        <a:spcBef>
          <a:spcPct val="20000"/>
        </a:spcBef>
        <a:spcAft>
          <a:spcPct val="0"/>
        </a:spcAft>
        <a:buChar char="•"/>
        <a:defRPr sz="3200">
          <a:solidFill>
            <a:srgbClr val="2D2DB9"/>
          </a:solidFill>
          <a:latin typeface="+mj-lt"/>
          <a:ea typeface="+mn-ea"/>
          <a:cs typeface="+mn-cs"/>
        </a:defRPr>
      </a:lvl1pPr>
      <a:lvl2pPr marL="742950" indent="-285750" algn="just" rtl="0" eaLnBrk="0" fontAlgn="base" hangingPunct="0">
        <a:spcBef>
          <a:spcPct val="20000"/>
        </a:spcBef>
        <a:spcAft>
          <a:spcPct val="0"/>
        </a:spcAft>
        <a:buChar char="–"/>
        <a:defRPr sz="2800">
          <a:solidFill>
            <a:srgbClr val="000000"/>
          </a:solidFill>
          <a:latin typeface="+mn-lt"/>
          <a:cs typeface="+mn-cs"/>
        </a:defRPr>
      </a:lvl2pPr>
      <a:lvl3pPr marL="1143000" indent="-228600" algn="just" rtl="0" eaLnBrk="0" fontAlgn="base" hangingPunct="0">
        <a:spcBef>
          <a:spcPct val="20000"/>
        </a:spcBef>
        <a:spcAft>
          <a:spcPct val="0"/>
        </a:spcAft>
        <a:buSzPct val="80000"/>
        <a:buFont typeface="Wingdings" pitchFamily="2" charset="2"/>
        <a:buChar char="§"/>
        <a:defRPr sz="2400">
          <a:solidFill>
            <a:schemeClr val="tx1"/>
          </a:solidFill>
          <a:latin typeface="+mj-lt"/>
          <a:cs typeface="+mn-cs"/>
        </a:defRPr>
      </a:lvl3pPr>
      <a:lvl4pPr marL="1600200" indent="-228600" algn="just" rtl="0" eaLnBrk="0" fontAlgn="base" hangingPunct="0">
        <a:spcBef>
          <a:spcPct val="20000"/>
        </a:spcBef>
        <a:spcAft>
          <a:spcPct val="0"/>
        </a:spcAft>
        <a:buChar char="–"/>
        <a:defRPr sz="2000">
          <a:solidFill>
            <a:schemeClr val="tx1"/>
          </a:solidFill>
          <a:latin typeface="+mj-lt"/>
          <a:cs typeface="+mn-cs"/>
        </a:defRPr>
      </a:lvl4pPr>
      <a:lvl5pPr marL="2057400" indent="-228600" algn="just" rtl="0" eaLnBrk="0" fontAlgn="base" hangingPunct="0">
        <a:spcBef>
          <a:spcPct val="20000"/>
        </a:spcBef>
        <a:spcAft>
          <a:spcPct val="0"/>
        </a:spcAft>
        <a:buChar char="»"/>
        <a:defRPr sz="2000">
          <a:solidFill>
            <a:schemeClr val="tx1"/>
          </a:solidFill>
          <a:latin typeface="+mj-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D51AE-0FB4-446E-8DF3-8800861BAFC0}" type="datetimeFigureOut">
              <a:rPr lang="en-US" smtClean="0"/>
              <a:pPr/>
              <a:t>3/25/2021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F9C2DC-9079-4590-9DF3-CED9023119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err="1" smtClean="0"/>
              <a:t>Phương</a:t>
            </a:r>
            <a:r>
              <a:rPr lang="en-US" dirty="0" smtClean="0"/>
              <a:t> </a:t>
            </a:r>
            <a:r>
              <a:rPr lang="en-US" dirty="0" err="1" smtClean="0"/>
              <a:t>pháp</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a:t>
            </a:r>
            <a:r>
              <a:rPr lang="en-US" dirty="0" smtClean="0">
                <a:latin typeface="+mj-lt"/>
              </a:rPr>
              <a:t>LR()</a:t>
            </a:r>
            <a:endParaRPr lang="en-US" dirty="0">
              <a:latin typeface="+mj-lt"/>
            </a:endParaRPr>
          </a:p>
        </p:txBody>
      </p:sp>
      <p:sp>
        <p:nvSpPr>
          <p:cNvPr id="5123" name="Rectangle 3"/>
          <p:cNvSpPr>
            <a:spLocks noGrp="1" noChangeArrowheads="1"/>
          </p:cNvSpPr>
          <p:nvPr>
            <p:ph type="body" idx="1"/>
          </p:nvPr>
        </p:nvSpPr>
        <p:spPr>
          <a:xfrm>
            <a:off x="428596" y="1000108"/>
            <a:ext cx="8458200" cy="4525963"/>
          </a:xfrm>
        </p:spPr>
        <p:txBody>
          <a:bodyPr/>
          <a:lstStyle/>
          <a:p>
            <a:pPr marL="514350" indent="-514350">
              <a:spcBef>
                <a:spcPts val="0"/>
              </a:spcBef>
              <a:spcAft>
                <a:spcPts val="600"/>
              </a:spcAft>
              <a:buSzPct val="100000"/>
              <a:buFont typeface="+mj-lt"/>
              <a:buAutoNum type="arabicPeriod"/>
            </a:pPr>
            <a:r>
              <a:rPr lang="en-US" dirty="0" err="1" smtClean="0"/>
              <a:t>Giới</a:t>
            </a:r>
            <a:r>
              <a:rPr lang="en-US" dirty="0" smtClean="0"/>
              <a:t> </a:t>
            </a:r>
            <a:r>
              <a:rPr lang="en-US" dirty="0" err="1" smtClean="0"/>
              <a:t>thiệu</a:t>
            </a:r>
            <a:r>
              <a:rPr lang="en-US" dirty="0" smtClean="0"/>
              <a:t> </a:t>
            </a:r>
            <a:r>
              <a:rPr lang="en-US" dirty="0" err="1" smtClean="0"/>
              <a:t>chung</a:t>
            </a:r>
            <a:endParaRPr lang="en-US" dirty="0" smtClean="0"/>
          </a:p>
          <a:p>
            <a:pPr marL="514350" indent="-514350">
              <a:spcBef>
                <a:spcPts val="0"/>
              </a:spcBef>
              <a:spcAft>
                <a:spcPts val="600"/>
              </a:spcAft>
              <a:buSzPct val="100000"/>
              <a:buFont typeface="+mj-lt"/>
              <a:buAutoNum type="arabicPeriod"/>
            </a:pPr>
            <a:r>
              <a:rPr lang="en-US" dirty="0" err="1" smtClean="0"/>
              <a:t>Văn</a:t>
            </a:r>
            <a:r>
              <a:rPr lang="en-US" dirty="0" smtClean="0"/>
              <a:t> </a:t>
            </a:r>
            <a:r>
              <a:rPr lang="en-US" dirty="0" err="1" smtClean="0"/>
              <a:t>phạm</a:t>
            </a:r>
            <a:r>
              <a:rPr lang="en-US" dirty="0" smtClean="0"/>
              <a:t> LR.</a:t>
            </a:r>
          </a:p>
          <a:p>
            <a:pPr marL="514350" indent="-514350">
              <a:spcBef>
                <a:spcPts val="0"/>
              </a:spcBef>
              <a:spcAft>
                <a:spcPts val="600"/>
              </a:spcAft>
              <a:buSzPct val="100000"/>
              <a:buFont typeface="+mj-lt"/>
              <a:buAutoNum type="arabicPeriod"/>
            </a:pP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SLR</a:t>
            </a:r>
          </a:p>
          <a:p>
            <a:pPr marL="914400" lvl="1" indent="-514350">
              <a:spcBef>
                <a:spcPts val="0"/>
              </a:spcBef>
              <a:spcAft>
                <a:spcPts val="600"/>
              </a:spcAft>
              <a:buSzPct val="80000"/>
              <a:buFont typeface="Times New Roman" pitchFamily="18" charset="0"/>
              <a:buChar char="─"/>
            </a:pPr>
            <a:r>
              <a:rPr lang="en-US" dirty="0" err="1" smtClean="0"/>
              <a:t>Mục</a:t>
            </a:r>
            <a:r>
              <a:rPr lang="en-US" dirty="0" smtClean="0"/>
              <a:t>.</a:t>
            </a:r>
          </a:p>
          <a:p>
            <a:pPr marL="914400" lvl="1" indent="-514350">
              <a:spcBef>
                <a:spcPts val="0"/>
              </a:spcBef>
              <a:spcAft>
                <a:spcPts val="600"/>
              </a:spcAft>
              <a:buSzPct val="80000"/>
              <a:buFont typeface="Times New Roman" pitchFamily="18" charset="0"/>
              <a:buChar char="─"/>
            </a:pPr>
            <a:r>
              <a:rPr lang="en-US" dirty="0" err="1" smtClean="0"/>
              <a:t>Văn</a:t>
            </a:r>
            <a:r>
              <a:rPr lang="en-US" dirty="0" smtClean="0"/>
              <a:t> </a:t>
            </a:r>
            <a:r>
              <a:rPr lang="en-US" dirty="0" err="1" smtClean="0"/>
              <a:t>phạm</a:t>
            </a:r>
            <a:r>
              <a:rPr lang="en-US" dirty="0" smtClean="0"/>
              <a:t> </a:t>
            </a:r>
            <a:r>
              <a:rPr lang="en-US" dirty="0" err="1" smtClean="0"/>
              <a:t>tăng</a:t>
            </a:r>
            <a:r>
              <a:rPr lang="en-US" dirty="0" smtClean="0"/>
              <a:t> </a:t>
            </a:r>
            <a:r>
              <a:rPr lang="en-US" dirty="0" err="1" smtClean="0"/>
              <a:t>cường</a:t>
            </a:r>
            <a:r>
              <a:rPr lang="en-US" dirty="0" smtClean="0"/>
              <a:t>.</a:t>
            </a:r>
          </a:p>
          <a:p>
            <a:pPr marL="914400" lvl="1" indent="-514350">
              <a:spcBef>
                <a:spcPts val="0"/>
              </a:spcBef>
              <a:spcAft>
                <a:spcPts val="600"/>
              </a:spcAft>
              <a:buSzPct val="80000"/>
              <a:buFont typeface="Times New Roman" pitchFamily="18" charset="0"/>
              <a:buChar char="─"/>
            </a:pPr>
            <a:r>
              <a:rPr lang="en-US" dirty="0" err="1" smtClean="0"/>
              <a:t>Phép</a:t>
            </a:r>
            <a:r>
              <a:rPr lang="en-US" dirty="0" smtClean="0"/>
              <a:t> </a:t>
            </a:r>
            <a:r>
              <a:rPr lang="en-US" dirty="0" err="1" smtClean="0"/>
              <a:t>toán</a:t>
            </a:r>
            <a:r>
              <a:rPr lang="en-US" dirty="0" smtClean="0"/>
              <a:t> </a:t>
            </a:r>
            <a:r>
              <a:rPr lang="en-US" dirty="0" err="1" smtClean="0"/>
              <a:t>bao</a:t>
            </a:r>
            <a:r>
              <a:rPr lang="en-US" dirty="0" smtClean="0"/>
              <a:t> </a:t>
            </a:r>
            <a:r>
              <a:rPr lang="en-US" dirty="0" err="1" smtClean="0"/>
              <a:t>đóng</a:t>
            </a:r>
            <a:r>
              <a:rPr lang="en-US" dirty="0" smtClean="0"/>
              <a:t>.</a:t>
            </a:r>
          </a:p>
          <a:p>
            <a:pPr marL="914400" lvl="1" indent="-514350">
              <a:spcBef>
                <a:spcPts val="0"/>
              </a:spcBef>
              <a:spcAft>
                <a:spcPts val="600"/>
              </a:spcAft>
              <a:buSzPct val="80000"/>
              <a:buFont typeface="Times New Roman" pitchFamily="18" charset="0"/>
              <a:buChar char="─"/>
            </a:pPr>
            <a:r>
              <a:rPr lang="en-US" dirty="0" err="1" smtClean="0"/>
              <a:t>Phép</a:t>
            </a:r>
            <a:r>
              <a:rPr lang="en-US" dirty="0" smtClean="0"/>
              <a:t> </a:t>
            </a:r>
            <a:r>
              <a:rPr lang="en-US" dirty="0" err="1" smtClean="0"/>
              <a:t>toán</a:t>
            </a:r>
            <a:r>
              <a:rPr lang="en-US" dirty="0" smtClean="0"/>
              <a:t> </a:t>
            </a:r>
            <a:r>
              <a:rPr lang="en-US" dirty="0" err="1" smtClean="0"/>
              <a:t>Goto</a:t>
            </a:r>
            <a:r>
              <a:rPr lang="en-US" dirty="0" smtClean="0"/>
              <a:t>.</a:t>
            </a:r>
            <a:endParaRPr lang="en-US" dirty="0"/>
          </a:p>
          <a:p>
            <a:pPr marL="514350" indent="-514350">
              <a:spcBef>
                <a:spcPts val="0"/>
              </a:spcBef>
              <a:spcAft>
                <a:spcPts val="600"/>
              </a:spcAft>
              <a:buSzPct val="100000"/>
              <a:buFont typeface="+mj-lt"/>
              <a:buAutoNum type="arabicPeriod"/>
            </a:pP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LR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251520" y="857232"/>
            <a:ext cx="8640960" cy="518876"/>
          </a:xfrm>
        </p:spPr>
        <p:txBody>
          <a:bodyPr/>
          <a:lstStyle/>
          <a:p>
            <a:r>
              <a:rPr lang="en-US" sz="2400" b="1" spc="-40" dirty="0" err="1" smtClean="0"/>
              <a:t>Phép</a:t>
            </a:r>
            <a:r>
              <a:rPr lang="en-US" sz="2400" b="1" spc="-40" dirty="0" smtClean="0"/>
              <a:t> </a:t>
            </a:r>
            <a:r>
              <a:rPr lang="en-US" sz="2400" b="1" spc="-40" dirty="0" err="1" smtClean="0"/>
              <a:t>toán</a:t>
            </a:r>
            <a:r>
              <a:rPr lang="en-US" sz="2400" b="1" spc="-40" dirty="0" smtClean="0"/>
              <a:t> </a:t>
            </a:r>
            <a:r>
              <a:rPr lang="en-US" sz="2400" b="1" spc="-40" dirty="0" err="1" smtClean="0"/>
              <a:t>goto</a:t>
            </a:r>
            <a:endParaRPr lang="en-US" dirty="0" smtClean="0"/>
          </a:p>
        </p:txBody>
      </p:sp>
      <p:sp>
        <p:nvSpPr>
          <p:cNvPr id="4" name="Rectangle 3"/>
          <p:cNvSpPr/>
          <p:nvPr/>
        </p:nvSpPr>
        <p:spPr>
          <a:xfrm>
            <a:off x="500034" y="1357298"/>
            <a:ext cx="7858180" cy="3907032"/>
          </a:xfrm>
          <a:prstGeom prst="rect">
            <a:avLst/>
          </a:prstGeom>
        </p:spPr>
        <p:txBody>
          <a:bodyPr wrap="square">
            <a:spAutoFit/>
          </a:bodyPr>
          <a:lstStyle/>
          <a:p>
            <a:pPr>
              <a:lnSpc>
                <a:spcPct val="120000"/>
              </a:lnSpc>
              <a:spcAft>
                <a:spcPts val="600"/>
              </a:spcAft>
            </a:pPr>
            <a:r>
              <a:rPr lang="vi-VN" dirty="0" smtClean="0"/>
              <a:t>Goto(I, X), trong đó I là một tập các mục và X là một ký hiệu văn phạm là bao đóng của tập hợp các mục A → </a:t>
            </a:r>
            <a:r>
              <a:rPr lang="el-GR" dirty="0" smtClean="0"/>
              <a:t>α</a:t>
            </a:r>
            <a:r>
              <a:rPr lang="vi-VN" dirty="0" smtClean="0"/>
              <a:t>X•</a:t>
            </a:r>
            <a:r>
              <a:rPr lang="el-GR" dirty="0" smtClean="0"/>
              <a:t>β </a:t>
            </a:r>
            <a:r>
              <a:rPr lang="vi-VN" dirty="0" smtClean="0"/>
              <a:t>sao cho A → </a:t>
            </a:r>
            <a:r>
              <a:rPr lang="el-GR" dirty="0" smtClean="0"/>
              <a:t>α•</a:t>
            </a:r>
            <a:r>
              <a:rPr lang="vi-VN" dirty="0" smtClean="0"/>
              <a:t>X</a:t>
            </a:r>
            <a:r>
              <a:rPr lang="el-GR" dirty="0" smtClean="0"/>
              <a:t>β ∈ </a:t>
            </a:r>
            <a:r>
              <a:rPr lang="vi-VN" dirty="0" smtClean="0"/>
              <a:t>I. </a:t>
            </a:r>
          </a:p>
          <a:p>
            <a:pPr>
              <a:lnSpc>
                <a:spcPct val="120000"/>
              </a:lnSpc>
              <a:spcAft>
                <a:spcPts val="600"/>
              </a:spcAft>
            </a:pPr>
            <a:r>
              <a:rPr lang="en-US" dirty="0" err="1" smtClean="0"/>
              <a:t>Cách</a:t>
            </a:r>
            <a:r>
              <a:rPr lang="en-US" dirty="0" smtClean="0"/>
              <a:t> </a:t>
            </a:r>
            <a:r>
              <a:rPr lang="en-US" dirty="0" err="1" smtClean="0"/>
              <a:t>tính</a:t>
            </a:r>
            <a:r>
              <a:rPr lang="en-US" dirty="0" smtClean="0"/>
              <a:t> </a:t>
            </a:r>
            <a:r>
              <a:rPr lang="en-US" dirty="0" err="1" smtClean="0"/>
              <a:t>goto</a:t>
            </a:r>
            <a:r>
              <a:rPr lang="en-US" dirty="0" smtClean="0"/>
              <a:t>(I, X): </a:t>
            </a:r>
          </a:p>
          <a:p>
            <a:pPr>
              <a:lnSpc>
                <a:spcPct val="120000"/>
              </a:lnSpc>
              <a:spcAft>
                <a:spcPts val="600"/>
              </a:spcAft>
            </a:pPr>
            <a:r>
              <a:rPr lang="nn-NO" dirty="0" smtClean="0"/>
              <a:t>1. Tạo một tập I' = ∅. </a:t>
            </a:r>
          </a:p>
          <a:p>
            <a:pPr>
              <a:lnSpc>
                <a:spcPct val="120000"/>
              </a:lnSpc>
              <a:spcAft>
                <a:spcPts val="600"/>
              </a:spcAft>
            </a:pPr>
            <a:r>
              <a:rPr lang="vi-VN" dirty="0" smtClean="0"/>
              <a:t>2. Nếu A → </a:t>
            </a:r>
            <a:r>
              <a:rPr lang="el-GR" dirty="0" smtClean="0"/>
              <a:t>α•</a:t>
            </a:r>
            <a:r>
              <a:rPr lang="vi-VN" dirty="0" smtClean="0"/>
              <a:t>X</a:t>
            </a:r>
            <a:r>
              <a:rPr lang="el-GR" dirty="0" smtClean="0"/>
              <a:t>β ∈ </a:t>
            </a:r>
            <a:r>
              <a:rPr lang="vi-VN" dirty="0" smtClean="0"/>
              <a:t>I thì đưa A→ </a:t>
            </a:r>
            <a:r>
              <a:rPr lang="el-GR" dirty="0" smtClean="0"/>
              <a:t>α</a:t>
            </a:r>
            <a:r>
              <a:rPr lang="vi-VN" dirty="0" smtClean="0"/>
              <a:t>X•</a:t>
            </a:r>
            <a:r>
              <a:rPr lang="el-GR" dirty="0" smtClean="0"/>
              <a:t>β </a:t>
            </a:r>
            <a:r>
              <a:rPr lang="vi-VN" dirty="0" smtClean="0"/>
              <a:t>vào I', tiếp tục quá trình này cho đến khi xét hết tập I. </a:t>
            </a:r>
          </a:p>
          <a:p>
            <a:pPr>
              <a:lnSpc>
                <a:spcPct val="120000"/>
              </a:lnSpc>
              <a:spcAft>
                <a:spcPts val="600"/>
              </a:spcAft>
            </a:pPr>
            <a:r>
              <a:rPr lang="en-US" dirty="0" smtClean="0"/>
              <a:t>3. </a:t>
            </a:r>
            <a:r>
              <a:rPr lang="en-US" dirty="0" err="1" smtClean="0"/>
              <a:t>Goto</a:t>
            </a:r>
            <a:r>
              <a:rPr lang="en-US" dirty="0" smtClean="0"/>
              <a:t>(I, X) = closure(I')</a:t>
            </a:r>
            <a:endParaRPr lang="en-US" dirty="0"/>
          </a:p>
        </p:txBody>
      </p:sp>
      <p:sp>
        <p:nvSpPr>
          <p:cNvPr id="7" name="Rectangle 2"/>
          <p:cNvSpPr>
            <a:spLocks noGrp="1" noChangeArrowheads="1"/>
          </p:cNvSpPr>
          <p:nvPr>
            <p:ph type="title"/>
          </p:nvPr>
        </p:nvSpPr>
        <p:spPr>
          <a:xfrm>
            <a:off x="251520" y="0"/>
            <a:ext cx="8892480" cy="692696"/>
          </a:xfrm>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251520" y="857232"/>
            <a:ext cx="8640960" cy="518876"/>
          </a:xfrm>
        </p:spPr>
        <p:txBody>
          <a:bodyPr/>
          <a:lstStyle/>
          <a:p>
            <a:r>
              <a:rPr lang="en-US" sz="2400" b="1" spc="-40" dirty="0" err="1" smtClean="0"/>
              <a:t>Ví</a:t>
            </a:r>
            <a:r>
              <a:rPr lang="en-US" sz="2400" b="1" spc="-40" dirty="0" smtClean="0"/>
              <a:t> </a:t>
            </a:r>
            <a:r>
              <a:rPr lang="en-US" sz="2400" b="1" spc="-40" dirty="0" err="1" smtClean="0"/>
              <a:t>dụ</a:t>
            </a:r>
            <a:r>
              <a:rPr lang="en-US" sz="2400" b="1" spc="-40" dirty="0" smtClean="0"/>
              <a:t> 4.21: </a:t>
            </a:r>
            <a:r>
              <a:rPr lang="en-US" sz="2400" dirty="0" err="1" smtClean="0"/>
              <a:t>Giả</a:t>
            </a:r>
            <a:r>
              <a:rPr lang="en-US" sz="2400" dirty="0" smtClean="0"/>
              <a:t> </a:t>
            </a:r>
            <a:r>
              <a:rPr lang="en-US" sz="2400" dirty="0" err="1" smtClean="0"/>
              <a:t>sử</a:t>
            </a:r>
            <a:r>
              <a:rPr lang="en-US" sz="2400" dirty="0" smtClean="0"/>
              <a:t> I = { E' → E•, E → E • + T }. </a:t>
            </a:r>
            <a:r>
              <a:rPr lang="en-US" sz="2400" b="1" spc="-40" dirty="0" smtClean="0"/>
              <a:t> </a:t>
            </a:r>
            <a:endParaRPr lang="en-US" dirty="0" smtClean="0"/>
          </a:p>
        </p:txBody>
      </p:sp>
      <p:sp>
        <p:nvSpPr>
          <p:cNvPr id="7" name="Rectangle 2"/>
          <p:cNvSpPr>
            <a:spLocks noGrp="1" noChangeArrowheads="1"/>
          </p:cNvSpPr>
          <p:nvPr>
            <p:ph type="title"/>
          </p:nvPr>
        </p:nvSpPr>
        <p:spPr>
          <a:xfrm>
            <a:off x="251520" y="0"/>
            <a:ext cx="8892480" cy="692696"/>
          </a:xfrm>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sp>
        <p:nvSpPr>
          <p:cNvPr id="5" name="Rectangle 4"/>
          <p:cNvSpPr/>
          <p:nvPr/>
        </p:nvSpPr>
        <p:spPr>
          <a:xfrm>
            <a:off x="714348" y="1500174"/>
            <a:ext cx="3615926" cy="461665"/>
          </a:xfrm>
          <a:prstGeom prst="rect">
            <a:avLst/>
          </a:prstGeom>
        </p:spPr>
        <p:txBody>
          <a:bodyPr wrap="none">
            <a:spAutoFit/>
          </a:bodyPr>
          <a:lstStyle/>
          <a:p>
            <a:r>
              <a:rPr lang="en-US" b="1" dirty="0" err="1" smtClean="0"/>
              <a:t>Yêu</a:t>
            </a:r>
            <a:r>
              <a:rPr lang="en-US" b="1" dirty="0" smtClean="0"/>
              <a:t> </a:t>
            </a:r>
            <a:r>
              <a:rPr lang="en-US" b="1" dirty="0" err="1" smtClean="0"/>
              <a:t>cầu</a:t>
            </a:r>
            <a:r>
              <a:rPr lang="en-US" dirty="0" smtClean="0"/>
              <a:t>: </a:t>
            </a:r>
            <a:r>
              <a:rPr lang="en-US" dirty="0" err="1" smtClean="0"/>
              <a:t>Tính</a:t>
            </a:r>
            <a:r>
              <a:rPr lang="en-US" dirty="0" smtClean="0"/>
              <a:t> </a:t>
            </a:r>
            <a:r>
              <a:rPr lang="en-US" dirty="0" err="1" smtClean="0"/>
              <a:t>goto</a:t>
            </a:r>
            <a:r>
              <a:rPr lang="en-US" dirty="0" smtClean="0"/>
              <a:t> (I, +) ? </a:t>
            </a:r>
            <a:endParaRPr lang="en-US" dirty="0"/>
          </a:p>
        </p:txBody>
      </p:sp>
      <p:sp>
        <p:nvSpPr>
          <p:cNvPr id="6" name="Rectangle 5"/>
          <p:cNvSpPr/>
          <p:nvPr/>
        </p:nvSpPr>
        <p:spPr>
          <a:xfrm>
            <a:off x="714348" y="2000240"/>
            <a:ext cx="6761210" cy="461665"/>
          </a:xfrm>
          <a:prstGeom prst="rect">
            <a:avLst/>
          </a:prstGeom>
        </p:spPr>
        <p:txBody>
          <a:bodyPr wrap="none">
            <a:spAutoFit/>
          </a:bodyPr>
          <a:lstStyle/>
          <a:p>
            <a:r>
              <a:rPr lang="en-US" dirty="0" smtClean="0"/>
              <a:t>Ta </a:t>
            </a:r>
            <a:r>
              <a:rPr lang="en-US" dirty="0" err="1" smtClean="0"/>
              <a:t>có</a:t>
            </a:r>
            <a:r>
              <a:rPr lang="en-US" dirty="0" smtClean="0"/>
              <a:t> I' = { E→ E + • T } </a:t>
            </a:r>
            <a:r>
              <a:rPr lang="en-US" dirty="0" smtClean="0">
                <a:sym typeface="Symbol"/>
              </a:rPr>
              <a:t> </a:t>
            </a:r>
            <a:r>
              <a:rPr lang="en-US" dirty="0" err="1" smtClean="0"/>
              <a:t>goto</a:t>
            </a:r>
            <a:r>
              <a:rPr lang="en-US" dirty="0" smtClean="0"/>
              <a:t> (I, +) = closure(I')  </a:t>
            </a:r>
            <a:endParaRPr lang="en-US" dirty="0"/>
          </a:p>
        </p:txBody>
      </p:sp>
      <p:sp>
        <p:nvSpPr>
          <p:cNvPr id="8" name="Rectangle 7"/>
          <p:cNvSpPr/>
          <p:nvPr/>
        </p:nvSpPr>
        <p:spPr>
          <a:xfrm>
            <a:off x="714348" y="2643182"/>
            <a:ext cx="3834704" cy="461665"/>
          </a:xfrm>
          <a:prstGeom prst="rect">
            <a:avLst/>
          </a:prstGeom>
        </p:spPr>
        <p:txBody>
          <a:bodyPr wrap="none">
            <a:spAutoFit/>
          </a:bodyPr>
          <a:lstStyle/>
          <a:p>
            <a:r>
              <a:rPr lang="en-US" dirty="0" smtClean="0"/>
              <a:t>closure(I')  </a:t>
            </a:r>
            <a:r>
              <a:rPr lang="en-US" dirty="0" err="1" smtClean="0"/>
              <a:t>bao</a:t>
            </a:r>
            <a:r>
              <a:rPr lang="en-US" dirty="0" smtClean="0"/>
              <a:t> </a:t>
            </a:r>
            <a:r>
              <a:rPr lang="en-US" dirty="0" err="1" smtClean="0"/>
              <a:t>gồm</a:t>
            </a:r>
            <a:r>
              <a:rPr lang="en-US" dirty="0" smtClean="0"/>
              <a:t> </a:t>
            </a:r>
            <a:r>
              <a:rPr lang="en-US" dirty="0" err="1" smtClean="0"/>
              <a:t>các</a:t>
            </a:r>
            <a:r>
              <a:rPr lang="en-US" dirty="0" smtClean="0"/>
              <a:t> </a:t>
            </a:r>
            <a:r>
              <a:rPr lang="en-US" dirty="0" err="1" smtClean="0"/>
              <a:t>mục</a:t>
            </a:r>
            <a:r>
              <a:rPr lang="en-US" dirty="0" smtClean="0"/>
              <a:t>:</a:t>
            </a:r>
            <a:endParaRPr lang="en-US" dirty="0"/>
          </a:p>
        </p:txBody>
      </p:sp>
      <p:sp>
        <p:nvSpPr>
          <p:cNvPr id="9" name="Rectangle 8"/>
          <p:cNvSpPr/>
          <p:nvPr/>
        </p:nvSpPr>
        <p:spPr>
          <a:xfrm>
            <a:off x="928662" y="3214686"/>
            <a:ext cx="2861745" cy="461665"/>
          </a:xfrm>
          <a:prstGeom prst="rect">
            <a:avLst/>
          </a:prstGeom>
        </p:spPr>
        <p:txBody>
          <a:bodyPr wrap="none">
            <a:spAutoFit/>
          </a:bodyPr>
          <a:lstStyle/>
          <a:p>
            <a:r>
              <a:rPr lang="en-US" dirty="0" smtClean="0"/>
              <a:t>E → E + • T (</a:t>
            </a:r>
            <a:r>
              <a:rPr lang="en-US" dirty="0" err="1" smtClean="0"/>
              <a:t>Luật</a:t>
            </a:r>
            <a:r>
              <a:rPr lang="en-US" dirty="0" smtClean="0"/>
              <a:t> 1) </a:t>
            </a:r>
            <a:endParaRPr lang="en-US" dirty="0"/>
          </a:p>
        </p:txBody>
      </p:sp>
      <p:sp>
        <p:nvSpPr>
          <p:cNvPr id="10" name="Rectangle 9"/>
          <p:cNvSpPr/>
          <p:nvPr/>
        </p:nvSpPr>
        <p:spPr>
          <a:xfrm>
            <a:off x="928662" y="3929066"/>
            <a:ext cx="2931315" cy="461665"/>
          </a:xfrm>
          <a:prstGeom prst="rect">
            <a:avLst/>
          </a:prstGeom>
        </p:spPr>
        <p:txBody>
          <a:bodyPr wrap="none">
            <a:spAutoFit/>
          </a:bodyPr>
          <a:lstStyle/>
          <a:p>
            <a:r>
              <a:rPr lang="en-US" dirty="0" smtClean="0"/>
              <a:t>T → • T * F (</a:t>
            </a:r>
            <a:r>
              <a:rPr lang="en-US" dirty="0" err="1" smtClean="0"/>
              <a:t>Luật</a:t>
            </a:r>
            <a:r>
              <a:rPr lang="en-US" dirty="0" smtClean="0"/>
              <a:t> 2) </a:t>
            </a:r>
            <a:endParaRPr lang="en-US" dirty="0"/>
          </a:p>
        </p:txBody>
      </p:sp>
      <p:sp>
        <p:nvSpPr>
          <p:cNvPr id="11" name="Rectangle 10"/>
          <p:cNvSpPr/>
          <p:nvPr/>
        </p:nvSpPr>
        <p:spPr>
          <a:xfrm>
            <a:off x="928662" y="4572008"/>
            <a:ext cx="2336730" cy="461665"/>
          </a:xfrm>
          <a:prstGeom prst="rect">
            <a:avLst/>
          </a:prstGeom>
        </p:spPr>
        <p:txBody>
          <a:bodyPr wrap="none">
            <a:spAutoFit/>
          </a:bodyPr>
          <a:lstStyle/>
          <a:p>
            <a:r>
              <a:rPr lang="en-US" dirty="0" smtClean="0"/>
              <a:t>T → • F (</a:t>
            </a:r>
            <a:r>
              <a:rPr lang="en-US" dirty="0" err="1" smtClean="0"/>
              <a:t>Luật</a:t>
            </a:r>
            <a:r>
              <a:rPr lang="en-US" dirty="0" smtClean="0"/>
              <a:t> 2) </a:t>
            </a:r>
            <a:endParaRPr lang="en-US" dirty="0"/>
          </a:p>
        </p:txBody>
      </p:sp>
      <p:sp>
        <p:nvSpPr>
          <p:cNvPr id="12" name="Rectangle 11"/>
          <p:cNvSpPr/>
          <p:nvPr/>
        </p:nvSpPr>
        <p:spPr>
          <a:xfrm>
            <a:off x="928662" y="5286388"/>
            <a:ext cx="2547492" cy="461665"/>
          </a:xfrm>
          <a:prstGeom prst="rect">
            <a:avLst/>
          </a:prstGeom>
        </p:spPr>
        <p:txBody>
          <a:bodyPr wrap="none">
            <a:spAutoFit/>
          </a:bodyPr>
          <a:lstStyle/>
          <a:p>
            <a:r>
              <a:rPr lang="en-US" dirty="0" smtClean="0"/>
              <a:t>F → • (E) (</a:t>
            </a:r>
            <a:r>
              <a:rPr lang="en-US" dirty="0" err="1" smtClean="0"/>
              <a:t>Luật</a:t>
            </a:r>
            <a:r>
              <a:rPr lang="en-US" dirty="0" smtClean="0"/>
              <a:t> 2) </a:t>
            </a:r>
            <a:endParaRPr lang="en-US" dirty="0"/>
          </a:p>
        </p:txBody>
      </p:sp>
      <p:sp>
        <p:nvSpPr>
          <p:cNvPr id="13" name="Rectangle 12"/>
          <p:cNvSpPr/>
          <p:nvPr/>
        </p:nvSpPr>
        <p:spPr>
          <a:xfrm>
            <a:off x="928662" y="6000768"/>
            <a:ext cx="2393604" cy="461665"/>
          </a:xfrm>
          <a:prstGeom prst="rect">
            <a:avLst/>
          </a:prstGeom>
        </p:spPr>
        <p:txBody>
          <a:bodyPr wrap="none">
            <a:spAutoFit/>
          </a:bodyPr>
          <a:lstStyle/>
          <a:p>
            <a:r>
              <a:rPr lang="en-US" dirty="0" smtClean="0"/>
              <a:t>F → • id (</a:t>
            </a:r>
            <a:r>
              <a:rPr lang="en-US" dirty="0" err="1" smtClean="0"/>
              <a:t>Luật</a:t>
            </a:r>
            <a:r>
              <a:rPr lang="en-US" dirty="0" smtClean="0"/>
              <a:t> 2)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251520" y="857232"/>
            <a:ext cx="8640960" cy="518876"/>
          </a:xfrm>
        </p:spPr>
        <p:txBody>
          <a:bodyPr/>
          <a:lstStyle/>
          <a:p>
            <a:r>
              <a:rPr lang="en-US" sz="2400" b="1" spc="-40" dirty="0" err="1" smtClean="0"/>
              <a:t>Giải</a:t>
            </a:r>
            <a:r>
              <a:rPr lang="en-US" sz="2400" b="1" spc="-40" dirty="0" smtClean="0"/>
              <a:t> </a:t>
            </a:r>
            <a:r>
              <a:rPr lang="en-US" sz="2400" b="1" spc="-40" dirty="0" err="1" smtClean="0"/>
              <a:t>thuật</a:t>
            </a:r>
            <a:r>
              <a:rPr lang="en-US" sz="2400" b="1" spc="-40" dirty="0" smtClean="0"/>
              <a:t> </a:t>
            </a:r>
            <a:r>
              <a:rPr lang="en-US" sz="2400" b="1" spc="-40" dirty="0" err="1" smtClean="0"/>
              <a:t>xây</a:t>
            </a:r>
            <a:r>
              <a:rPr lang="en-US" sz="2400" b="1" spc="-40" dirty="0" smtClean="0"/>
              <a:t> </a:t>
            </a:r>
            <a:r>
              <a:rPr lang="en-US" sz="2400" b="1" spc="-40" dirty="0" err="1" smtClean="0"/>
              <a:t>dựng</a:t>
            </a:r>
            <a:r>
              <a:rPr lang="en-US" sz="2400" b="1" spc="-40" dirty="0" smtClean="0"/>
              <a:t> </a:t>
            </a:r>
            <a:r>
              <a:rPr lang="en-US" sz="2400" b="1" spc="-40" dirty="0" err="1" smtClean="0"/>
              <a:t>họ</a:t>
            </a:r>
            <a:r>
              <a:rPr lang="en-US" sz="2400" b="1" spc="-40" dirty="0" smtClean="0"/>
              <a:t> </a:t>
            </a:r>
            <a:r>
              <a:rPr lang="en-US" sz="2400" b="1" spc="-40" dirty="0" err="1" smtClean="0"/>
              <a:t>tập</a:t>
            </a:r>
            <a:r>
              <a:rPr lang="en-US" sz="2400" b="1" spc="-40" dirty="0" smtClean="0"/>
              <a:t> </a:t>
            </a:r>
            <a:r>
              <a:rPr lang="en-US" sz="2400" b="1" spc="-40" dirty="0" err="1" smtClean="0"/>
              <a:t>hợp</a:t>
            </a:r>
            <a:r>
              <a:rPr lang="en-US" sz="2400" b="1" spc="-40" dirty="0" smtClean="0"/>
              <a:t> LR(0) </a:t>
            </a:r>
            <a:r>
              <a:rPr lang="en-US" sz="2400" b="1" spc="-40" dirty="0" err="1" smtClean="0"/>
              <a:t>của</a:t>
            </a:r>
            <a:r>
              <a:rPr lang="en-US" sz="2400" b="1" spc="-40" dirty="0" smtClean="0"/>
              <a:t> </a:t>
            </a:r>
            <a:r>
              <a:rPr lang="en-US" sz="2400" b="1" spc="-40" dirty="0" err="1" smtClean="0"/>
              <a:t>văn</a:t>
            </a:r>
            <a:r>
              <a:rPr lang="en-US" sz="2400" b="1" spc="-40" dirty="0" smtClean="0"/>
              <a:t> </a:t>
            </a:r>
            <a:r>
              <a:rPr lang="en-US" sz="2400" b="1" spc="-40" dirty="0" err="1" smtClean="0"/>
              <a:t>phạm</a:t>
            </a:r>
            <a:r>
              <a:rPr lang="en-US" sz="2400" b="1" spc="-40" dirty="0" smtClean="0"/>
              <a:t> G’</a:t>
            </a:r>
            <a:endParaRPr lang="en-US" dirty="0" smtClean="0"/>
          </a:p>
        </p:txBody>
      </p:sp>
      <p:sp>
        <p:nvSpPr>
          <p:cNvPr id="7" name="Rectangle 2"/>
          <p:cNvSpPr>
            <a:spLocks noGrp="1" noChangeArrowheads="1"/>
          </p:cNvSpPr>
          <p:nvPr>
            <p:ph type="title"/>
          </p:nvPr>
        </p:nvSpPr>
        <p:spPr>
          <a:xfrm>
            <a:off x="251520" y="0"/>
            <a:ext cx="8892480" cy="692696"/>
          </a:xfrm>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sp>
        <p:nvSpPr>
          <p:cNvPr id="14" name="Rectangle 13"/>
          <p:cNvSpPr/>
          <p:nvPr/>
        </p:nvSpPr>
        <p:spPr>
          <a:xfrm>
            <a:off x="571472" y="1428736"/>
            <a:ext cx="8286808" cy="461665"/>
          </a:xfrm>
          <a:prstGeom prst="rect">
            <a:avLst/>
          </a:prstGeom>
        </p:spPr>
        <p:txBody>
          <a:bodyPr wrap="square">
            <a:spAutoFit/>
          </a:bodyPr>
          <a:lstStyle/>
          <a:p>
            <a:r>
              <a:rPr lang="vi-VN" dirty="0" smtClean="0"/>
              <a:t>Gọi C là họ tập hợp các mục LR(0) của văn phạm tăng cường G</a:t>
            </a:r>
            <a:r>
              <a:rPr lang="en-US" dirty="0" smtClean="0"/>
              <a:t>’</a:t>
            </a:r>
            <a:r>
              <a:rPr lang="vi-VN" dirty="0" smtClean="0"/>
              <a:t> : </a:t>
            </a:r>
            <a:endParaRPr lang="en-US" dirty="0"/>
          </a:p>
        </p:txBody>
      </p:sp>
      <p:sp>
        <p:nvSpPr>
          <p:cNvPr id="15" name="Rectangle 14"/>
          <p:cNvSpPr/>
          <p:nvPr/>
        </p:nvSpPr>
        <p:spPr>
          <a:xfrm>
            <a:off x="642910" y="2071678"/>
            <a:ext cx="7929618" cy="4658006"/>
          </a:xfrm>
          <a:prstGeom prst="rect">
            <a:avLst/>
          </a:prstGeom>
        </p:spPr>
        <p:txBody>
          <a:bodyPr wrap="square">
            <a:spAutoFit/>
          </a:bodyPr>
          <a:lstStyle/>
          <a:p>
            <a:pPr>
              <a:lnSpc>
                <a:spcPct val="120000"/>
              </a:lnSpc>
              <a:spcAft>
                <a:spcPts val="600"/>
              </a:spcAft>
            </a:pPr>
            <a:r>
              <a:rPr lang="en-US" b="1" dirty="0" smtClean="0"/>
              <a:t>Procedure Item (G') </a:t>
            </a:r>
          </a:p>
          <a:p>
            <a:pPr>
              <a:lnSpc>
                <a:spcPct val="120000"/>
              </a:lnSpc>
              <a:spcAft>
                <a:spcPts val="600"/>
              </a:spcAft>
            </a:pPr>
            <a:r>
              <a:rPr lang="en-US" b="1" dirty="0" smtClean="0"/>
              <a:t>begin </a:t>
            </a:r>
          </a:p>
          <a:p>
            <a:pPr>
              <a:lnSpc>
                <a:spcPct val="120000"/>
              </a:lnSpc>
              <a:spcAft>
                <a:spcPts val="600"/>
              </a:spcAft>
            </a:pPr>
            <a:r>
              <a:rPr lang="en-US" dirty="0" smtClean="0"/>
              <a:t>C := closure({ S' → •S}); </a:t>
            </a:r>
          </a:p>
          <a:p>
            <a:pPr>
              <a:lnSpc>
                <a:spcPct val="120000"/>
              </a:lnSpc>
              <a:spcAft>
                <a:spcPts val="600"/>
              </a:spcAft>
            </a:pPr>
            <a:r>
              <a:rPr lang="en-US" b="1" i="1" dirty="0" smtClean="0"/>
              <a:t>Repeat </a:t>
            </a:r>
          </a:p>
          <a:p>
            <a:pPr>
              <a:lnSpc>
                <a:spcPct val="120000"/>
              </a:lnSpc>
              <a:spcAft>
                <a:spcPts val="600"/>
              </a:spcAft>
            </a:pPr>
            <a:r>
              <a:rPr lang="vi-VN" b="1" dirty="0" smtClean="0"/>
              <a:t>For </a:t>
            </a:r>
            <a:r>
              <a:rPr lang="vi-VN" dirty="0" smtClean="0"/>
              <a:t>Với mỗi tập các mục I trong C và mỗi ký hiệu văn phạm X </a:t>
            </a:r>
          </a:p>
          <a:p>
            <a:pPr>
              <a:lnSpc>
                <a:spcPct val="120000"/>
              </a:lnSpc>
              <a:spcAft>
                <a:spcPts val="600"/>
              </a:spcAft>
            </a:pPr>
            <a:r>
              <a:rPr lang="pl-PL" dirty="0" smtClean="0"/>
              <a:t>sao cho goto (I, X) ≠ ∅ và goto(I, X) ∉ C do </a:t>
            </a:r>
          </a:p>
          <a:p>
            <a:pPr>
              <a:lnSpc>
                <a:spcPct val="120000"/>
              </a:lnSpc>
              <a:spcAft>
                <a:spcPts val="600"/>
              </a:spcAft>
            </a:pPr>
            <a:r>
              <a:rPr lang="pl-PL" dirty="0" smtClean="0"/>
              <a:t>Thêm goto(I, X) vào C; </a:t>
            </a:r>
          </a:p>
          <a:p>
            <a:pPr>
              <a:lnSpc>
                <a:spcPct val="120000"/>
              </a:lnSpc>
              <a:spcAft>
                <a:spcPts val="600"/>
              </a:spcAft>
            </a:pPr>
            <a:r>
              <a:rPr lang="en-US" b="1" i="1" dirty="0" smtClean="0"/>
              <a:t>Until </a:t>
            </a:r>
            <a:r>
              <a:rPr lang="en-US" dirty="0" err="1" smtClean="0"/>
              <a:t>Không</a:t>
            </a:r>
            <a:r>
              <a:rPr lang="en-US" dirty="0" smtClean="0"/>
              <a:t> </a:t>
            </a:r>
            <a:r>
              <a:rPr lang="en-US" dirty="0" err="1" smtClean="0"/>
              <a:t>còn</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mục</a:t>
            </a:r>
            <a:r>
              <a:rPr lang="en-US" dirty="0" smtClean="0"/>
              <a:t> </a:t>
            </a:r>
            <a:r>
              <a:rPr lang="en-US" dirty="0" err="1" smtClean="0"/>
              <a:t>nào</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thêm</a:t>
            </a:r>
            <a:r>
              <a:rPr lang="en-US" dirty="0" smtClean="0"/>
              <a:t> </a:t>
            </a:r>
            <a:r>
              <a:rPr lang="en-US" dirty="0" err="1" smtClean="0"/>
              <a:t>vào</a:t>
            </a:r>
            <a:r>
              <a:rPr lang="en-US" dirty="0" smtClean="0"/>
              <a:t> C; </a:t>
            </a:r>
          </a:p>
          <a:p>
            <a:pPr>
              <a:lnSpc>
                <a:spcPct val="120000"/>
              </a:lnSpc>
              <a:spcAft>
                <a:spcPts val="600"/>
              </a:spcAft>
            </a:pPr>
            <a:r>
              <a:rPr lang="en-US" b="1" dirty="0" smtClean="0"/>
              <a:t>end;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251520" y="857232"/>
            <a:ext cx="8640960" cy="518876"/>
          </a:xfrm>
        </p:spPr>
        <p:txBody>
          <a:bodyPr/>
          <a:lstStyle/>
          <a:p>
            <a:r>
              <a:rPr lang="en-US" sz="2400" b="1" spc="-40" dirty="0" err="1" smtClean="0"/>
              <a:t>Ví</a:t>
            </a:r>
            <a:r>
              <a:rPr lang="en-US" sz="2400" b="1" spc="-40" dirty="0" smtClean="0"/>
              <a:t> </a:t>
            </a:r>
            <a:r>
              <a:rPr lang="en-US" sz="2400" b="1" spc="-40" dirty="0" err="1" smtClean="0"/>
              <a:t>dụ</a:t>
            </a:r>
            <a:r>
              <a:rPr lang="en-US" sz="2400" b="1" spc="-40" dirty="0" smtClean="0"/>
              <a:t> 4.22: </a:t>
            </a:r>
            <a:r>
              <a:rPr lang="en-US" sz="2400" spc="-40" dirty="0" err="1" smtClean="0"/>
              <a:t>Xét</a:t>
            </a:r>
            <a:r>
              <a:rPr lang="en-US" sz="2400" spc="-40" dirty="0" smtClean="0"/>
              <a:t> </a:t>
            </a:r>
            <a:r>
              <a:rPr lang="en-US" sz="2400" spc="-40" dirty="0" err="1" smtClean="0"/>
              <a:t>văn</a:t>
            </a:r>
            <a:r>
              <a:rPr lang="en-US" sz="2400" spc="-40" dirty="0" smtClean="0"/>
              <a:t> </a:t>
            </a:r>
            <a:r>
              <a:rPr lang="en-US" sz="2400" spc="-40" dirty="0" err="1" smtClean="0"/>
              <a:t>phạm</a:t>
            </a:r>
            <a:r>
              <a:rPr lang="en-US" sz="2400" spc="-40" dirty="0" smtClean="0"/>
              <a:t> </a:t>
            </a:r>
            <a:r>
              <a:rPr lang="en-US" sz="2400" spc="-40" dirty="0" err="1" smtClean="0"/>
              <a:t>tăng</a:t>
            </a:r>
            <a:r>
              <a:rPr lang="en-US" sz="2400" spc="-40" dirty="0" smtClean="0"/>
              <a:t> </a:t>
            </a:r>
            <a:r>
              <a:rPr lang="en-US" sz="2400" spc="-40" dirty="0" err="1" smtClean="0"/>
              <a:t>cường</a:t>
            </a:r>
            <a:r>
              <a:rPr lang="en-US" sz="2400" spc="-40" dirty="0" smtClean="0"/>
              <a:t> </a:t>
            </a:r>
            <a:r>
              <a:rPr lang="en-US" sz="2400" spc="-40" dirty="0" err="1" smtClean="0"/>
              <a:t>của</a:t>
            </a:r>
            <a:r>
              <a:rPr lang="en-US" sz="2400" spc="-40" dirty="0" smtClean="0"/>
              <a:t> </a:t>
            </a:r>
            <a:r>
              <a:rPr lang="en-US" sz="2400" spc="-40" dirty="0" err="1" smtClean="0"/>
              <a:t>văn</a:t>
            </a:r>
            <a:r>
              <a:rPr lang="en-US" sz="2400" spc="-40" dirty="0" smtClean="0"/>
              <a:t> </a:t>
            </a:r>
            <a:r>
              <a:rPr lang="en-US" sz="2400" spc="-40" dirty="0" err="1" smtClean="0"/>
              <a:t>phạm</a:t>
            </a:r>
            <a:r>
              <a:rPr lang="en-US" sz="2400" spc="-40" dirty="0" smtClean="0"/>
              <a:t> </a:t>
            </a:r>
            <a:r>
              <a:rPr lang="en-US" sz="2400" spc="-40" dirty="0" err="1" smtClean="0"/>
              <a:t>sau</a:t>
            </a:r>
            <a:endParaRPr lang="en-US" dirty="0" smtClean="0"/>
          </a:p>
        </p:txBody>
      </p:sp>
      <p:sp>
        <p:nvSpPr>
          <p:cNvPr id="7" name="Rectangle 2"/>
          <p:cNvSpPr>
            <a:spLocks noGrp="1" noChangeArrowheads="1"/>
          </p:cNvSpPr>
          <p:nvPr>
            <p:ph type="title"/>
          </p:nvPr>
        </p:nvSpPr>
        <p:spPr>
          <a:xfrm>
            <a:off x="251520" y="0"/>
            <a:ext cx="8892480" cy="692696"/>
          </a:xfrm>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sp>
        <p:nvSpPr>
          <p:cNvPr id="14" name="Rectangle 13"/>
          <p:cNvSpPr/>
          <p:nvPr/>
        </p:nvSpPr>
        <p:spPr>
          <a:xfrm>
            <a:off x="714348" y="1428736"/>
            <a:ext cx="7858180" cy="2308324"/>
          </a:xfrm>
          <a:prstGeom prst="rect">
            <a:avLst/>
          </a:prstGeom>
        </p:spPr>
        <p:txBody>
          <a:bodyPr wrap="square">
            <a:spAutoFit/>
          </a:bodyPr>
          <a:lstStyle/>
          <a:p>
            <a:r>
              <a:rPr lang="en-US" dirty="0" smtClean="0"/>
              <a:t>E' → E </a:t>
            </a:r>
          </a:p>
          <a:p>
            <a:r>
              <a:rPr lang="en-US" dirty="0" smtClean="0"/>
              <a:t>E → E + T | T </a:t>
            </a:r>
          </a:p>
          <a:p>
            <a:r>
              <a:rPr lang="en-US" dirty="0" smtClean="0"/>
              <a:t>T → T * F | F</a:t>
            </a:r>
          </a:p>
          <a:p>
            <a:r>
              <a:rPr lang="en-US" dirty="0" smtClean="0"/>
              <a:t>F → (E) | id</a:t>
            </a:r>
          </a:p>
          <a:p>
            <a:r>
              <a:rPr lang="vi-VN" dirty="0" smtClean="0"/>
              <a:t>Nếu I là tập hợp chỉ gồm văn phạm { E'→ • E }</a:t>
            </a:r>
            <a:r>
              <a:rPr lang="en-US" dirty="0" smtClean="0"/>
              <a:t>. </a:t>
            </a:r>
            <a:r>
              <a:rPr lang="en-US" dirty="0" err="1" smtClean="0"/>
              <a:t>Xây</a:t>
            </a:r>
            <a:r>
              <a:rPr lang="en-US" dirty="0" smtClean="0"/>
              <a:t> </a:t>
            </a:r>
            <a:r>
              <a:rPr lang="en-US" dirty="0" err="1" smtClean="0"/>
              <a:t>dựng</a:t>
            </a:r>
            <a:r>
              <a:rPr lang="en-US" dirty="0" smtClean="0"/>
              <a:t> </a:t>
            </a:r>
            <a:r>
              <a:rPr lang="en-US" dirty="0" err="1" smtClean="0"/>
              <a:t>họ</a:t>
            </a:r>
            <a:r>
              <a:rPr lang="en-US" dirty="0" smtClean="0"/>
              <a:t> </a:t>
            </a:r>
            <a:r>
              <a:rPr lang="en-US" dirty="0" err="1" smtClean="0"/>
              <a:t>tập</a:t>
            </a:r>
            <a:r>
              <a:rPr lang="en-US" dirty="0" smtClean="0"/>
              <a:t> </a:t>
            </a:r>
            <a:r>
              <a:rPr lang="en-US" dirty="0" err="1" smtClean="0"/>
              <a:t>mục</a:t>
            </a:r>
            <a:r>
              <a:rPr lang="en-US" dirty="0" smtClean="0"/>
              <a:t> C </a:t>
            </a:r>
            <a:r>
              <a:rPr lang="en-US" dirty="0" err="1" smtClean="0"/>
              <a:t>của</a:t>
            </a:r>
            <a:r>
              <a:rPr lang="en-US" dirty="0" smtClean="0"/>
              <a:t> </a:t>
            </a:r>
            <a:r>
              <a:rPr lang="en-US" dirty="0" err="1" smtClean="0"/>
              <a:t>văn</a:t>
            </a:r>
            <a:r>
              <a:rPr lang="en-US" dirty="0" smtClean="0"/>
              <a:t> </a:t>
            </a:r>
            <a:r>
              <a:rPr lang="en-US" dirty="0" err="1" smtClean="0"/>
              <a:t>phạm</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4294967295"/>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503753CB-4FF4-4E1C-ABBB-C3964E8AE100}" type="slidenum">
              <a:rPr lang="vi-VN" altLang="en-US" sz="1400">
                <a:latin typeface="Arial" panose="020B0604020202020204" pitchFamily="34" charset="0"/>
              </a:rPr>
              <a:pPr>
                <a:spcBef>
                  <a:spcPct val="0"/>
                </a:spcBef>
                <a:buClrTx/>
                <a:buSzTx/>
                <a:buFontTx/>
                <a:buNone/>
              </a:pPr>
              <a:t>14</a:t>
            </a:fld>
            <a:endParaRPr lang="vi-VN" altLang="en-US" sz="1400">
              <a:latin typeface="Arial" panose="020B0604020202020204" pitchFamily="34" charset="0"/>
            </a:endParaRPr>
          </a:p>
        </p:txBody>
      </p:sp>
      <p:sp>
        <p:nvSpPr>
          <p:cNvPr id="79875" name="Rectangle 3"/>
          <p:cNvSpPr>
            <a:spLocks noGrp="1" noChangeArrowheads="1"/>
          </p:cNvSpPr>
          <p:nvPr>
            <p:ph type="body" idx="1"/>
          </p:nvPr>
        </p:nvSpPr>
        <p:spPr>
          <a:xfrm>
            <a:off x="457200" y="123825"/>
            <a:ext cx="8229600" cy="609600"/>
          </a:xfrm>
        </p:spPr>
        <p:txBody>
          <a:bodyPr/>
          <a:lstStyle/>
          <a:p>
            <a:pPr eaLnBrk="1" hangingPunct="1">
              <a:buFontTx/>
              <a:buNone/>
              <a:defRPr/>
            </a:pPr>
            <a:r>
              <a:rPr lang="en-US" b="1" u="sng" dirty="0" err="1"/>
              <a:t>Ví</a:t>
            </a:r>
            <a:r>
              <a:rPr lang="en-US" b="1" u="sng" dirty="0"/>
              <a:t> </a:t>
            </a:r>
            <a:r>
              <a:rPr lang="en-US" b="1" u="sng" dirty="0" err="1"/>
              <a:t>dụ</a:t>
            </a:r>
            <a:r>
              <a:rPr lang="en-US" b="1" u="sng" dirty="0"/>
              <a:t> </a:t>
            </a:r>
            <a:r>
              <a:rPr lang="en-US" b="1" u="sng" dirty="0" smtClean="0"/>
              <a:t>: </a:t>
            </a:r>
            <a:r>
              <a:rPr lang="en-US" dirty="0" err="1"/>
              <a:t>Xây</a:t>
            </a:r>
            <a:r>
              <a:rPr lang="en-US" dirty="0"/>
              <a:t> </a:t>
            </a:r>
            <a:r>
              <a:rPr lang="en-US" dirty="0" err="1"/>
              <a:t>dựng</a:t>
            </a:r>
            <a:r>
              <a:rPr lang="en-US" dirty="0"/>
              <a:t> </a:t>
            </a:r>
            <a:r>
              <a:rPr lang="en-US" dirty="0" err="1"/>
              <a:t>họ</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mục</a:t>
            </a:r>
            <a:r>
              <a:rPr lang="en-US" dirty="0"/>
              <a:t> </a:t>
            </a:r>
          </a:p>
        </p:txBody>
      </p:sp>
      <p:pic>
        <p:nvPicPr>
          <p:cNvPr id="2560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650" y="1042988"/>
            <a:ext cx="8648700" cy="477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195577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u="sng" dirty="0" err="1"/>
              <a:t>Ví</a:t>
            </a:r>
            <a:r>
              <a:rPr lang="en-US" b="1" u="sng" dirty="0"/>
              <a:t> </a:t>
            </a:r>
            <a:r>
              <a:rPr lang="en-US" b="1" u="sng" dirty="0" err="1"/>
              <a:t>dụ</a:t>
            </a:r>
            <a:r>
              <a:rPr lang="en-US" b="1" u="sng" dirty="0"/>
              <a:t> :</a:t>
            </a:r>
            <a:endParaRPr lang="en-US" dirty="0"/>
          </a:p>
        </p:txBody>
      </p:sp>
      <p:sp>
        <p:nvSpPr>
          <p:cNvPr id="3" name="Content Placeholder 2"/>
          <p:cNvSpPr>
            <a:spLocks noGrp="1"/>
          </p:cNvSpPr>
          <p:nvPr>
            <p:ph idx="1"/>
          </p:nvPr>
        </p:nvSpPr>
        <p:spPr/>
        <p:txBody>
          <a:bodyPr/>
          <a:lstStyle/>
          <a:p>
            <a:pPr>
              <a:defRPr/>
            </a:pPr>
            <a:endParaRPr lang="en-US"/>
          </a:p>
        </p:txBody>
      </p:sp>
      <p:sp>
        <p:nvSpPr>
          <p:cNvPr id="4" name="Slide Number Placeholder 3"/>
          <p:cNvSpPr>
            <a:spLocks noGrp="1"/>
          </p:cNvSpPr>
          <p:nvPr>
            <p:ph type="sldNum" sz="quarter" idx="4294967295"/>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D3AAD17F-6C0C-440F-B122-A73DF275078A}" type="slidenum">
              <a:rPr lang="vi-VN" altLang="en-US" sz="1400">
                <a:latin typeface="Arial" panose="020B0604020202020204" pitchFamily="34" charset="0"/>
              </a:rPr>
              <a:pPr>
                <a:spcBef>
                  <a:spcPct val="0"/>
                </a:spcBef>
                <a:buClrTx/>
                <a:buSzTx/>
                <a:buFontTx/>
                <a:buNone/>
              </a:pPr>
              <a:t>15</a:t>
            </a:fld>
            <a:endParaRPr lang="vi-VN" altLang="en-US" sz="1400">
              <a:latin typeface="Arial" panose="020B0604020202020204" pitchFamily="34" charset="0"/>
            </a:endParaRPr>
          </a:p>
        </p:txBody>
      </p:sp>
      <p:pic>
        <p:nvPicPr>
          <p:cNvPr id="2662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14400"/>
            <a:ext cx="89916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18841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b="1" u="sng" dirty="0" err="1"/>
              <a:t>Ví</a:t>
            </a:r>
            <a:r>
              <a:rPr lang="en-US" b="1" u="sng" dirty="0"/>
              <a:t> </a:t>
            </a:r>
            <a:r>
              <a:rPr lang="en-US" b="1" u="sng" dirty="0" err="1"/>
              <a:t>dụ</a:t>
            </a:r>
            <a:r>
              <a:rPr lang="en-US" b="1" u="sng" dirty="0"/>
              <a:t> :</a:t>
            </a:r>
            <a:endParaRPr lang="en-US" dirty="0"/>
          </a:p>
        </p:txBody>
      </p:sp>
      <p:sp>
        <p:nvSpPr>
          <p:cNvPr id="3" name="Content Placeholder 2"/>
          <p:cNvSpPr>
            <a:spLocks noGrp="1"/>
          </p:cNvSpPr>
          <p:nvPr>
            <p:ph idx="1"/>
          </p:nvPr>
        </p:nvSpPr>
        <p:spPr/>
        <p:txBody>
          <a:bodyPr/>
          <a:lstStyle/>
          <a:p>
            <a:pPr>
              <a:defRPr/>
            </a:pPr>
            <a:endParaRPr lang="en-US"/>
          </a:p>
        </p:txBody>
      </p:sp>
      <p:sp>
        <p:nvSpPr>
          <p:cNvPr id="4" name="Slide Number Placeholder 3"/>
          <p:cNvSpPr>
            <a:spLocks noGrp="1"/>
          </p:cNvSpPr>
          <p:nvPr>
            <p:ph type="sldNum" sz="quarter" idx="4294967295"/>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1698272A-2EFA-4F80-B573-D5884802A88B}" type="slidenum">
              <a:rPr lang="vi-VN" altLang="en-US" sz="1400">
                <a:latin typeface="Arial" panose="020B0604020202020204" pitchFamily="34" charset="0"/>
              </a:rPr>
              <a:pPr>
                <a:spcBef>
                  <a:spcPct val="0"/>
                </a:spcBef>
                <a:buClrTx/>
                <a:buSzTx/>
                <a:buFontTx/>
                <a:buNone/>
              </a:pPr>
              <a:t>16</a:t>
            </a:fld>
            <a:endParaRPr lang="vi-VN" altLang="en-US" sz="1400">
              <a:latin typeface="Arial" panose="020B0604020202020204" pitchFamily="34" charset="0"/>
            </a:endParaRPr>
          </a:p>
        </p:txBody>
      </p:sp>
      <p:pic>
        <p:nvPicPr>
          <p:cNvPr id="276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3" y="1143000"/>
            <a:ext cx="8791575" cy="391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975656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251520" y="857232"/>
            <a:ext cx="8640960" cy="518876"/>
          </a:xfrm>
        </p:spPr>
        <p:txBody>
          <a:bodyPr/>
          <a:lstStyle/>
          <a:p>
            <a:r>
              <a:rPr lang="en-US" sz="2400" b="1" spc="-40" dirty="0" err="1" smtClean="0"/>
              <a:t>Giải</a:t>
            </a:r>
            <a:r>
              <a:rPr lang="en-US" sz="2400" b="1" spc="-40" dirty="0" smtClean="0"/>
              <a:t> </a:t>
            </a:r>
            <a:r>
              <a:rPr lang="en-US" sz="2400" b="1" spc="-40" dirty="0" err="1" smtClean="0"/>
              <a:t>thuật</a:t>
            </a:r>
            <a:r>
              <a:rPr lang="en-US" sz="2400" b="1" spc="-40" dirty="0" smtClean="0"/>
              <a:t> </a:t>
            </a:r>
            <a:r>
              <a:rPr lang="en-US" sz="2400" b="1" spc="-40" dirty="0" err="1" smtClean="0"/>
              <a:t>xây</a:t>
            </a:r>
            <a:r>
              <a:rPr lang="en-US" sz="2400" b="1" spc="-40" dirty="0" smtClean="0"/>
              <a:t> </a:t>
            </a:r>
            <a:r>
              <a:rPr lang="en-US" sz="2400" b="1" spc="-40" dirty="0" err="1" smtClean="0"/>
              <a:t>dựng</a:t>
            </a:r>
            <a:r>
              <a:rPr lang="en-US" sz="2400" b="1" spc="-40" dirty="0" smtClean="0"/>
              <a:t> </a:t>
            </a:r>
            <a:r>
              <a:rPr lang="en-US" sz="2400" b="1" spc="-40" dirty="0" err="1" smtClean="0"/>
              <a:t>bảng</a:t>
            </a:r>
            <a:r>
              <a:rPr lang="en-US" sz="2400" b="1" spc="-40" dirty="0" smtClean="0"/>
              <a:t> </a:t>
            </a:r>
            <a:r>
              <a:rPr lang="en-US" sz="2400" b="1" spc="-40" dirty="0" err="1" smtClean="0"/>
              <a:t>phân</a:t>
            </a:r>
            <a:r>
              <a:rPr lang="en-US" sz="2400" b="1" spc="-40" dirty="0" smtClean="0"/>
              <a:t> </a:t>
            </a:r>
            <a:r>
              <a:rPr lang="en-US" sz="2400" b="1" spc="-40" dirty="0" err="1" smtClean="0"/>
              <a:t>tích</a:t>
            </a:r>
            <a:r>
              <a:rPr lang="en-US" sz="2400" b="1" spc="-40" dirty="0" smtClean="0"/>
              <a:t> SLR</a:t>
            </a:r>
            <a:endParaRPr lang="en-US" dirty="0" smtClean="0"/>
          </a:p>
        </p:txBody>
      </p:sp>
      <p:sp>
        <p:nvSpPr>
          <p:cNvPr id="7" name="Rectangle 2"/>
          <p:cNvSpPr>
            <a:spLocks noGrp="1" noChangeArrowheads="1"/>
          </p:cNvSpPr>
          <p:nvPr>
            <p:ph type="title"/>
          </p:nvPr>
        </p:nvSpPr>
        <p:spPr>
          <a:xfrm>
            <a:off x="251520" y="0"/>
            <a:ext cx="8892480" cy="692696"/>
          </a:xfrm>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sp>
        <p:nvSpPr>
          <p:cNvPr id="5" name="Rectangle 4"/>
          <p:cNvSpPr/>
          <p:nvPr/>
        </p:nvSpPr>
        <p:spPr>
          <a:xfrm>
            <a:off x="357158" y="1285860"/>
            <a:ext cx="8501122" cy="5509200"/>
          </a:xfrm>
          <a:prstGeom prst="rect">
            <a:avLst/>
          </a:prstGeom>
        </p:spPr>
        <p:txBody>
          <a:bodyPr wrap="square">
            <a:spAutoFit/>
          </a:bodyPr>
          <a:lstStyle/>
          <a:p>
            <a:pPr>
              <a:spcAft>
                <a:spcPts val="600"/>
              </a:spcAft>
            </a:pPr>
            <a:r>
              <a:rPr lang="vi-VN" b="1" dirty="0" smtClean="0"/>
              <a:t>Input</a:t>
            </a:r>
            <a:r>
              <a:rPr lang="vi-VN" dirty="0" smtClean="0"/>
              <a:t>:</a:t>
            </a:r>
            <a:r>
              <a:rPr lang="vi-VN" b="1" dirty="0" smtClean="0"/>
              <a:t> </a:t>
            </a:r>
            <a:r>
              <a:rPr lang="vi-VN" dirty="0" smtClean="0"/>
              <a:t>Một văn phạm tăng cường G' </a:t>
            </a:r>
          </a:p>
          <a:p>
            <a:pPr>
              <a:spcAft>
                <a:spcPts val="600"/>
              </a:spcAft>
            </a:pPr>
            <a:r>
              <a:rPr lang="en-US" b="1" dirty="0" smtClean="0"/>
              <a:t>Output</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SLR </a:t>
            </a:r>
            <a:r>
              <a:rPr lang="en-US" dirty="0" err="1" smtClean="0"/>
              <a:t>với</a:t>
            </a:r>
            <a:r>
              <a:rPr lang="en-US" dirty="0" smtClean="0"/>
              <a:t> </a:t>
            </a:r>
            <a:r>
              <a:rPr lang="en-US" dirty="0" err="1" smtClean="0"/>
              <a:t>hàm</a:t>
            </a:r>
            <a:r>
              <a:rPr lang="en-US" dirty="0" smtClean="0"/>
              <a:t> action </a:t>
            </a:r>
            <a:r>
              <a:rPr lang="en-US" dirty="0" err="1" smtClean="0"/>
              <a:t>và</a:t>
            </a:r>
            <a:r>
              <a:rPr lang="en-US" dirty="0" smtClean="0"/>
              <a:t> </a:t>
            </a:r>
            <a:r>
              <a:rPr lang="en-US" dirty="0" err="1" smtClean="0"/>
              <a:t>goto</a:t>
            </a:r>
            <a:r>
              <a:rPr lang="en-US" dirty="0" smtClean="0"/>
              <a:t> </a:t>
            </a:r>
          </a:p>
          <a:p>
            <a:pPr>
              <a:spcAft>
                <a:spcPts val="600"/>
              </a:spcAft>
            </a:pPr>
            <a:r>
              <a:rPr lang="vi-VN" b="1" dirty="0" smtClean="0"/>
              <a:t>Phương pháp: </a:t>
            </a:r>
          </a:p>
          <a:p>
            <a:pPr>
              <a:spcAft>
                <a:spcPts val="600"/>
              </a:spcAft>
            </a:pPr>
            <a:r>
              <a:rPr lang="en-US" dirty="0" smtClean="0"/>
              <a:t>1. </a:t>
            </a:r>
            <a:r>
              <a:rPr lang="en-US" dirty="0" err="1" smtClean="0"/>
              <a:t>Xây</a:t>
            </a:r>
            <a:r>
              <a:rPr lang="en-US" dirty="0" smtClean="0"/>
              <a:t> </a:t>
            </a:r>
            <a:r>
              <a:rPr lang="en-US" dirty="0" err="1" smtClean="0"/>
              <a:t>dựng</a:t>
            </a:r>
            <a:r>
              <a:rPr lang="en-US" dirty="0" smtClean="0"/>
              <a:t> C = { I</a:t>
            </a:r>
            <a:r>
              <a:rPr lang="en-US" baseline="-25000" dirty="0" smtClean="0"/>
              <a:t>0</a:t>
            </a:r>
            <a:r>
              <a:rPr lang="en-US" dirty="0" smtClean="0"/>
              <a:t>, I</a:t>
            </a:r>
            <a:r>
              <a:rPr lang="en-US" baseline="-25000" dirty="0" smtClean="0"/>
              <a:t>1</a:t>
            </a:r>
            <a:r>
              <a:rPr lang="en-US" dirty="0" smtClean="0"/>
              <a:t>, ..., I</a:t>
            </a:r>
            <a:r>
              <a:rPr lang="en-US" baseline="-25000" dirty="0" smtClean="0"/>
              <a:t>n</a:t>
            </a:r>
            <a:r>
              <a:rPr lang="en-US" baseline="30000" dirty="0" smtClean="0"/>
              <a:t> </a:t>
            </a:r>
            <a:r>
              <a:rPr lang="en-US" dirty="0" smtClean="0"/>
              <a:t>}, </a:t>
            </a:r>
            <a:r>
              <a:rPr lang="en-US" dirty="0" err="1" smtClean="0"/>
              <a:t>họ</a:t>
            </a:r>
            <a:r>
              <a:rPr lang="en-US" dirty="0" smtClean="0"/>
              <a:t> </a:t>
            </a:r>
            <a:r>
              <a:rPr lang="en-US" dirty="0" err="1" smtClean="0"/>
              <a:t>tập</a:t>
            </a:r>
            <a:r>
              <a:rPr lang="en-US" dirty="0" smtClean="0"/>
              <a:t> </a:t>
            </a:r>
            <a:r>
              <a:rPr lang="en-US" dirty="0" err="1" smtClean="0"/>
              <a:t>hợp</a:t>
            </a:r>
            <a:r>
              <a:rPr lang="en-US" dirty="0" smtClean="0"/>
              <a:t> </a:t>
            </a:r>
            <a:r>
              <a:rPr lang="en-US" dirty="0" err="1" smtClean="0"/>
              <a:t>các</a:t>
            </a:r>
            <a:r>
              <a:rPr lang="en-US" dirty="0" smtClean="0"/>
              <a:t> </a:t>
            </a:r>
            <a:r>
              <a:rPr lang="en-US" dirty="0" err="1" smtClean="0"/>
              <a:t>mục</a:t>
            </a:r>
            <a:r>
              <a:rPr lang="en-US" dirty="0" smtClean="0"/>
              <a:t> LR(0) </a:t>
            </a:r>
            <a:r>
              <a:rPr lang="en-US" dirty="0" err="1" smtClean="0"/>
              <a:t>của</a:t>
            </a:r>
            <a:r>
              <a:rPr lang="en-US" dirty="0" smtClean="0"/>
              <a:t> G'. </a:t>
            </a:r>
          </a:p>
          <a:p>
            <a:pPr>
              <a:spcAft>
                <a:spcPts val="600"/>
              </a:spcAft>
            </a:pPr>
            <a:r>
              <a:rPr lang="vi-VN" dirty="0" smtClean="0"/>
              <a:t>2. Trạng thái i được xây dựng từ I</a:t>
            </a:r>
            <a:r>
              <a:rPr lang="vi-VN" baseline="-25000" dirty="0" smtClean="0"/>
              <a:t>i</a:t>
            </a:r>
            <a:r>
              <a:rPr lang="vi-VN" dirty="0" smtClean="0"/>
              <a:t> .Các action tương ứng trạng thái i được xác định như sau: </a:t>
            </a:r>
          </a:p>
          <a:p>
            <a:pPr>
              <a:spcAft>
                <a:spcPts val="600"/>
              </a:spcAft>
            </a:pPr>
            <a:r>
              <a:rPr lang="vi-VN" dirty="0" smtClean="0"/>
              <a:t>2.1. Nếu A → </a:t>
            </a:r>
            <a:r>
              <a:rPr lang="el-GR" dirty="0" smtClean="0"/>
              <a:t>α • </a:t>
            </a:r>
            <a:r>
              <a:rPr lang="vi-VN" dirty="0" smtClean="0"/>
              <a:t>a</a:t>
            </a:r>
            <a:r>
              <a:rPr lang="el-GR" dirty="0" smtClean="0"/>
              <a:t>β ∈ </a:t>
            </a:r>
            <a:r>
              <a:rPr lang="vi-VN" dirty="0" smtClean="0"/>
              <a:t>I</a:t>
            </a:r>
            <a:r>
              <a:rPr lang="vi-VN" baseline="-25000" dirty="0" smtClean="0"/>
              <a:t>i</a:t>
            </a:r>
            <a:r>
              <a:rPr lang="vi-VN" baseline="30000" dirty="0" smtClean="0"/>
              <a:t> </a:t>
            </a:r>
            <a:r>
              <a:rPr lang="vi-VN" dirty="0" smtClean="0"/>
              <a:t>và goto (I</a:t>
            </a:r>
            <a:r>
              <a:rPr lang="vi-VN" baseline="-25000" dirty="0" smtClean="0"/>
              <a:t>i</a:t>
            </a:r>
            <a:r>
              <a:rPr lang="vi-VN" dirty="0" smtClean="0"/>
              <a:t>, a) = I</a:t>
            </a:r>
            <a:r>
              <a:rPr lang="vi-VN" baseline="-25000" dirty="0" smtClean="0"/>
              <a:t>j</a:t>
            </a:r>
            <a:r>
              <a:rPr lang="vi-VN" dirty="0" smtClean="0"/>
              <a:t> thì action[i, a] = "shift j". </a:t>
            </a:r>
            <a:r>
              <a:rPr lang="en-US" dirty="0" smtClean="0"/>
              <a:t>  </a:t>
            </a:r>
            <a:r>
              <a:rPr lang="vi-VN" dirty="0" smtClean="0"/>
              <a:t>Ở đây a là ký hiệu kết thúc. </a:t>
            </a:r>
          </a:p>
          <a:p>
            <a:pPr>
              <a:spcAft>
                <a:spcPts val="600"/>
              </a:spcAft>
            </a:pPr>
            <a:r>
              <a:rPr lang="vi-VN" dirty="0" smtClean="0"/>
              <a:t>2.2. Nếu A → </a:t>
            </a:r>
            <a:r>
              <a:rPr lang="el-GR" dirty="0" smtClean="0"/>
              <a:t>α• ∈ </a:t>
            </a:r>
            <a:r>
              <a:rPr lang="vi-VN" dirty="0" smtClean="0"/>
              <a:t>I</a:t>
            </a:r>
            <a:r>
              <a:rPr lang="vi-VN" baseline="-25000" dirty="0" smtClean="0"/>
              <a:t>i</a:t>
            </a:r>
            <a:r>
              <a:rPr lang="vi-VN" baseline="30000" dirty="0" smtClean="0"/>
              <a:t> </a:t>
            </a:r>
            <a:r>
              <a:rPr lang="vi-VN" dirty="0" smtClean="0"/>
              <a:t>thì action[i, a] = "reduce (A → </a:t>
            </a:r>
            <a:r>
              <a:rPr lang="el-GR" dirty="0" smtClean="0"/>
              <a:t>α)", ∀</a:t>
            </a:r>
            <a:r>
              <a:rPr lang="vi-VN" dirty="0" smtClean="0"/>
              <a:t>a ∈ FOLLOW(A). Ở đây A không phải là S' </a:t>
            </a:r>
          </a:p>
          <a:p>
            <a:pPr>
              <a:spcAft>
                <a:spcPts val="600"/>
              </a:spcAft>
            </a:pPr>
            <a:r>
              <a:rPr lang="en-US" dirty="0" smtClean="0"/>
              <a:t>2.3. </a:t>
            </a:r>
            <a:r>
              <a:rPr lang="en-US" dirty="0" err="1" smtClean="0"/>
              <a:t>Nếu</a:t>
            </a:r>
            <a:r>
              <a:rPr lang="en-US" dirty="0" smtClean="0"/>
              <a:t> S' → S• ∈ I</a:t>
            </a:r>
            <a:r>
              <a:rPr lang="en-US" baseline="-25000" dirty="0" smtClean="0"/>
              <a:t>i</a:t>
            </a:r>
            <a:r>
              <a:rPr lang="en-US" baseline="30000" dirty="0" smtClean="0"/>
              <a:t> </a:t>
            </a:r>
            <a:r>
              <a:rPr lang="en-US" dirty="0" err="1" smtClean="0"/>
              <a:t>thì</a:t>
            </a:r>
            <a:r>
              <a:rPr lang="en-US" dirty="0" smtClean="0"/>
              <a:t> action[</a:t>
            </a:r>
            <a:r>
              <a:rPr lang="en-US" dirty="0" err="1" smtClean="0"/>
              <a:t>i</a:t>
            </a:r>
            <a:r>
              <a:rPr lang="en-US" dirty="0" smtClean="0"/>
              <a:t>, $] = "</a:t>
            </a:r>
            <a:r>
              <a:rPr lang="en-US" b="1" dirty="0" smtClean="0"/>
              <a:t>accept". </a:t>
            </a:r>
          </a:p>
          <a:p>
            <a:pPr>
              <a:spcAft>
                <a:spcPts val="600"/>
              </a:spcAft>
            </a:pPr>
            <a:r>
              <a:rPr lang="vi-VN" dirty="0" smtClean="0"/>
              <a:t>Nếu một action đụng độ được sinh ra bởi các luật trên, ta nói văn phạm không phải là SLR(1).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251520" y="857232"/>
            <a:ext cx="8640960" cy="518876"/>
          </a:xfrm>
        </p:spPr>
        <p:txBody>
          <a:bodyPr/>
          <a:lstStyle/>
          <a:p>
            <a:r>
              <a:rPr lang="en-US" sz="2400" b="1" spc="-40" dirty="0" err="1" smtClean="0"/>
              <a:t>Giải</a:t>
            </a:r>
            <a:r>
              <a:rPr lang="en-US" sz="2400" b="1" spc="-40" dirty="0" smtClean="0"/>
              <a:t> </a:t>
            </a:r>
            <a:r>
              <a:rPr lang="en-US" sz="2400" b="1" spc="-40" dirty="0" err="1" smtClean="0"/>
              <a:t>thuật</a:t>
            </a:r>
            <a:r>
              <a:rPr lang="en-US" sz="2400" b="1" spc="-40" dirty="0" smtClean="0"/>
              <a:t> </a:t>
            </a:r>
            <a:r>
              <a:rPr lang="en-US" sz="2400" b="1" spc="-40" dirty="0" err="1" smtClean="0"/>
              <a:t>xây</a:t>
            </a:r>
            <a:r>
              <a:rPr lang="en-US" sz="2400" b="1" spc="-40" dirty="0" smtClean="0"/>
              <a:t> </a:t>
            </a:r>
            <a:r>
              <a:rPr lang="en-US" sz="2400" b="1" spc="-40" dirty="0" err="1" smtClean="0"/>
              <a:t>dựng</a:t>
            </a:r>
            <a:r>
              <a:rPr lang="en-US" sz="2400" b="1" spc="-40" dirty="0" smtClean="0"/>
              <a:t> </a:t>
            </a:r>
            <a:r>
              <a:rPr lang="en-US" sz="2400" b="1" spc="-40" dirty="0" err="1" smtClean="0"/>
              <a:t>bảng</a:t>
            </a:r>
            <a:r>
              <a:rPr lang="en-US" sz="2400" b="1" spc="-40" dirty="0" smtClean="0"/>
              <a:t> </a:t>
            </a:r>
            <a:r>
              <a:rPr lang="en-US" sz="2400" b="1" spc="-40" dirty="0" err="1" smtClean="0"/>
              <a:t>phân</a:t>
            </a:r>
            <a:r>
              <a:rPr lang="en-US" sz="2400" b="1" spc="-40" dirty="0" smtClean="0"/>
              <a:t> </a:t>
            </a:r>
            <a:r>
              <a:rPr lang="en-US" sz="2400" b="1" spc="-40" dirty="0" err="1" smtClean="0"/>
              <a:t>tích</a:t>
            </a:r>
            <a:r>
              <a:rPr lang="en-US" sz="2400" b="1" spc="-40" dirty="0" smtClean="0"/>
              <a:t> SLR</a:t>
            </a:r>
            <a:endParaRPr lang="en-US" dirty="0" smtClean="0"/>
          </a:p>
        </p:txBody>
      </p:sp>
      <p:sp>
        <p:nvSpPr>
          <p:cNvPr id="7" name="Rectangle 2"/>
          <p:cNvSpPr>
            <a:spLocks noGrp="1" noChangeArrowheads="1"/>
          </p:cNvSpPr>
          <p:nvPr>
            <p:ph type="title"/>
          </p:nvPr>
        </p:nvSpPr>
        <p:spPr>
          <a:xfrm>
            <a:off x="251520" y="0"/>
            <a:ext cx="8892480" cy="692696"/>
          </a:xfrm>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sp>
        <p:nvSpPr>
          <p:cNvPr id="5" name="Rectangle 4"/>
          <p:cNvSpPr/>
          <p:nvPr/>
        </p:nvSpPr>
        <p:spPr>
          <a:xfrm>
            <a:off x="357158" y="1285860"/>
            <a:ext cx="8501122" cy="2092881"/>
          </a:xfrm>
          <a:prstGeom prst="rect">
            <a:avLst/>
          </a:prstGeom>
        </p:spPr>
        <p:txBody>
          <a:bodyPr wrap="square">
            <a:spAutoFit/>
          </a:bodyPr>
          <a:lstStyle/>
          <a:p>
            <a:pPr>
              <a:spcAft>
                <a:spcPts val="600"/>
              </a:spcAft>
            </a:pPr>
            <a:r>
              <a:rPr lang="vi-VN" dirty="0" smtClean="0"/>
              <a:t>3. Với mọi ký hiệu chưa kết thúc A, nếu goto (I</a:t>
            </a:r>
            <a:r>
              <a:rPr lang="vi-VN" baseline="-25000" dirty="0" smtClean="0"/>
              <a:t>i</a:t>
            </a:r>
            <a:r>
              <a:rPr lang="vi-VN" dirty="0" smtClean="0"/>
              <a:t>,A) = I</a:t>
            </a:r>
            <a:r>
              <a:rPr lang="vi-VN" baseline="-25000" dirty="0" smtClean="0"/>
              <a:t>j</a:t>
            </a:r>
            <a:r>
              <a:rPr lang="vi-VN" baseline="30000" dirty="0" smtClean="0"/>
              <a:t> </a:t>
            </a:r>
            <a:r>
              <a:rPr lang="vi-VN" dirty="0" smtClean="0"/>
              <a:t>thì goto [i, A] = j </a:t>
            </a:r>
          </a:p>
          <a:p>
            <a:pPr>
              <a:spcAft>
                <a:spcPts val="600"/>
              </a:spcAft>
            </a:pPr>
            <a:r>
              <a:rPr lang="vi-VN" dirty="0" smtClean="0"/>
              <a:t>4. Tất cả các ô không xác định được bởi 2 và 3 đều là “</a:t>
            </a:r>
            <a:r>
              <a:rPr lang="vi-VN" b="1" dirty="0" smtClean="0"/>
              <a:t>error” </a:t>
            </a:r>
          </a:p>
          <a:p>
            <a:pPr>
              <a:spcAft>
                <a:spcPts val="600"/>
              </a:spcAft>
            </a:pPr>
            <a:r>
              <a:rPr lang="vi-VN" dirty="0" smtClean="0"/>
              <a:t>5. Trạng thái khởi đầu của bộ phân tích cú pháp được xây dựng từ tập các mục chứa S’→ • 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251520" y="857232"/>
            <a:ext cx="8640960" cy="857256"/>
          </a:xfrm>
        </p:spPr>
        <p:txBody>
          <a:bodyPr/>
          <a:lstStyle/>
          <a:p>
            <a:r>
              <a:rPr lang="en-US" sz="2400" b="1" spc="-40" dirty="0" err="1" smtClean="0"/>
              <a:t>Ví</a:t>
            </a:r>
            <a:r>
              <a:rPr lang="en-US" sz="2400" b="1" spc="-40" dirty="0" smtClean="0"/>
              <a:t> </a:t>
            </a:r>
            <a:r>
              <a:rPr lang="en-US" sz="2400" b="1" spc="-40" dirty="0" err="1" smtClean="0"/>
              <a:t>dụ</a:t>
            </a:r>
            <a:r>
              <a:rPr lang="en-US" sz="2400" b="1" spc="-40" dirty="0" smtClean="0"/>
              <a:t> 4.22: </a:t>
            </a:r>
            <a:r>
              <a:rPr lang="en-US" sz="2400" spc="-40" dirty="0" err="1" smtClean="0"/>
              <a:t>Xây</a:t>
            </a:r>
            <a:r>
              <a:rPr lang="en-US" sz="2400" spc="-40" dirty="0" smtClean="0"/>
              <a:t> </a:t>
            </a:r>
            <a:r>
              <a:rPr lang="en-US" sz="2400" spc="-40" dirty="0" err="1" smtClean="0"/>
              <a:t>dựng</a:t>
            </a:r>
            <a:r>
              <a:rPr lang="en-US" sz="2400" spc="-40" dirty="0" smtClean="0"/>
              <a:t> </a:t>
            </a:r>
            <a:r>
              <a:rPr lang="en-US" sz="2400" spc="-40" dirty="0" err="1" smtClean="0"/>
              <a:t>bảng</a:t>
            </a:r>
            <a:r>
              <a:rPr lang="en-US" sz="2400" spc="-40" dirty="0" smtClean="0"/>
              <a:t> </a:t>
            </a:r>
            <a:r>
              <a:rPr lang="en-US" sz="2400" spc="-40" dirty="0" err="1" smtClean="0"/>
              <a:t>phân</a:t>
            </a:r>
            <a:r>
              <a:rPr lang="en-US" sz="2400" spc="-40" dirty="0" smtClean="0"/>
              <a:t> </a:t>
            </a:r>
            <a:r>
              <a:rPr lang="en-US" sz="2400" spc="-40" dirty="0" err="1" smtClean="0"/>
              <a:t>tích</a:t>
            </a:r>
            <a:r>
              <a:rPr lang="en-US" sz="2400" spc="-40" dirty="0" smtClean="0"/>
              <a:t> </a:t>
            </a:r>
            <a:r>
              <a:rPr lang="en-US" sz="2400" spc="-40" dirty="0" err="1" smtClean="0"/>
              <a:t>cú</a:t>
            </a:r>
            <a:r>
              <a:rPr lang="en-US" sz="2400" spc="-40" dirty="0" smtClean="0"/>
              <a:t> </a:t>
            </a:r>
            <a:r>
              <a:rPr lang="en-US" sz="2400" spc="-40" dirty="0" err="1" smtClean="0"/>
              <a:t>pháp</a:t>
            </a:r>
            <a:r>
              <a:rPr lang="en-US" sz="2400" spc="-40" dirty="0" smtClean="0"/>
              <a:t> SLR </a:t>
            </a:r>
            <a:r>
              <a:rPr lang="en-US" sz="2400" spc="-40" dirty="0" err="1" smtClean="0"/>
              <a:t>cho</a:t>
            </a:r>
            <a:r>
              <a:rPr lang="en-US" sz="2400" spc="-40" dirty="0" smtClean="0"/>
              <a:t> </a:t>
            </a:r>
            <a:r>
              <a:rPr lang="en-US" sz="2400" spc="-40" dirty="0" err="1" smtClean="0"/>
              <a:t>văn</a:t>
            </a:r>
            <a:r>
              <a:rPr lang="en-US" sz="2400" spc="-40" dirty="0" smtClean="0"/>
              <a:t> </a:t>
            </a:r>
            <a:r>
              <a:rPr lang="en-US" sz="2400" spc="-40" dirty="0" err="1" smtClean="0"/>
              <a:t>phạm</a:t>
            </a:r>
            <a:r>
              <a:rPr lang="en-US" sz="2400" spc="-40" dirty="0" smtClean="0"/>
              <a:t> </a:t>
            </a:r>
            <a:r>
              <a:rPr lang="en-US" sz="2400" spc="-40" dirty="0" err="1" smtClean="0"/>
              <a:t>tăng</a:t>
            </a:r>
            <a:r>
              <a:rPr lang="en-US" sz="2400" spc="-40" dirty="0" smtClean="0"/>
              <a:t> </a:t>
            </a:r>
            <a:r>
              <a:rPr lang="en-US" sz="2400" spc="-40" dirty="0" err="1" smtClean="0"/>
              <a:t>cường</a:t>
            </a:r>
            <a:r>
              <a:rPr lang="en-US" sz="2400" spc="-40" dirty="0" smtClean="0"/>
              <a:t> G’:</a:t>
            </a:r>
            <a:endParaRPr lang="en-US" dirty="0" smtClean="0"/>
          </a:p>
        </p:txBody>
      </p:sp>
      <p:sp>
        <p:nvSpPr>
          <p:cNvPr id="7" name="Rectangle 2"/>
          <p:cNvSpPr>
            <a:spLocks noGrp="1" noChangeArrowheads="1"/>
          </p:cNvSpPr>
          <p:nvPr>
            <p:ph type="title"/>
          </p:nvPr>
        </p:nvSpPr>
        <p:spPr>
          <a:xfrm>
            <a:off x="251520" y="0"/>
            <a:ext cx="8892480" cy="692696"/>
          </a:xfrm>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sp>
        <p:nvSpPr>
          <p:cNvPr id="14" name="Rectangle 13"/>
          <p:cNvSpPr/>
          <p:nvPr/>
        </p:nvSpPr>
        <p:spPr>
          <a:xfrm>
            <a:off x="714348" y="1692180"/>
            <a:ext cx="7858180" cy="1569660"/>
          </a:xfrm>
          <a:prstGeom prst="rect">
            <a:avLst/>
          </a:prstGeom>
        </p:spPr>
        <p:txBody>
          <a:bodyPr wrap="square">
            <a:spAutoFit/>
          </a:bodyPr>
          <a:lstStyle/>
          <a:p>
            <a:r>
              <a:rPr lang="en-US" dirty="0" smtClean="0"/>
              <a:t>E' → E </a:t>
            </a:r>
          </a:p>
          <a:p>
            <a:r>
              <a:rPr lang="en-US" dirty="0" smtClean="0"/>
              <a:t>E → E + T | T </a:t>
            </a:r>
          </a:p>
          <a:p>
            <a:r>
              <a:rPr lang="en-US" dirty="0" smtClean="0"/>
              <a:t>T → T * F | F</a:t>
            </a:r>
          </a:p>
          <a:p>
            <a:r>
              <a:rPr lang="en-US" dirty="0" smtClean="0"/>
              <a:t>F → (E) | id</a:t>
            </a:r>
          </a:p>
        </p:txBody>
      </p:sp>
      <p:sp>
        <p:nvSpPr>
          <p:cNvPr id="5" name="Rectangle 4"/>
          <p:cNvSpPr/>
          <p:nvPr/>
        </p:nvSpPr>
        <p:spPr>
          <a:xfrm>
            <a:off x="642910" y="3286124"/>
            <a:ext cx="7786742" cy="830997"/>
          </a:xfrm>
          <a:prstGeom prst="rect">
            <a:avLst/>
          </a:prstGeom>
        </p:spPr>
        <p:txBody>
          <a:bodyPr wrap="square">
            <a:spAutoFit/>
          </a:bodyPr>
          <a:lstStyle/>
          <a:p>
            <a:r>
              <a:rPr lang="nn-NO" dirty="0" smtClean="0"/>
              <a:t>1. Xác định tập mục C = { I</a:t>
            </a:r>
            <a:r>
              <a:rPr lang="nn-NO" baseline="30000" dirty="0" smtClean="0"/>
              <a:t>0</a:t>
            </a:r>
            <a:r>
              <a:rPr lang="nn-NO" dirty="0" smtClean="0"/>
              <a:t>, I</a:t>
            </a:r>
            <a:r>
              <a:rPr lang="nn-NO" baseline="30000" dirty="0" smtClean="0"/>
              <a:t>1</a:t>
            </a:r>
            <a:r>
              <a:rPr lang="nn-NO" dirty="0" smtClean="0"/>
              <a:t>, ... I</a:t>
            </a:r>
            <a:r>
              <a:rPr lang="nn-NO" baseline="30000" dirty="0" smtClean="0"/>
              <a:t>11 </a:t>
            </a:r>
            <a:r>
              <a:rPr lang="nn-NO" dirty="0" smtClean="0"/>
              <a:t>} </a:t>
            </a:r>
          </a:p>
          <a:p>
            <a:endParaRPr lang="en-US" dirty="0"/>
          </a:p>
        </p:txBody>
      </p:sp>
      <p:sp>
        <p:nvSpPr>
          <p:cNvPr id="6" name="Rectangle 5"/>
          <p:cNvSpPr/>
          <p:nvPr/>
        </p:nvSpPr>
        <p:spPr>
          <a:xfrm>
            <a:off x="642910" y="3786190"/>
            <a:ext cx="4572000" cy="461665"/>
          </a:xfrm>
          <a:prstGeom prst="rect">
            <a:avLst/>
          </a:prstGeom>
        </p:spPr>
        <p:txBody>
          <a:bodyPr>
            <a:spAutoFit/>
          </a:bodyPr>
          <a:lstStyle/>
          <a:p>
            <a:r>
              <a:rPr lang="en-US" dirty="0" smtClean="0"/>
              <a:t>2.  </a:t>
            </a:r>
            <a:r>
              <a:rPr lang="en-US" dirty="0" err="1" smtClean="0"/>
              <a:t>Xác</a:t>
            </a:r>
            <a:r>
              <a:rPr lang="en-US" dirty="0" smtClean="0"/>
              <a:t> </a:t>
            </a:r>
            <a:r>
              <a:rPr lang="en-US" dirty="0" err="1" smtClean="0"/>
              <a:t>định</a:t>
            </a:r>
            <a:r>
              <a:rPr lang="en-US" dirty="0" smtClean="0"/>
              <a:t> Follow</a:t>
            </a:r>
          </a:p>
        </p:txBody>
      </p:sp>
      <p:sp>
        <p:nvSpPr>
          <p:cNvPr id="8" name="Rectangle 7"/>
          <p:cNvSpPr/>
          <p:nvPr/>
        </p:nvSpPr>
        <p:spPr>
          <a:xfrm>
            <a:off x="642910" y="4286256"/>
            <a:ext cx="4572000" cy="1200329"/>
          </a:xfrm>
          <a:prstGeom prst="rect">
            <a:avLst/>
          </a:prstGeom>
        </p:spPr>
        <p:txBody>
          <a:bodyPr>
            <a:spAutoFit/>
          </a:bodyPr>
          <a:lstStyle/>
          <a:p>
            <a:r>
              <a:rPr lang="en-US" dirty="0" smtClean="0"/>
              <a:t>FOLLOW(E) = {+, ), $} </a:t>
            </a:r>
          </a:p>
          <a:p>
            <a:r>
              <a:rPr lang="en-US" dirty="0" smtClean="0"/>
              <a:t>FOLLOW(T) = {</a:t>
            </a:r>
            <a:r>
              <a:rPr lang="en-US" b="1" dirty="0" smtClean="0"/>
              <a:t>*, +, ), $} </a:t>
            </a:r>
          </a:p>
          <a:p>
            <a:r>
              <a:rPr lang="en-US" dirty="0" smtClean="0"/>
              <a:t>FOLLOW(F) = {</a:t>
            </a:r>
            <a:r>
              <a:rPr lang="en-US" b="1" dirty="0" smtClean="0"/>
              <a:t>*, +, ), $} </a:t>
            </a:r>
            <a:endParaRPr lang="en-US" dirty="0"/>
          </a:p>
        </p:txBody>
      </p:sp>
      <p:sp>
        <p:nvSpPr>
          <p:cNvPr id="9" name="Rectangle 8"/>
          <p:cNvSpPr/>
          <p:nvPr/>
        </p:nvSpPr>
        <p:spPr>
          <a:xfrm>
            <a:off x="642910" y="5715016"/>
            <a:ext cx="4572000" cy="461665"/>
          </a:xfrm>
          <a:prstGeom prst="rect">
            <a:avLst/>
          </a:prstGeom>
        </p:spPr>
        <p:txBody>
          <a:bodyPr>
            <a:spAutoFit/>
          </a:bodyPr>
          <a:lstStyle/>
          <a:p>
            <a:r>
              <a:rPr lang="en-US" dirty="0" smtClean="0"/>
              <a:t>3.  </a:t>
            </a:r>
            <a:r>
              <a:rPr lang="en-US" dirty="0" err="1" smtClean="0"/>
              <a:t>Xét</a:t>
            </a:r>
            <a:r>
              <a:rPr lang="en-US" dirty="0" smtClean="0"/>
              <a:t> </a:t>
            </a:r>
            <a:r>
              <a:rPr lang="en-US" dirty="0" err="1" smtClean="0"/>
              <a:t>lần</a:t>
            </a:r>
            <a:r>
              <a:rPr lang="en-US" dirty="0" smtClean="0"/>
              <a:t> </a:t>
            </a:r>
            <a:r>
              <a:rPr lang="en-US" dirty="0" err="1" smtClean="0"/>
              <a:t>lượt</a:t>
            </a:r>
            <a:r>
              <a:rPr lang="en-US" dirty="0" smtClean="0"/>
              <a:t> </a:t>
            </a:r>
            <a:r>
              <a:rPr lang="en-US" dirty="0" err="1" smtClean="0"/>
              <a:t>từng</a:t>
            </a:r>
            <a:r>
              <a:rPr lang="en-US" dirty="0" smtClean="0"/>
              <a:t> </a:t>
            </a:r>
            <a:r>
              <a:rPr lang="en-US" dirty="0" err="1" smtClean="0"/>
              <a:t>tập</a:t>
            </a:r>
            <a:r>
              <a:rPr lang="en-US" dirty="0" smtClean="0"/>
              <a:t> </a:t>
            </a:r>
            <a:r>
              <a:rPr lang="en-US" dirty="0" err="1" smtClean="0"/>
              <a:t>mục</a:t>
            </a:r>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chung</a:t>
            </a:r>
            <a:endParaRPr lang="en-US" dirty="0"/>
          </a:p>
        </p:txBody>
      </p:sp>
      <p:sp>
        <p:nvSpPr>
          <p:cNvPr id="153603" name="Rectangle 3"/>
          <p:cNvSpPr>
            <a:spLocks noGrp="1" noChangeArrowheads="1"/>
          </p:cNvSpPr>
          <p:nvPr>
            <p:ph type="body" idx="1"/>
          </p:nvPr>
        </p:nvSpPr>
        <p:spPr/>
        <p:txBody>
          <a:bodyPr/>
          <a:lstStyle/>
          <a:p>
            <a:pPr>
              <a:spcBef>
                <a:spcPts val="0"/>
              </a:spcBef>
              <a:spcAft>
                <a:spcPts val="1200"/>
              </a:spcAft>
            </a:pPr>
            <a:r>
              <a:rPr lang="en-US" sz="2600" dirty="0" err="1" smtClean="0">
                <a:sym typeface="Symbol" pitchFamily="18" charset="2"/>
              </a:rPr>
              <a:t>Phương</a:t>
            </a:r>
            <a:r>
              <a:rPr lang="en-US" sz="2600" dirty="0" smtClean="0">
                <a:sym typeface="Symbol" pitchFamily="18" charset="2"/>
              </a:rPr>
              <a:t> </a:t>
            </a:r>
            <a:r>
              <a:rPr lang="en-US" sz="2600" dirty="0" err="1" smtClean="0">
                <a:sym typeface="Symbol" pitchFamily="18" charset="2"/>
              </a:rPr>
              <a:t>pháp</a:t>
            </a:r>
            <a:r>
              <a:rPr lang="en-US" sz="2600" dirty="0" smtClean="0">
                <a:sym typeface="Symbol" pitchFamily="18" charset="2"/>
              </a:rPr>
              <a:t> </a:t>
            </a:r>
            <a:r>
              <a:rPr lang="en-US" sz="2600" dirty="0" err="1" smtClean="0">
                <a:sym typeface="Symbol" pitchFamily="18" charset="2"/>
              </a:rPr>
              <a:t>phân</a:t>
            </a:r>
            <a:r>
              <a:rPr lang="en-US" sz="2600" dirty="0" smtClean="0">
                <a:sym typeface="Symbol" pitchFamily="18" charset="2"/>
              </a:rPr>
              <a:t> </a:t>
            </a:r>
            <a:r>
              <a:rPr lang="en-US" sz="2600" dirty="0" err="1" smtClean="0">
                <a:sym typeface="Symbol" pitchFamily="18" charset="2"/>
              </a:rPr>
              <a:t>tích</a:t>
            </a:r>
            <a:r>
              <a:rPr lang="en-US" sz="2600" dirty="0" smtClean="0">
                <a:sym typeface="Symbol" pitchFamily="18" charset="2"/>
              </a:rPr>
              <a:t> </a:t>
            </a:r>
            <a:r>
              <a:rPr lang="en-US" sz="2600" dirty="0" err="1" smtClean="0">
                <a:sym typeface="Symbol" pitchFamily="18" charset="2"/>
              </a:rPr>
              <a:t>cú</a:t>
            </a:r>
            <a:r>
              <a:rPr lang="en-US" sz="2600" dirty="0" smtClean="0">
                <a:sym typeface="Symbol" pitchFamily="18" charset="2"/>
              </a:rPr>
              <a:t> </a:t>
            </a:r>
            <a:r>
              <a:rPr lang="en-US" sz="2600" dirty="0" err="1" smtClean="0">
                <a:sym typeface="Symbol" pitchFamily="18" charset="2"/>
              </a:rPr>
              <a:t>pháp</a:t>
            </a:r>
            <a:r>
              <a:rPr lang="en-US" sz="2600" dirty="0" smtClean="0">
                <a:sym typeface="Symbol" pitchFamily="18" charset="2"/>
              </a:rPr>
              <a:t> </a:t>
            </a:r>
            <a:r>
              <a:rPr lang="en-US" sz="2600" dirty="0" err="1" smtClean="0">
                <a:sym typeface="Symbol" pitchFamily="18" charset="2"/>
              </a:rPr>
              <a:t>theo</a:t>
            </a:r>
            <a:r>
              <a:rPr lang="en-US" sz="2600" dirty="0" smtClean="0">
                <a:sym typeface="Symbol" pitchFamily="18" charset="2"/>
              </a:rPr>
              <a:t> </a:t>
            </a:r>
            <a:r>
              <a:rPr lang="en-US" sz="2600" dirty="0" err="1" smtClean="0">
                <a:sym typeface="Symbol" pitchFamily="18" charset="2"/>
              </a:rPr>
              <a:t>chiến</a:t>
            </a:r>
            <a:r>
              <a:rPr lang="en-US" sz="2600" dirty="0" smtClean="0">
                <a:sym typeface="Symbol" pitchFamily="18" charset="2"/>
              </a:rPr>
              <a:t> </a:t>
            </a:r>
            <a:r>
              <a:rPr lang="en-US" sz="2600" dirty="0" err="1" smtClean="0">
                <a:sym typeface="Symbol" pitchFamily="18" charset="2"/>
              </a:rPr>
              <a:t>lược</a:t>
            </a:r>
            <a:r>
              <a:rPr lang="en-US" sz="2600" dirty="0" smtClean="0">
                <a:sym typeface="Symbol" pitchFamily="18" charset="2"/>
              </a:rPr>
              <a:t> </a:t>
            </a:r>
            <a:r>
              <a:rPr lang="en-US" sz="2600" dirty="0" err="1" smtClean="0">
                <a:sym typeface="Symbol" pitchFamily="18" charset="2"/>
              </a:rPr>
              <a:t>từ</a:t>
            </a:r>
            <a:r>
              <a:rPr lang="en-US" sz="2600" dirty="0" smtClean="0">
                <a:sym typeface="Symbol" pitchFamily="18" charset="2"/>
              </a:rPr>
              <a:t> </a:t>
            </a:r>
            <a:r>
              <a:rPr lang="en-US" sz="2600" dirty="0" err="1" smtClean="0">
                <a:sym typeface="Symbol" pitchFamily="18" charset="2"/>
              </a:rPr>
              <a:t>dưới</a:t>
            </a:r>
            <a:r>
              <a:rPr lang="en-US" sz="2600" dirty="0" smtClean="0">
                <a:sym typeface="Symbol" pitchFamily="18" charset="2"/>
              </a:rPr>
              <a:t> </a:t>
            </a:r>
            <a:r>
              <a:rPr lang="en-US" sz="2600" dirty="0" err="1" smtClean="0">
                <a:sym typeface="Symbol" pitchFamily="18" charset="2"/>
              </a:rPr>
              <a:t>lên</a:t>
            </a:r>
            <a:r>
              <a:rPr lang="en-US" sz="2600" dirty="0" smtClean="0">
                <a:sym typeface="Symbol" pitchFamily="18" charset="2"/>
              </a:rPr>
              <a:t>.</a:t>
            </a:r>
          </a:p>
          <a:p>
            <a:pPr lvl="1">
              <a:spcBef>
                <a:spcPts val="0"/>
              </a:spcBef>
              <a:spcAft>
                <a:spcPts val="1200"/>
              </a:spcAft>
            </a:pPr>
            <a:r>
              <a:rPr lang="en-US" sz="2400" b="1" dirty="0" smtClean="0">
                <a:sym typeface="Symbol" pitchFamily="18" charset="2"/>
              </a:rPr>
              <a:t>L</a:t>
            </a:r>
            <a:r>
              <a:rPr lang="en-US" sz="2400" dirty="0" smtClean="0">
                <a:sym typeface="Symbol" pitchFamily="18" charset="2"/>
              </a:rPr>
              <a:t> (left - to - right): </a:t>
            </a:r>
            <a:r>
              <a:rPr lang="en-US" sz="2400" dirty="0" err="1" smtClean="0">
                <a:sym typeface="Symbol" pitchFamily="18" charset="2"/>
              </a:rPr>
              <a:t>Duyệt</a:t>
            </a:r>
            <a:r>
              <a:rPr lang="en-US" sz="2400" dirty="0" smtClean="0">
                <a:sym typeface="Symbol" pitchFamily="18" charset="2"/>
              </a:rPr>
              <a:t> </a:t>
            </a:r>
            <a:r>
              <a:rPr lang="en-US" sz="2400" dirty="0" err="1" smtClean="0">
                <a:sym typeface="Symbol" pitchFamily="18" charset="2"/>
              </a:rPr>
              <a:t>chuỗi</a:t>
            </a:r>
            <a:r>
              <a:rPr lang="en-US" sz="2400" dirty="0" smtClean="0">
                <a:sym typeface="Symbol" pitchFamily="18" charset="2"/>
              </a:rPr>
              <a:t> </a:t>
            </a:r>
            <a:r>
              <a:rPr lang="en-US" sz="2400" dirty="0" err="1" smtClean="0">
                <a:sym typeface="Symbol" pitchFamily="18" charset="2"/>
              </a:rPr>
              <a:t>nhập</a:t>
            </a:r>
            <a:r>
              <a:rPr lang="en-US" sz="2400" dirty="0" smtClean="0">
                <a:sym typeface="Symbol" pitchFamily="18" charset="2"/>
              </a:rPr>
              <a:t> </a:t>
            </a:r>
            <a:r>
              <a:rPr lang="en-US" sz="2400" dirty="0" err="1" smtClean="0">
                <a:sym typeface="Symbol" pitchFamily="18" charset="2"/>
              </a:rPr>
              <a:t>từ</a:t>
            </a:r>
            <a:r>
              <a:rPr lang="en-US" sz="2400" dirty="0" smtClean="0">
                <a:sym typeface="Symbol" pitchFamily="18" charset="2"/>
              </a:rPr>
              <a:t> </a:t>
            </a:r>
            <a:r>
              <a:rPr lang="en-US" sz="2400" dirty="0" err="1" smtClean="0">
                <a:sym typeface="Symbol" pitchFamily="18" charset="2"/>
              </a:rPr>
              <a:t>trái</a:t>
            </a:r>
            <a:r>
              <a:rPr lang="en-US" sz="2400" dirty="0" smtClean="0">
                <a:sym typeface="Symbol" pitchFamily="18" charset="2"/>
              </a:rPr>
              <a:t> sang </a:t>
            </a:r>
            <a:r>
              <a:rPr lang="en-US" sz="2400" dirty="0" err="1" smtClean="0">
                <a:sym typeface="Symbol" pitchFamily="18" charset="2"/>
              </a:rPr>
              <a:t>phải</a:t>
            </a:r>
            <a:r>
              <a:rPr lang="en-US" sz="2400" dirty="0" smtClean="0">
                <a:sym typeface="Symbol" pitchFamily="18" charset="2"/>
              </a:rPr>
              <a:t>. </a:t>
            </a:r>
          </a:p>
          <a:p>
            <a:pPr lvl="1">
              <a:spcBef>
                <a:spcPts val="0"/>
              </a:spcBef>
              <a:spcAft>
                <a:spcPts val="1200"/>
              </a:spcAft>
            </a:pPr>
            <a:r>
              <a:rPr lang="vi-VN" sz="2400" b="1" dirty="0" smtClean="0">
                <a:sym typeface="Symbol" pitchFamily="18" charset="2"/>
              </a:rPr>
              <a:t>R</a:t>
            </a:r>
            <a:r>
              <a:rPr lang="vi-VN" sz="2400" dirty="0" smtClean="0">
                <a:sym typeface="Symbol" pitchFamily="18" charset="2"/>
              </a:rPr>
              <a:t> (rightmost derivation): Xây dựng chuỗi dẫn xuất phải nhất đảo ngược. </a:t>
            </a:r>
            <a:endParaRPr lang="en-US" sz="2400" dirty="0" smtClean="0">
              <a:sym typeface="Symbol" pitchFamily="18" charset="2"/>
            </a:endParaRPr>
          </a:p>
          <a:p>
            <a:pPr lvl="1">
              <a:spcBef>
                <a:spcPts val="0"/>
              </a:spcBef>
              <a:spcAft>
                <a:spcPts val="1200"/>
              </a:spcAft>
            </a:pPr>
            <a:r>
              <a:rPr lang="vi-VN" sz="2400" b="1" dirty="0" smtClean="0">
                <a:sym typeface="Symbol" pitchFamily="18" charset="2"/>
              </a:rPr>
              <a:t>k</a:t>
            </a:r>
            <a:r>
              <a:rPr lang="vi-VN" sz="2400" dirty="0" smtClean="0">
                <a:sym typeface="Symbol" pitchFamily="18" charset="2"/>
              </a:rPr>
              <a:t> : Số lượng ký hiệu nhập được xét tại mỗi thời điểm dùng để đưa ra quyết định phân tích. </a:t>
            </a:r>
            <a:endParaRPr lang="en-US" sz="2400" dirty="0" smtClean="0">
              <a:sym typeface="Symbol" pitchFamily="18" charset="2"/>
            </a:endParaRPr>
          </a:p>
          <a:p>
            <a:pPr lvl="2">
              <a:spcBef>
                <a:spcPts val="0"/>
              </a:spcBef>
              <a:spcAft>
                <a:spcPts val="1200"/>
              </a:spcAft>
            </a:pPr>
            <a:r>
              <a:rPr lang="vi-VN" sz="2200" dirty="0" smtClean="0">
                <a:sym typeface="Symbol" pitchFamily="18" charset="2"/>
              </a:rPr>
              <a:t>Khi không đề cập đến k, chúng ta hiểu ngầm là k = 1. </a:t>
            </a:r>
            <a:endParaRPr lang="en-US" sz="2200" dirty="0" smtClean="0">
              <a:sym typeface="Symbol" pitchFamily="18" charset="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defRPr/>
            </a:pPr>
            <a:endParaRPr lang="en-US"/>
          </a:p>
        </p:txBody>
      </p:sp>
      <p:sp>
        <p:nvSpPr>
          <p:cNvPr id="4" name="Slide Number Placeholder 3"/>
          <p:cNvSpPr>
            <a:spLocks noGrp="1"/>
          </p:cNvSpPr>
          <p:nvPr>
            <p:ph type="sldNum" sz="quarter" idx="4294967295"/>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7EFCF1FF-63F0-4221-A373-F68003415E1E}" type="slidenum">
              <a:rPr lang="vi-VN" altLang="en-US" sz="1400">
                <a:latin typeface="Arial" panose="020B0604020202020204" pitchFamily="34" charset="0"/>
              </a:rPr>
              <a:pPr>
                <a:spcBef>
                  <a:spcPct val="0"/>
                </a:spcBef>
                <a:buClrTx/>
                <a:buSzTx/>
                <a:buFontTx/>
                <a:buNone/>
              </a:pPr>
              <a:t>20</a:t>
            </a:fld>
            <a:endParaRPr lang="vi-VN" altLang="en-US" sz="1400">
              <a:latin typeface="Arial" panose="020B0604020202020204" pitchFamily="34" charset="0"/>
            </a:endParaRPr>
          </a:p>
        </p:txBody>
      </p:sp>
      <p:pic>
        <p:nvPicPr>
          <p:cNvPr id="297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0"/>
            <a:ext cx="8839200" cy="670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4945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endParaRPr lang="en-US"/>
          </a:p>
        </p:txBody>
      </p:sp>
      <p:sp>
        <p:nvSpPr>
          <p:cNvPr id="3" name="Content Placeholder 2"/>
          <p:cNvSpPr>
            <a:spLocks noGrp="1"/>
          </p:cNvSpPr>
          <p:nvPr>
            <p:ph idx="1"/>
          </p:nvPr>
        </p:nvSpPr>
        <p:spPr/>
        <p:txBody>
          <a:bodyPr/>
          <a:lstStyle/>
          <a:p>
            <a:pPr>
              <a:defRPr/>
            </a:pPr>
            <a:endParaRPr lang="en-US"/>
          </a:p>
        </p:txBody>
      </p:sp>
      <p:sp>
        <p:nvSpPr>
          <p:cNvPr id="4" name="Slide Number Placeholder 3"/>
          <p:cNvSpPr>
            <a:spLocks noGrp="1"/>
          </p:cNvSpPr>
          <p:nvPr>
            <p:ph type="sldNum" sz="quarter" idx="4294967295"/>
          </p:nvPr>
        </p:nvSpPr>
        <p:spPr/>
        <p:txBody>
          <a:bodyPr/>
          <a:lstStyle>
            <a:lvl1pPr>
              <a:spcBef>
                <a:spcPct val="20000"/>
              </a:spcBef>
              <a:buClr>
                <a:schemeClr val="hlink"/>
              </a:buClr>
              <a:buSzPct val="120000"/>
              <a:buChar char="•"/>
              <a:defRPr sz="3200">
                <a:solidFill>
                  <a:schemeClr val="tx1"/>
                </a:solidFill>
                <a:latin typeface="Tahoma" panose="020B0604030504040204" pitchFamily="34" charset="0"/>
                <a:cs typeface="Arial" panose="020B0604020202020204" pitchFamily="34" charset="0"/>
              </a:defRPr>
            </a:lvl1pPr>
            <a:lvl2pPr marL="742950" indent="-285750">
              <a:spcBef>
                <a:spcPct val="20000"/>
              </a:spcBef>
              <a:buFont typeface="Tahoma" panose="020B0604030504040204" pitchFamily="34" charset="0"/>
              <a:buChar char="–"/>
              <a:defRPr sz="2800">
                <a:solidFill>
                  <a:schemeClr val="tx1"/>
                </a:solidFill>
                <a:latin typeface="Tahoma" panose="020B0604030504040204" pitchFamily="34" charset="0"/>
                <a:cs typeface="Arial" panose="020B0604020202020204" pitchFamily="34" charset="0"/>
              </a:defRPr>
            </a:lvl2pPr>
            <a:lvl3pPr marL="1143000" indent="-228600">
              <a:spcBef>
                <a:spcPct val="20000"/>
              </a:spcBef>
              <a:buClr>
                <a:schemeClr val="hlink"/>
              </a:buClr>
              <a:buSzPct val="120000"/>
              <a:buChar char="•"/>
              <a:defRPr sz="2400">
                <a:solidFill>
                  <a:schemeClr val="tx1"/>
                </a:solidFill>
                <a:latin typeface="Tahoma" panose="020B0604030504040204" pitchFamily="34" charset="0"/>
                <a:cs typeface="Arial" panose="020B0604020202020204" pitchFamily="34" charset="0"/>
              </a:defRPr>
            </a:lvl3pPr>
            <a:lvl4pPr marL="1600200" indent="-228600">
              <a:spcBef>
                <a:spcPct val="20000"/>
              </a:spcBef>
              <a:buFont typeface="Tahoma" panose="020B0604030504040204" pitchFamily="34" charset="0"/>
              <a:buChar char="–"/>
              <a:defRPr sz="2000">
                <a:solidFill>
                  <a:schemeClr val="tx1"/>
                </a:solidFill>
                <a:latin typeface="Tahoma" panose="020B0604030504040204" pitchFamily="34" charset="0"/>
                <a:cs typeface="Arial" panose="020B0604020202020204" pitchFamily="34" charset="0"/>
              </a:defRPr>
            </a:lvl4pPr>
            <a:lvl5pPr marL="2057400" indent="-228600">
              <a:spcBef>
                <a:spcPct val="20000"/>
              </a:spcBef>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5pPr>
            <a:lvl6pPr marL="25146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6pPr>
            <a:lvl7pPr marL="29718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7pPr>
            <a:lvl8pPr marL="34290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8pPr>
            <a:lvl9pPr marL="3886200" indent="-228600" eaLnBrk="0" fontAlgn="base" hangingPunct="0">
              <a:spcBef>
                <a:spcPct val="20000"/>
              </a:spcBef>
              <a:spcAft>
                <a:spcPct val="0"/>
              </a:spcAft>
              <a:buClr>
                <a:schemeClr val="hlink"/>
              </a:buClr>
              <a:buSzPct val="80000"/>
              <a:buFont typeface="Wingdings" panose="05000000000000000000" pitchFamily="2" charset="2"/>
              <a:buChar char="v"/>
              <a:defRPr sz="2000">
                <a:solidFill>
                  <a:schemeClr val="tx1"/>
                </a:solidFill>
                <a:latin typeface="Tahoma" panose="020B0604030504040204" pitchFamily="34" charset="0"/>
                <a:cs typeface="Arial" panose="020B0604020202020204" pitchFamily="34" charset="0"/>
              </a:defRPr>
            </a:lvl9pPr>
          </a:lstStyle>
          <a:p>
            <a:pPr>
              <a:spcBef>
                <a:spcPct val="0"/>
              </a:spcBef>
              <a:buClrTx/>
              <a:buSzTx/>
              <a:buFontTx/>
              <a:buNone/>
            </a:pPr>
            <a:fld id="{CABDC602-8566-4881-BD5A-C19C4610FDC3}" type="slidenum">
              <a:rPr lang="vi-VN" altLang="en-US" sz="1400">
                <a:latin typeface="Arial" panose="020B0604020202020204" pitchFamily="34" charset="0"/>
              </a:rPr>
              <a:pPr>
                <a:spcBef>
                  <a:spcPct val="0"/>
                </a:spcBef>
                <a:buClrTx/>
                <a:buSzTx/>
                <a:buFontTx/>
                <a:buNone/>
              </a:pPr>
              <a:t>21</a:t>
            </a:fld>
            <a:endParaRPr lang="vi-VN" altLang="en-US" sz="1400">
              <a:latin typeface="Arial" panose="020B0604020202020204" pitchFamily="34" charset="0"/>
            </a:endParaRPr>
          </a:p>
        </p:txBody>
      </p:sp>
      <p:pic>
        <p:nvPicPr>
          <p:cNvPr id="3072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00"/>
            <a:ext cx="8915400" cy="624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0030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871797" y="1000109"/>
            <a:ext cx="6129359" cy="4643470"/>
          </a:xfrm>
          <a:prstGeom prst="rect">
            <a:avLst/>
          </a:prstGeom>
          <a:noFill/>
          <a:ln w="9525">
            <a:noFill/>
            <a:miter lim="800000"/>
            <a:headEnd/>
            <a:tailEnd/>
          </a:ln>
          <a:effectLst/>
        </p:spPr>
      </p:pic>
      <p:sp>
        <p:nvSpPr>
          <p:cNvPr id="6" name="TextBox 5"/>
          <p:cNvSpPr txBox="1"/>
          <p:nvPr/>
        </p:nvSpPr>
        <p:spPr>
          <a:xfrm>
            <a:off x="71406" y="1142984"/>
            <a:ext cx="2786082" cy="7740581"/>
          </a:xfrm>
          <a:prstGeom prst="rect">
            <a:avLst/>
          </a:prstGeom>
          <a:noFill/>
        </p:spPr>
        <p:txBody>
          <a:bodyPr wrap="square" rtlCol="0">
            <a:spAutoFit/>
          </a:bodyPr>
          <a:lstStyle/>
          <a:p>
            <a:pPr indent="-457200" algn="just">
              <a:spcAft>
                <a:spcPts val="600"/>
              </a:spcAft>
              <a:buAutoNum type="arabicParenBoth"/>
            </a:pPr>
            <a:r>
              <a:rPr lang="en-US" sz="2200" dirty="0" smtClean="0"/>
              <a:t>E→ E </a:t>
            </a:r>
            <a:r>
              <a:rPr lang="en-US" sz="2200" b="1" dirty="0" smtClean="0"/>
              <a:t>+ T</a:t>
            </a:r>
            <a:endParaRPr lang="en-US" sz="2200" dirty="0" smtClean="0"/>
          </a:p>
          <a:p>
            <a:pPr algn="just">
              <a:spcAft>
                <a:spcPts val="600"/>
              </a:spcAft>
            </a:pPr>
            <a:r>
              <a:rPr lang="en-US" sz="2200" dirty="0" smtClean="0"/>
              <a:t>(2) E→ T 	</a:t>
            </a:r>
          </a:p>
          <a:p>
            <a:pPr algn="just">
              <a:spcAft>
                <a:spcPts val="600"/>
              </a:spcAft>
            </a:pPr>
            <a:r>
              <a:rPr lang="en-US" sz="2200" dirty="0" smtClean="0"/>
              <a:t>(3) T → T </a:t>
            </a:r>
            <a:r>
              <a:rPr lang="en-US" sz="2200" b="1" dirty="0" smtClean="0"/>
              <a:t>* F </a:t>
            </a:r>
            <a:endParaRPr lang="en-US" sz="2200" dirty="0" smtClean="0"/>
          </a:p>
          <a:p>
            <a:pPr algn="just">
              <a:spcAft>
                <a:spcPts val="600"/>
              </a:spcAft>
            </a:pPr>
            <a:r>
              <a:rPr lang="en-US" sz="2200" dirty="0" smtClean="0"/>
              <a:t>(4) T→ F 	</a:t>
            </a:r>
          </a:p>
          <a:p>
            <a:pPr algn="just">
              <a:spcAft>
                <a:spcPts val="600"/>
              </a:spcAft>
            </a:pPr>
            <a:r>
              <a:rPr lang="en-US" sz="2200" dirty="0" smtClean="0"/>
              <a:t>(5) F → </a:t>
            </a:r>
            <a:r>
              <a:rPr lang="en-US" sz="2200" b="1" dirty="0" smtClean="0"/>
              <a:t>(E) </a:t>
            </a:r>
            <a:endParaRPr lang="en-US" sz="2200" dirty="0" smtClean="0"/>
          </a:p>
          <a:p>
            <a:pPr algn="just">
              <a:spcAft>
                <a:spcPts val="600"/>
              </a:spcAft>
            </a:pPr>
            <a:r>
              <a:rPr lang="en-US" sz="2200" dirty="0" smtClean="0"/>
              <a:t>(6) F → </a:t>
            </a:r>
            <a:r>
              <a:rPr lang="en-US" sz="2200" b="1" dirty="0" smtClean="0"/>
              <a:t>id</a:t>
            </a:r>
            <a:endParaRPr lang="en-US" sz="2000" dirty="0" smtClean="0"/>
          </a:p>
          <a:p>
            <a:pPr>
              <a:spcAft>
                <a:spcPts val="600"/>
              </a:spcAft>
            </a:pPr>
            <a:r>
              <a:rPr lang="it-IT" sz="2000" b="1" dirty="0" smtClean="0"/>
              <a:t>s</a:t>
            </a:r>
            <a:r>
              <a:rPr lang="it-IT" sz="2000" b="1" baseline="-25000" dirty="0" smtClean="0"/>
              <a:t>i</a:t>
            </a:r>
            <a:r>
              <a:rPr lang="it-IT" sz="2000" b="1" dirty="0" smtClean="0"/>
              <a:t> </a:t>
            </a:r>
            <a:r>
              <a:rPr lang="it-IT" sz="2000" dirty="0" smtClean="0"/>
              <a:t>:</a:t>
            </a:r>
            <a:r>
              <a:rPr lang="it-IT" sz="2000" b="1" dirty="0" smtClean="0"/>
              <a:t> </a:t>
            </a:r>
            <a:r>
              <a:rPr lang="it-IT" sz="2000" dirty="0" smtClean="0"/>
              <a:t>chuyển trạng thái i</a:t>
            </a:r>
          </a:p>
          <a:p>
            <a:pPr>
              <a:spcAft>
                <a:spcPts val="600"/>
              </a:spcAft>
            </a:pPr>
            <a:r>
              <a:rPr lang="en-US" sz="2000" b="1" dirty="0" err="1" smtClean="0"/>
              <a:t>r</a:t>
            </a:r>
            <a:r>
              <a:rPr lang="en-US" sz="2000" b="1" baseline="-25000" dirty="0" err="1" smtClean="0"/>
              <a:t>i</a:t>
            </a:r>
            <a:r>
              <a:rPr lang="en-US" sz="2000" b="1" dirty="0" smtClean="0"/>
              <a:t> </a:t>
            </a:r>
            <a:r>
              <a:rPr lang="en-US" sz="2000" dirty="0" smtClean="0"/>
              <a:t>: </a:t>
            </a:r>
            <a:r>
              <a:rPr lang="en-US" sz="2000" dirty="0" err="1" smtClean="0"/>
              <a:t>thu</a:t>
            </a:r>
            <a:r>
              <a:rPr lang="en-US" sz="2000" dirty="0" smtClean="0"/>
              <a:t> </a:t>
            </a:r>
            <a:r>
              <a:rPr lang="en-US" sz="2000" dirty="0" err="1" smtClean="0"/>
              <a:t>gọn</a:t>
            </a:r>
            <a:r>
              <a:rPr lang="en-US" sz="2000" dirty="0" smtClean="0"/>
              <a:t> </a:t>
            </a:r>
            <a:r>
              <a:rPr lang="en-US" sz="2000" dirty="0" err="1" smtClean="0"/>
              <a:t>bởi</a:t>
            </a:r>
            <a:r>
              <a:rPr lang="en-US" sz="2000" dirty="0" smtClean="0"/>
              <a:t> </a:t>
            </a:r>
            <a:r>
              <a:rPr lang="en-US" sz="2000" dirty="0" err="1" smtClean="0"/>
              <a:t>luật</a:t>
            </a:r>
            <a:r>
              <a:rPr lang="en-US" sz="2000" dirty="0" smtClean="0"/>
              <a:t> </a:t>
            </a:r>
            <a:r>
              <a:rPr lang="en-US" sz="2000" dirty="0" err="1" smtClean="0"/>
              <a:t>sinh</a:t>
            </a:r>
            <a:r>
              <a:rPr lang="en-US" sz="2000" dirty="0" smtClean="0"/>
              <a:t> </a:t>
            </a:r>
            <a:r>
              <a:rPr lang="en-US" sz="2000" dirty="0" err="1" smtClean="0"/>
              <a:t>i</a:t>
            </a:r>
            <a:endParaRPr lang="en-US" sz="2000" dirty="0" smtClean="0"/>
          </a:p>
          <a:p>
            <a:r>
              <a:rPr lang="en-US" sz="2000" b="1" dirty="0" smtClean="0"/>
              <a:t>acc</a:t>
            </a:r>
            <a:r>
              <a:rPr lang="en-US" sz="2000" dirty="0" smtClean="0"/>
              <a:t>:</a:t>
            </a:r>
            <a:r>
              <a:rPr lang="en-US" sz="2000" b="1" dirty="0" smtClean="0"/>
              <a:t> </a:t>
            </a:r>
            <a:r>
              <a:rPr lang="en-US" sz="2000" dirty="0" smtClean="0"/>
              <a:t>accept (</a:t>
            </a:r>
            <a:r>
              <a:rPr lang="en-US" sz="2000" dirty="0" err="1" smtClean="0"/>
              <a:t>chấp</a:t>
            </a:r>
            <a:r>
              <a:rPr lang="en-US" sz="2000" dirty="0" smtClean="0"/>
              <a:t> </a:t>
            </a:r>
            <a:r>
              <a:rPr lang="en-US" sz="2000" dirty="0" err="1" smtClean="0"/>
              <a:t>nhận</a:t>
            </a:r>
            <a:r>
              <a:rPr lang="en-US" sz="2000" dirty="0" smtClean="0"/>
              <a:t>)</a:t>
            </a:r>
          </a:p>
          <a:p>
            <a:r>
              <a:rPr lang="en-US" sz="2000" b="1" dirty="0" smtClean="0"/>
              <a:t>error </a:t>
            </a:r>
            <a:r>
              <a:rPr lang="en-US" sz="2000" dirty="0" smtClean="0"/>
              <a:t>: </a:t>
            </a:r>
            <a:r>
              <a:rPr lang="en-US" sz="2000" dirty="0" err="1" smtClean="0"/>
              <a:t>khoảng</a:t>
            </a:r>
            <a:r>
              <a:rPr lang="en-US" sz="2000" dirty="0" smtClean="0"/>
              <a:t> </a:t>
            </a:r>
            <a:r>
              <a:rPr lang="en-US" sz="2000" dirty="0" err="1" smtClean="0"/>
              <a:t>trống</a:t>
            </a:r>
            <a:r>
              <a:rPr lang="en-US" sz="2000" dirty="0" smtClean="0"/>
              <a:t> </a:t>
            </a:r>
            <a:r>
              <a:rPr lang="en-US" sz="2000" b="1" dirty="0" smtClean="0"/>
              <a:t>	</a:t>
            </a:r>
          </a:p>
          <a:p>
            <a:r>
              <a:rPr lang="en-US" sz="2000" b="1" dirty="0" smtClean="0"/>
              <a:t> 	</a:t>
            </a:r>
          </a:p>
          <a:p>
            <a:pPr>
              <a:spcAft>
                <a:spcPts val="600"/>
              </a:spcAft>
            </a:pPr>
            <a:endParaRPr lang="en-US" sz="2000" dirty="0" smtClean="0"/>
          </a:p>
          <a:p>
            <a:pPr>
              <a:spcAft>
                <a:spcPts val="600"/>
              </a:spcAft>
            </a:pPr>
            <a:r>
              <a:rPr lang="en-US" sz="2000" dirty="0" smtClean="0"/>
              <a:t> 	</a:t>
            </a:r>
          </a:p>
          <a:p>
            <a:pPr>
              <a:spcAft>
                <a:spcPts val="600"/>
              </a:spcAft>
            </a:pPr>
            <a:r>
              <a:rPr lang="it-IT" sz="2000" b="1" dirty="0" smtClean="0"/>
              <a:t> 	</a:t>
            </a:r>
          </a:p>
          <a:p>
            <a:pPr algn="just">
              <a:spcAft>
                <a:spcPts val="600"/>
              </a:spcAft>
            </a:pPr>
            <a:r>
              <a:rPr lang="en-US" sz="2200" b="1" dirty="0" smtClean="0"/>
              <a:t> 	</a:t>
            </a:r>
          </a:p>
          <a:p>
            <a:pPr algn="just">
              <a:spcAft>
                <a:spcPts val="600"/>
              </a:spcAft>
            </a:pPr>
            <a:endParaRPr lang="en-US" sz="2200" b="1" dirty="0" smtClean="0"/>
          </a:p>
          <a:p>
            <a:pPr algn="just">
              <a:spcAft>
                <a:spcPts val="600"/>
              </a:spcAft>
            </a:pPr>
            <a:endParaRPr lang="en-US" sz="2200" b="1" dirty="0" smtClean="0"/>
          </a:p>
          <a:p>
            <a:pPr indent="-457200" algn="just">
              <a:spcAft>
                <a:spcPts val="600"/>
              </a:spcAft>
            </a:pPr>
            <a:r>
              <a:rPr lang="en-US" sz="2200" b="1" dirty="0" smtClean="0"/>
              <a:t> 	</a:t>
            </a:r>
          </a:p>
          <a:p>
            <a:pPr algn="just">
              <a:spcAft>
                <a:spcPts val="600"/>
              </a:spcAft>
            </a:pPr>
            <a:endParaRPr lang="en-U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51520" y="0"/>
            <a:ext cx="8892480" cy="692696"/>
          </a:xfrm>
        </p:spPr>
        <p:txBody>
          <a:bodyPr/>
          <a:lstStyle/>
          <a:p>
            <a:r>
              <a:rPr lang="en-US" dirty="0" smtClean="0"/>
              <a:t>3. </a:t>
            </a:r>
            <a:r>
              <a:rPr lang="en-US" dirty="0" err="1" smtClean="0"/>
              <a:t>Bộ</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LR</a:t>
            </a:r>
            <a:endParaRPr lang="en-US" dirty="0"/>
          </a:p>
        </p:txBody>
      </p:sp>
      <p:sp>
        <p:nvSpPr>
          <p:cNvPr id="4" name="Rectangle 3"/>
          <p:cNvSpPr/>
          <p:nvPr/>
        </p:nvSpPr>
        <p:spPr>
          <a:xfrm>
            <a:off x="214282" y="1000108"/>
            <a:ext cx="8501122" cy="1569660"/>
          </a:xfrm>
          <a:prstGeom prst="rect">
            <a:avLst/>
          </a:prstGeom>
        </p:spPr>
        <p:txBody>
          <a:bodyPr wrap="square">
            <a:spAutoFit/>
          </a:bodyPr>
          <a:lstStyle/>
          <a:p>
            <a:r>
              <a:rPr lang="vi-VN" dirty="0" smtClean="0"/>
              <a:t>1. Nếu </a:t>
            </a:r>
            <a:r>
              <a:rPr lang="vi-VN" b="1" dirty="0" smtClean="0"/>
              <a:t>action[s</a:t>
            </a:r>
            <a:r>
              <a:rPr lang="vi-VN" b="1" baseline="-25000" dirty="0" smtClean="0"/>
              <a:t>m</a:t>
            </a:r>
            <a:r>
              <a:rPr lang="vi-VN" b="1" dirty="0" smtClean="0"/>
              <a:t>, a</a:t>
            </a:r>
            <a:r>
              <a:rPr lang="vi-VN" b="1" baseline="-25000" dirty="0" smtClean="0"/>
              <a:t>i</a:t>
            </a:r>
            <a:r>
              <a:rPr lang="vi-VN" b="1" dirty="0" smtClean="0"/>
              <a:t>] = Shift s : Thực hiện phép đẩy để được cấu hình mới: </a:t>
            </a:r>
          </a:p>
          <a:p>
            <a:r>
              <a:rPr lang="pt-BR" dirty="0" smtClean="0"/>
              <a:t>(s</a:t>
            </a:r>
            <a:r>
              <a:rPr lang="pt-BR" baseline="-25000" dirty="0" smtClean="0"/>
              <a:t>0</a:t>
            </a:r>
            <a:r>
              <a:rPr lang="pt-BR" dirty="0" smtClean="0"/>
              <a:t>X</a:t>
            </a:r>
            <a:r>
              <a:rPr lang="pt-BR" baseline="-25000" dirty="0" smtClean="0"/>
              <a:t>1</a:t>
            </a:r>
            <a:r>
              <a:rPr lang="pt-BR" dirty="0" smtClean="0"/>
              <a:t>s</a:t>
            </a:r>
            <a:r>
              <a:rPr lang="pt-BR" baseline="-25000" dirty="0" smtClean="0"/>
              <a:t>1</a:t>
            </a:r>
            <a:r>
              <a:rPr lang="pt-BR" dirty="0" smtClean="0"/>
              <a:t>X</a:t>
            </a:r>
            <a:r>
              <a:rPr lang="pt-BR" baseline="-25000" dirty="0" smtClean="0"/>
              <a:t>2</a:t>
            </a:r>
            <a:r>
              <a:rPr lang="pt-BR" dirty="0" smtClean="0"/>
              <a:t>s</a:t>
            </a:r>
            <a:r>
              <a:rPr lang="pt-BR" baseline="-25000" dirty="0" smtClean="0"/>
              <a:t>2</a:t>
            </a:r>
            <a:r>
              <a:rPr lang="pt-BR" baseline="30000" dirty="0" smtClean="0"/>
              <a:t> </a:t>
            </a:r>
            <a:r>
              <a:rPr lang="pt-BR" dirty="0" smtClean="0"/>
              <a:t>... X</a:t>
            </a:r>
            <a:r>
              <a:rPr lang="pt-BR" baseline="-25000" dirty="0" smtClean="0"/>
              <a:t>m</a:t>
            </a:r>
            <a:r>
              <a:rPr lang="pt-BR" dirty="0" smtClean="0"/>
              <a:t>s</a:t>
            </a:r>
            <a:r>
              <a:rPr lang="pt-BR" baseline="-25000" dirty="0" smtClean="0"/>
              <a:t>m</a:t>
            </a:r>
            <a:r>
              <a:rPr lang="pt-BR" baseline="30000" dirty="0" smtClean="0"/>
              <a:t> </a:t>
            </a:r>
            <a:r>
              <a:rPr lang="pt-BR" dirty="0" smtClean="0"/>
              <a:t>a</a:t>
            </a:r>
            <a:r>
              <a:rPr lang="pt-BR" baseline="-25000" dirty="0" smtClean="0"/>
              <a:t>i</a:t>
            </a:r>
            <a:r>
              <a:rPr lang="pt-BR" dirty="0" smtClean="0"/>
              <a:t>s, a</a:t>
            </a:r>
            <a:r>
              <a:rPr lang="pt-BR" baseline="-25000" dirty="0" smtClean="0"/>
              <a:t>i +1</a:t>
            </a:r>
            <a:r>
              <a:rPr lang="pt-BR" baseline="30000" dirty="0" smtClean="0"/>
              <a:t> </a:t>
            </a:r>
            <a:r>
              <a:rPr lang="pt-BR" dirty="0" smtClean="0"/>
              <a:t>... a</a:t>
            </a:r>
            <a:r>
              <a:rPr lang="pt-BR" baseline="-25000" dirty="0" smtClean="0"/>
              <a:t>n</a:t>
            </a:r>
            <a:r>
              <a:rPr lang="pt-BR" baseline="30000" dirty="0" smtClean="0"/>
              <a:t> </a:t>
            </a:r>
            <a:r>
              <a:rPr lang="pt-BR" dirty="0" smtClean="0"/>
              <a:t>$) </a:t>
            </a:r>
          </a:p>
          <a:p>
            <a:r>
              <a:rPr lang="vi-VN" dirty="0" smtClean="0"/>
              <a:t>Phép đẩy</a:t>
            </a:r>
            <a:r>
              <a:rPr lang="en-US" dirty="0" smtClean="0"/>
              <a:t>:</a:t>
            </a:r>
            <a:r>
              <a:rPr lang="vi-VN" dirty="0" smtClean="0"/>
              <a:t> </a:t>
            </a:r>
            <a:r>
              <a:rPr lang="en-US" dirty="0" smtClean="0"/>
              <a:t> </a:t>
            </a:r>
            <a:r>
              <a:rPr lang="vi-VN" dirty="0" smtClean="0"/>
              <a:t>s nằm trên đỉnh Stack, a</a:t>
            </a:r>
            <a:r>
              <a:rPr lang="vi-VN" baseline="-25000" dirty="0" smtClean="0"/>
              <a:t>i+1</a:t>
            </a:r>
            <a:r>
              <a:rPr lang="vi-VN" dirty="0" smtClean="0"/>
              <a:t> trở thành ký hiệu hiện hành. </a:t>
            </a:r>
          </a:p>
        </p:txBody>
      </p:sp>
      <p:sp>
        <p:nvSpPr>
          <p:cNvPr id="5" name="Rectangle 4"/>
          <p:cNvSpPr/>
          <p:nvPr/>
        </p:nvSpPr>
        <p:spPr>
          <a:xfrm>
            <a:off x="214282" y="2643182"/>
            <a:ext cx="8786842" cy="1569660"/>
          </a:xfrm>
          <a:prstGeom prst="rect">
            <a:avLst/>
          </a:prstGeom>
        </p:spPr>
        <p:txBody>
          <a:bodyPr wrap="square">
            <a:spAutoFit/>
          </a:bodyPr>
          <a:lstStyle/>
          <a:p>
            <a:pPr algn="just"/>
            <a:r>
              <a:rPr lang="vi-VN" dirty="0" smtClean="0"/>
              <a:t>2. </a:t>
            </a:r>
            <a:r>
              <a:rPr lang="vi-VN" b="1" dirty="0" smtClean="0"/>
              <a:t>Nếu </a:t>
            </a:r>
            <a:r>
              <a:rPr lang="vi-VN" dirty="0" smtClean="0"/>
              <a:t>action [s</a:t>
            </a:r>
            <a:r>
              <a:rPr lang="vi-VN" baseline="-25000" dirty="0" smtClean="0"/>
              <a:t>m</a:t>
            </a:r>
            <a:r>
              <a:rPr lang="vi-VN" dirty="0" smtClean="0"/>
              <a:t>, a</a:t>
            </a:r>
            <a:r>
              <a:rPr lang="vi-VN" baseline="-25000" dirty="0" smtClean="0"/>
              <a:t>i</a:t>
            </a:r>
            <a:r>
              <a:rPr lang="vi-VN" dirty="0" smtClean="0"/>
              <a:t>] = Reduce(A → </a:t>
            </a:r>
            <a:r>
              <a:rPr lang="el-GR" dirty="0" smtClean="0"/>
              <a:t>β)</a:t>
            </a:r>
            <a:r>
              <a:rPr lang="el-GR" b="1" dirty="0" smtClean="0"/>
              <a:t> </a:t>
            </a:r>
            <a:r>
              <a:rPr lang="vi-VN" b="1" dirty="0" smtClean="0"/>
              <a:t>thì </a:t>
            </a:r>
            <a:r>
              <a:rPr lang="vi-VN" dirty="0" smtClean="0"/>
              <a:t>thực hiện phép thu gọn để được cấu hình: (s</a:t>
            </a:r>
            <a:r>
              <a:rPr lang="vi-VN" baseline="-25000" dirty="0" smtClean="0"/>
              <a:t>0</a:t>
            </a:r>
            <a:r>
              <a:rPr lang="vi-VN" dirty="0" smtClean="0"/>
              <a:t>X</a:t>
            </a:r>
            <a:r>
              <a:rPr lang="vi-VN" baseline="-25000" dirty="0" smtClean="0"/>
              <a:t>1</a:t>
            </a:r>
            <a:r>
              <a:rPr lang="vi-VN" dirty="0" smtClean="0"/>
              <a:t>s</a:t>
            </a:r>
            <a:r>
              <a:rPr lang="vi-VN" baseline="-25000" dirty="0" smtClean="0"/>
              <a:t>1</a:t>
            </a:r>
            <a:r>
              <a:rPr lang="vi-VN" dirty="0" smtClean="0"/>
              <a:t>X</a:t>
            </a:r>
            <a:r>
              <a:rPr lang="vi-VN" baseline="-25000" dirty="0" smtClean="0"/>
              <a:t>2</a:t>
            </a:r>
            <a:r>
              <a:rPr lang="vi-VN" dirty="0" smtClean="0"/>
              <a:t>s</a:t>
            </a:r>
            <a:r>
              <a:rPr lang="vi-VN" baseline="-25000" dirty="0" smtClean="0"/>
              <a:t>2</a:t>
            </a:r>
            <a:r>
              <a:rPr lang="vi-VN" baseline="30000" dirty="0" smtClean="0"/>
              <a:t> </a:t>
            </a:r>
            <a:r>
              <a:rPr lang="vi-VN" dirty="0" smtClean="0"/>
              <a:t>... X</a:t>
            </a:r>
            <a:r>
              <a:rPr lang="vi-VN" baseline="-25000" dirty="0" smtClean="0"/>
              <a:t>m - i</a:t>
            </a:r>
            <a:r>
              <a:rPr lang="vi-VN" dirty="0" smtClean="0"/>
              <a:t>s</a:t>
            </a:r>
            <a:r>
              <a:rPr lang="vi-VN" baseline="-25000" dirty="0" smtClean="0"/>
              <a:t>m - i</a:t>
            </a:r>
            <a:r>
              <a:rPr lang="vi-VN" baseline="30000" dirty="0" smtClean="0"/>
              <a:t> </a:t>
            </a:r>
            <a:r>
              <a:rPr lang="vi-VN" dirty="0" smtClean="0"/>
              <a:t>As, a</a:t>
            </a:r>
            <a:r>
              <a:rPr lang="vi-VN" baseline="-25000" dirty="0" smtClean="0"/>
              <a:t>i</a:t>
            </a:r>
            <a:r>
              <a:rPr lang="vi-VN" baseline="30000" dirty="0" smtClean="0"/>
              <a:t> </a:t>
            </a:r>
            <a:r>
              <a:rPr lang="vi-VN" dirty="0" smtClean="0"/>
              <a:t>a</a:t>
            </a:r>
            <a:r>
              <a:rPr lang="vi-VN" baseline="-25000" dirty="0" smtClean="0"/>
              <a:t>i +1</a:t>
            </a:r>
            <a:r>
              <a:rPr lang="vi-VN" baseline="30000" dirty="0" smtClean="0"/>
              <a:t> </a:t>
            </a:r>
            <a:r>
              <a:rPr lang="vi-VN" dirty="0" smtClean="0"/>
              <a:t>.... a</a:t>
            </a:r>
            <a:r>
              <a:rPr lang="vi-VN" baseline="-25000" dirty="0" smtClean="0"/>
              <a:t>n</a:t>
            </a:r>
            <a:r>
              <a:rPr lang="vi-VN" baseline="30000" dirty="0" smtClean="0"/>
              <a:t> </a:t>
            </a:r>
            <a:r>
              <a:rPr lang="vi-VN" dirty="0" smtClean="0"/>
              <a:t>$) </a:t>
            </a:r>
            <a:endParaRPr lang="en-US" dirty="0" smtClean="0"/>
          </a:p>
          <a:p>
            <a:pPr algn="just"/>
            <a:r>
              <a:rPr lang="vi-VN" dirty="0" smtClean="0"/>
              <a:t>Trong đó, s = goto[s</a:t>
            </a:r>
            <a:r>
              <a:rPr lang="vi-VN" baseline="-25000" dirty="0" smtClean="0"/>
              <a:t>m - i</a:t>
            </a:r>
            <a:r>
              <a:rPr lang="vi-VN" dirty="0" smtClean="0"/>
              <a:t>, A] và r là chiều dài số lượng các ký hiệu của </a:t>
            </a:r>
            <a:r>
              <a:rPr lang="el-GR" dirty="0" smtClean="0"/>
              <a:t>β</a:t>
            </a:r>
            <a:r>
              <a:rPr lang="en-US" dirty="0" smtClean="0"/>
              <a:t> (</a:t>
            </a:r>
            <a:r>
              <a:rPr lang="vi-VN" dirty="0" smtClean="0"/>
              <a:t>2r phần tử của Stack sẽ bị lấy ra, sau đó đẩy vào A và s</a:t>
            </a:r>
            <a:r>
              <a:rPr lang="en-US" dirty="0" smtClean="0"/>
              <a:t>)</a:t>
            </a:r>
            <a:r>
              <a:rPr lang="vi-VN" dirty="0" smtClean="0"/>
              <a:t>.</a:t>
            </a:r>
            <a:endParaRPr lang="en-US" dirty="0"/>
          </a:p>
        </p:txBody>
      </p:sp>
      <p:sp>
        <p:nvSpPr>
          <p:cNvPr id="6" name="Rectangle 5"/>
          <p:cNvSpPr/>
          <p:nvPr/>
        </p:nvSpPr>
        <p:spPr>
          <a:xfrm>
            <a:off x="214282" y="4286256"/>
            <a:ext cx="8715436" cy="461665"/>
          </a:xfrm>
          <a:prstGeom prst="rect">
            <a:avLst/>
          </a:prstGeom>
        </p:spPr>
        <p:txBody>
          <a:bodyPr wrap="square">
            <a:spAutoFit/>
          </a:bodyPr>
          <a:lstStyle/>
          <a:p>
            <a:r>
              <a:rPr lang="en-US" dirty="0" smtClean="0"/>
              <a:t>3. </a:t>
            </a:r>
            <a:r>
              <a:rPr lang="en-US" dirty="0" err="1" smtClean="0"/>
              <a:t>Nếu</a:t>
            </a:r>
            <a:r>
              <a:rPr lang="en-US" dirty="0" smtClean="0"/>
              <a:t> action[</a:t>
            </a:r>
            <a:r>
              <a:rPr lang="en-US" dirty="0" err="1" smtClean="0"/>
              <a:t>s</a:t>
            </a:r>
            <a:r>
              <a:rPr lang="en-US" baseline="30000" dirty="0" err="1" smtClean="0"/>
              <a:t>m</a:t>
            </a:r>
            <a:r>
              <a:rPr lang="en-US" dirty="0" smtClean="0"/>
              <a:t>, </a:t>
            </a:r>
            <a:r>
              <a:rPr lang="en-US" dirty="0" err="1" smtClean="0"/>
              <a:t>a</a:t>
            </a:r>
            <a:r>
              <a:rPr lang="en-US" baseline="30000" dirty="0" err="1" smtClean="0"/>
              <a:t>i</a:t>
            </a:r>
            <a:r>
              <a:rPr lang="en-US" dirty="0" smtClean="0"/>
              <a:t>] = accept: </a:t>
            </a:r>
            <a:r>
              <a:rPr lang="en-US" dirty="0" err="1" smtClean="0"/>
              <a:t>quá</a:t>
            </a:r>
            <a:r>
              <a:rPr lang="en-US" dirty="0" smtClean="0"/>
              <a:t> </a:t>
            </a:r>
            <a:r>
              <a:rPr lang="en-US" dirty="0" err="1" smtClean="0"/>
              <a:t>trình</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kết</a:t>
            </a:r>
            <a:r>
              <a:rPr lang="en-US" dirty="0" smtClean="0"/>
              <a:t> </a:t>
            </a:r>
            <a:r>
              <a:rPr lang="en-US" dirty="0" err="1" smtClean="0"/>
              <a:t>thúc</a:t>
            </a:r>
            <a:r>
              <a:rPr lang="en-US" dirty="0" smtClean="0"/>
              <a:t>. </a:t>
            </a:r>
          </a:p>
        </p:txBody>
      </p:sp>
      <p:sp>
        <p:nvSpPr>
          <p:cNvPr id="8" name="Rectangle 7"/>
          <p:cNvSpPr/>
          <p:nvPr/>
        </p:nvSpPr>
        <p:spPr>
          <a:xfrm>
            <a:off x="285720" y="4929198"/>
            <a:ext cx="8215370" cy="461665"/>
          </a:xfrm>
          <a:prstGeom prst="rect">
            <a:avLst/>
          </a:prstGeom>
        </p:spPr>
        <p:txBody>
          <a:bodyPr wrap="square">
            <a:spAutoFit/>
          </a:bodyPr>
          <a:lstStyle/>
          <a:p>
            <a:r>
              <a:rPr lang="en-US" dirty="0" smtClean="0"/>
              <a:t>4. </a:t>
            </a:r>
            <a:r>
              <a:rPr lang="en-US" dirty="0" err="1" smtClean="0"/>
              <a:t>Nếu</a:t>
            </a:r>
            <a:r>
              <a:rPr lang="en-US" dirty="0" smtClean="0"/>
              <a:t> action[</a:t>
            </a:r>
            <a:r>
              <a:rPr lang="en-US" dirty="0" err="1" smtClean="0"/>
              <a:t>s</a:t>
            </a:r>
            <a:r>
              <a:rPr lang="en-US" baseline="30000" dirty="0" err="1" smtClean="0"/>
              <a:t>m</a:t>
            </a:r>
            <a:r>
              <a:rPr lang="en-US" dirty="0" smtClean="0"/>
              <a:t>, </a:t>
            </a:r>
            <a:r>
              <a:rPr lang="en-US" dirty="0" err="1" smtClean="0"/>
              <a:t>a</a:t>
            </a:r>
            <a:r>
              <a:rPr lang="en-US" baseline="30000" dirty="0" err="1" smtClean="0"/>
              <a:t>i</a:t>
            </a:r>
            <a:r>
              <a:rPr lang="en-US" dirty="0" smtClean="0"/>
              <a:t>] = error: </a:t>
            </a:r>
            <a:r>
              <a:rPr lang="en-US" dirty="0" err="1" smtClean="0"/>
              <a:t>gọi</a:t>
            </a:r>
            <a:r>
              <a:rPr lang="en-US" dirty="0" smtClean="0"/>
              <a:t> </a:t>
            </a:r>
            <a:r>
              <a:rPr lang="en-US" dirty="0" err="1" smtClean="0"/>
              <a:t>thủ</a:t>
            </a:r>
            <a:r>
              <a:rPr lang="en-US" dirty="0" smtClean="0"/>
              <a:t> </a:t>
            </a:r>
            <a:r>
              <a:rPr lang="en-US" dirty="0" err="1" smtClean="0"/>
              <a:t>tục</a:t>
            </a:r>
            <a:r>
              <a:rPr lang="en-US" dirty="0" smtClean="0"/>
              <a:t> </a:t>
            </a:r>
            <a:r>
              <a:rPr lang="en-US" dirty="0" err="1" smtClean="0"/>
              <a:t>phục</a:t>
            </a:r>
            <a:r>
              <a:rPr lang="en-US" dirty="0" smtClean="0"/>
              <a:t> </a:t>
            </a:r>
            <a:r>
              <a:rPr lang="en-US" dirty="0" err="1" smtClean="0"/>
              <a:t>hồi</a:t>
            </a:r>
            <a:r>
              <a:rPr lang="en-US" dirty="0" smtClean="0"/>
              <a:t> </a:t>
            </a:r>
            <a:r>
              <a:rPr lang="en-US" dirty="0" err="1" smtClean="0"/>
              <a:t>lỗi</a:t>
            </a:r>
            <a:r>
              <a:rPr lang="en-US" dirty="0" smtClean="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251520" y="0"/>
            <a:ext cx="8892480" cy="692696"/>
          </a:xfrm>
        </p:spPr>
        <p:txBody>
          <a:bodyPr/>
          <a:lstStyle/>
          <a:p>
            <a:r>
              <a:rPr lang="en-US" dirty="0" smtClean="0"/>
              <a:t>3. </a:t>
            </a:r>
            <a:r>
              <a:rPr lang="en-US" dirty="0" err="1" smtClean="0"/>
              <a:t>Bộ</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LR</a:t>
            </a:r>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214282" y="928670"/>
            <a:ext cx="7858180" cy="594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chung</a:t>
            </a:r>
            <a:endParaRPr lang="en-US" dirty="0"/>
          </a:p>
        </p:txBody>
      </p:sp>
      <p:sp>
        <p:nvSpPr>
          <p:cNvPr id="153603" name="Rectangle 3"/>
          <p:cNvSpPr>
            <a:spLocks noGrp="1" noChangeArrowheads="1"/>
          </p:cNvSpPr>
          <p:nvPr>
            <p:ph type="body" idx="1"/>
          </p:nvPr>
        </p:nvSpPr>
        <p:spPr/>
        <p:txBody>
          <a:bodyPr/>
          <a:lstStyle/>
          <a:p>
            <a:pPr>
              <a:spcBef>
                <a:spcPts val="0"/>
              </a:spcBef>
              <a:spcAft>
                <a:spcPts val="1200"/>
              </a:spcAft>
            </a:pPr>
            <a:r>
              <a:rPr lang="en-US" sz="2600" dirty="0" err="1" smtClean="0">
                <a:sym typeface="Symbol" pitchFamily="18" charset="2"/>
              </a:rPr>
              <a:t>Ưu</a:t>
            </a:r>
            <a:r>
              <a:rPr lang="en-US" sz="2600" dirty="0" smtClean="0">
                <a:sym typeface="Symbol" pitchFamily="18" charset="2"/>
              </a:rPr>
              <a:t> </a:t>
            </a:r>
            <a:r>
              <a:rPr lang="en-US" sz="2600" dirty="0" err="1" smtClean="0">
                <a:sym typeface="Symbol" pitchFamily="18" charset="2"/>
              </a:rPr>
              <a:t>điểm</a:t>
            </a:r>
            <a:r>
              <a:rPr lang="en-US" sz="2600" dirty="0" smtClean="0">
                <a:sym typeface="Symbol" pitchFamily="18" charset="2"/>
              </a:rPr>
              <a:t> </a:t>
            </a:r>
            <a:r>
              <a:rPr lang="en-US" sz="2600" dirty="0" err="1" smtClean="0">
                <a:sym typeface="Symbol" pitchFamily="18" charset="2"/>
              </a:rPr>
              <a:t>của</a:t>
            </a:r>
            <a:r>
              <a:rPr lang="en-US" sz="2600" dirty="0" smtClean="0">
                <a:sym typeface="Symbol" pitchFamily="18" charset="2"/>
              </a:rPr>
              <a:t> </a:t>
            </a:r>
            <a:r>
              <a:rPr lang="en-US" sz="2600" dirty="0" err="1" smtClean="0">
                <a:sym typeface="Symbol" pitchFamily="18" charset="2"/>
              </a:rPr>
              <a:t>bộ</a:t>
            </a:r>
            <a:r>
              <a:rPr lang="en-US" sz="2600" dirty="0" smtClean="0">
                <a:sym typeface="Symbol" pitchFamily="18" charset="2"/>
              </a:rPr>
              <a:t> </a:t>
            </a:r>
            <a:r>
              <a:rPr lang="en-US" sz="2600" dirty="0" err="1" smtClean="0">
                <a:sym typeface="Symbol" pitchFamily="18" charset="2"/>
              </a:rPr>
              <a:t>phân</a:t>
            </a:r>
            <a:r>
              <a:rPr lang="en-US" sz="2600" dirty="0" smtClean="0">
                <a:sym typeface="Symbol" pitchFamily="18" charset="2"/>
              </a:rPr>
              <a:t> </a:t>
            </a:r>
            <a:r>
              <a:rPr lang="en-US" sz="2600" dirty="0" err="1" smtClean="0">
                <a:sym typeface="Symbol" pitchFamily="18" charset="2"/>
              </a:rPr>
              <a:t>tích</a:t>
            </a:r>
            <a:r>
              <a:rPr lang="en-US" sz="2600" dirty="0" smtClean="0">
                <a:sym typeface="Symbol" pitchFamily="18" charset="2"/>
              </a:rPr>
              <a:t> LR</a:t>
            </a:r>
          </a:p>
          <a:p>
            <a:pPr lvl="1">
              <a:spcBef>
                <a:spcPts val="0"/>
              </a:spcBef>
              <a:spcAft>
                <a:spcPts val="1200"/>
              </a:spcAft>
            </a:pPr>
            <a:r>
              <a:rPr lang="vi-VN" dirty="0" smtClean="0"/>
              <a:t>Bộ phân tích cú pháp LR có thể được xây dựng để nhận biết hầu như tất cả các ngôn ngữ lập trình được tạo ra bởi văn phạm phi ngữ cảnh.</a:t>
            </a:r>
            <a:endParaRPr lang="en-US" dirty="0" smtClean="0"/>
          </a:p>
          <a:p>
            <a:pPr lvl="1">
              <a:spcBef>
                <a:spcPts val="0"/>
              </a:spcBef>
              <a:spcAft>
                <a:spcPts val="1200"/>
              </a:spcAft>
            </a:pPr>
            <a:r>
              <a:rPr lang="vi-VN" dirty="0" smtClean="0"/>
              <a:t>Phương pháp phân tích cú pháp LR là phương pháp tổng quát của phương pháp chuyên thu gọn không quay lui. </a:t>
            </a:r>
            <a:endParaRPr lang="en-US" dirty="0" smtClean="0"/>
          </a:p>
          <a:p>
            <a:pPr lvl="1">
              <a:spcBef>
                <a:spcPts val="0"/>
              </a:spcBef>
              <a:spcAft>
                <a:spcPts val="1200"/>
              </a:spcAft>
            </a:pPr>
            <a:r>
              <a:rPr lang="vi-VN" dirty="0" smtClean="0"/>
              <a:t>Lớp văn phạm có thể dùng phương pháp LR </a:t>
            </a:r>
            <a:r>
              <a:rPr lang="en-US" dirty="0" err="1" smtClean="0"/>
              <a:t>rộng</a:t>
            </a:r>
            <a:r>
              <a:rPr lang="en-US" dirty="0" smtClean="0"/>
              <a:t> </a:t>
            </a:r>
            <a:r>
              <a:rPr lang="vi-VN" dirty="0" smtClean="0"/>
              <a:t>hơn lớp văn phạm có thể sử dụng phương pháp dự đoán. </a:t>
            </a:r>
            <a:endParaRPr lang="en-US" dirty="0" smtClean="0"/>
          </a:p>
          <a:p>
            <a:pPr lvl="1">
              <a:spcBef>
                <a:spcPts val="0"/>
              </a:spcBef>
              <a:spcAft>
                <a:spcPts val="600"/>
              </a:spcAft>
            </a:pPr>
            <a:r>
              <a:rPr lang="vi-VN" dirty="0" smtClean="0"/>
              <a:t>Bộ phân tích cú pháp LR cũng có thể xác định lỗi cú pháp</a:t>
            </a:r>
            <a:r>
              <a:rPr lang="en-US" dirty="0" smtClean="0"/>
              <a:t> </a:t>
            </a:r>
            <a:r>
              <a:rPr lang="vi-VN" dirty="0" smtClean="0"/>
              <a:t>nhanh ngay trong khi duyệt dòng nhập từ trái sang phải.</a:t>
            </a:r>
            <a:r>
              <a:rPr lang="vi-VN" sz="4400" dirty="0" smtClean="0">
                <a:sym typeface="Symbol" pitchFamily="18" charset="2"/>
              </a:rPr>
              <a:t> </a:t>
            </a:r>
            <a:endParaRPr lang="en-US" sz="4400" dirty="0" smtClean="0">
              <a:sym typeface="Symbol" pitchFamily="18" charset="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chung</a:t>
            </a:r>
            <a:endParaRPr lang="en-US" dirty="0"/>
          </a:p>
        </p:txBody>
      </p:sp>
      <p:sp>
        <p:nvSpPr>
          <p:cNvPr id="153603" name="Rectangle 3"/>
          <p:cNvSpPr>
            <a:spLocks noGrp="1" noChangeArrowheads="1"/>
          </p:cNvSpPr>
          <p:nvPr>
            <p:ph type="body" idx="1"/>
          </p:nvPr>
        </p:nvSpPr>
        <p:spPr>
          <a:xfrm>
            <a:off x="251520" y="928670"/>
            <a:ext cx="8640960" cy="661752"/>
          </a:xfrm>
        </p:spPr>
        <p:txBody>
          <a:bodyPr/>
          <a:lstStyle/>
          <a:p>
            <a:pPr>
              <a:spcBef>
                <a:spcPts val="0"/>
              </a:spcBef>
              <a:spcAft>
                <a:spcPts val="1200"/>
              </a:spcAft>
            </a:pPr>
            <a:r>
              <a:rPr lang="en-US" sz="2600" dirty="0" err="1" smtClean="0">
                <a:sym typeface="Symbol" pitchFamily="18" charset="2"/>
              </a:rPr>
              <a:t>Thuật</a:t>
            </a:r>
            <a:r>
              <a:rPr lang="en-US" sz="2600" dirty="0" smtClean="0">
                <a:sym typeface="Symbol" pitchFamily="18" charset="2"/>
              </a:rPr>
              <a:t> </a:t>
            </a:r>
            <a:r>
              <a:rPr lang="en-US" sz="2600" dirty="0" err="1" smtClean="0">
                <a:sym typeface="Symbol" pitchFamily="18" charset="2"/>
              </a:rPr>
              <a:t>toán</a:t>
            </a:r>
            <a:r>
              <a:rPr lang="en-US" sz="2600" dirty="0" smtClean="0">
                <a:sym typeface="Symbol" pitchFamily="18" charset="2"/>
              </a:rPr>
              <a:t> </a:t>
            </a:r>
            <a:r>
              <a:rPr lang="en-US" sz="2600" dirty="0" err="1" smtClean="0">
                <a:sym typeface="Symbol" pitchFamily="18" charset="2"/>
              </a:rPr>
              <a:t>phân</a:t>
            </a:r>
            <a:r>
              <a:rPr lang="en-US" sz="2600" dirty="0" smtClean="0">
                <a:sym typeface="Symbol" pitchFamily="18" charset="2"/>
              </a:rPr>
              <a:t> </a:t>
            </a:r>
            <a:r>
              <a:rPr lang="en-US" sz="2600" dirty="0" err="1" smtClean="0">
                <a:sym typeface="Symbol" pitchFamily="18" charset="2"/>
              </a:rPr>
              <a:t>tích</a:t>
            </a:r>
            <a:r>
              <a:rPr lang="en-US" sz="2600" dirty="0" smtClean="0">
                <a:sym typeface="Symbol" pitchFamily="18" charset="2"/>
              </a:rPr>
              <a:t> </a:t>
            </a:r>
            <a:r>
              <a:rPr lang="en-US" sz="2600" dirty="0" err="1" smtClean="0">
                <a:sym typeface="Symbol" pitchFamily="18" charset="2"/>
              </a:rPr>
              <a:t>cú</a:t>
            </a:r>
            <a:r>
              <a:rPr lang="en-US" sz="2600" dirty="0" smtClean="0">
                <a:sym typeface="Symbol" pitchFamily="18" charset="2"/>
              </a:rPr>
              <a:t> </a:t>
            </a:r>
            <a:r>
              <a:rPr lang="en-US" sz="2600" dirty="0" err="1" smtClean="0">
                <a:sym typeface="Symbol" pitchFamily="18" charset="2"/>
              </a:rPr>
              <a:t>pháp</a:t>
            </a:r>
            <a:r>
              <a:rPr lang="en-US" sz="2600" dirty="0" smtClean="0">
                <a:sym typeface="Symbol" pitchFamily="18" charset="2"/>
              </a:rPr>
              <a:t> LR </a:t>
            </a:r>
          </a:p>
        </p:txBody>
      </p:sp>
      <p:pic>
        <p:nvPicPr>
          <p:cNvPr id="1026" name="Picture 2"/>
          <p:cNvPicPr>
            <a:picLocks noChangeAspect="1" noChangeArrowheads="1"/>
          </p:cNvPicPr>
          <p:nvPr/>
        </p:nvPicPr>
        <p:blipFill>
          <a:blip r:embed="rId2" cstate="print"/>
          <a:srcRect/>
          <a:stretch>
            <a:fillRect/>
          </a:stretch>
        </p:blipFill>
        <p:spPr bwMode="auto">
          <a:xfrm>
            <a:off x="428596" y="1714488"/>
            <a:ext cx="8153400" cy="4038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smtClean="0"/>
              <a:t>1. </a:t>
            </a:r>
            <a:r>
              <a:rPr lang="en-US" dirty="0" err="1" smtClean="0"/>
              <a:t>Giới</a:t>
            </a:r>
            <a:r>
              <a:rPr lang="en-US" dirty="0" smtClean="0"/>
              <a:t> </a:t>
            </a:r>
            <a:r>
              <a:rPr lang="en-US" dirty="0" err="1" smtClean="0"/>
              <a:t>thiệu</a:t>
            </a:r>
            <a:r>
              <a:rPr lang="en-US" dirty="0" smtClean="0"/>
              <a:t> </a:t>
            </a:r>
            <a:r>
              <a:rPr lang="en-US" dirty="0" err="1" smtClean="0"/>
              <a:t>chung</a:t>
            </a:r>
            <a:endParaRPr lang="en-US" dirty="0"/>
          </a:p>
        </p:txBody>
      </p:sp>
      <p:sp>
        <p:nvSpPr>
          <p:cNvPr id="153603" name="Rectangle 3"/>
          <p:cNvSpPr>
            <a:spLocks noGrp="1" noChangeArrowheads="1"/>
          </p:cNvSpPr>
          <p:nvPr>
            <p:ph type="body" idx="1"/>
          </p:nvPr>
        </p:nvSpPr>
        <p:spPr/>
        <p:txBody>
          <a:bodyPr/>
          <a:lstStyle/>
          <a:p>
            <a:pPr>
              <a:spcBef>
                <a:spcPts val="0"/>
              </a:spcBef>
              <a:spcAft>
                <a:spcPts val="600"/>
              </a:spcAft>
            </a:pPr>
            <a:r>
              <a:rPr lang="en-US" sz="2600" dirty="0" smtClean="0">
                <a:sym typeface="Symbol" pitchFamily="18" charset="2"/>
              </a:rPr>
              <a:t>Stack</a:t>
            </a:r>
            <a:r>
              <a:rPr lang="en-US" sz="2400" dirty="0" smtClean="0">
                <a:sym typeface="Symbol" pitchFamily="18" charset="2"/>
              </a:rPr>
              <a:t>: </a:t>
            </a:r>
            <a:r>
              <a:rPr lang="en-US" sz="2400" dirty="0" err="1" smtClean="0"/>
              <a:t>Lưu</a:t>
            </a:r>
            <a:r>
              <a:rPr lang="en-US" sz="2400" dirty="0" smtClean="0"/>
              <a:t> </a:t>
            </a:r>
            <a:r>
              <a:rPr lang="en-US" sz="2400" dirty="0" err="1" smtClean="0"/>
              <a:t>chuỗi</a:t>
            </a:r>
            <a:r>
              <a:rPr lang="en-US" sz="2400" dirty="0" smtClean="0"/>
              <a:t> s</a:t>
            </a:r>
            <a:r>
              <a:rPr lang="en-US" sz="2400" baseline="-25000" dirty="0" smtClean="0"/>
              <a:t>0</a:t>
            </a:r>
            <a:r>
              <a:rPr lang="en-US" sz="2400" dirty="0" smtClean="0"/>
              <a:t>X</a:t>
            </a:r>
            <a:r>
              <a:rPr lang="en-US" sz="2400" baseline="-25000" dirty="0" smtClean="0"/>
              <a:t>1</a:t>
            </a:r>
            <a:r>
              <a:rPr lang="en-US" sz="2400" dirty="0" smtClean="0"/>
              <a:t>s</a:t>
            </a:r>
            <a:r>
              <a:rPr lang="en-US" sz="2400" baseline="-25000" dirty="0" smtClean="0"/>
              <a:t>1</a:t>
            </a:r>
            <a:r>
              <a:rPr lang="en-US" sz="2400" dirty="0" smtClean="0"/>
              <a:t>X</a:t>
            </a:r>
            <a:r>
              <a:rPr lang="en-US" sz="2400" baseline="-25000" dirty="0" smtClean="0"/>
              <a:t>2</a:t>
            </a:r>
            <a:r>
              <a:rPr lang="en-US" sz="2400" dirty="0" smtClean="0"/>
              <a:t>s</a:t>
            </a:r>
            <a:r>
              <a:rPr lang="en-US" sz="2400" baseline="-25000" dirty="0" smtClean="0"/>
              <a:t>2</a:t>
            </a:r>
            <a:r>
              <a:rPr lang="en-US" sz="2400" baseline="30000" dirty="0" smtClean="0"/>
              <a:t> </a:t>
            </a:r>
            <a:r>
              <a:rPr lang="en-US" sz="2400" dirty="0" smtClean="0"/>
              <a:t>... </a:t>
            </a:r>
            <a:r>
              <a:rPr lang="en-US" sz="2400" dirty="0" err="1" smtClean="0"/>
              <a:t>X</a:t>
            </a:r>
            <a:r>
              <a:rPr lang="en-US" sz="2400" baseline="-25000" dirty="0" err="1" smtClean="0"/>
              <a:t>m</a:t>
            </a:r>
            <a:r>
              <a:rPr lang="en-US" sz="2400" dirty="0" err="1" smtClean="0"/>
              <a:t>s</a:t>
            </a:r>
            <a:r>
              <a:rPr lang="en-US" sz="2400" baseline="-25000" dirty="0" err="1" smtClean="0"/>
              <a:t>m</a:t>
            </a:r>
            <a:r>
              <a:rPr lang="en-US" sz="2400" baseline="30000" dirty="0" smtClean="0"/>
              <a:t> </a:t>
            </a:r>
            <a:endParaRPr lang="en-US" sz="2400" dirty="0" smtClean="0"/>
          </a:p>
          <a:p>
            <a:pPr lvl="1">
              <a:spcBef>
                <a:spcPts val="0"/>
              </a:spcBef>
              <a:spcAft>
                <a:spcPts val="600"/>
              </a:spcAft>
            </a:pPr>
            <a:r>
              <a:rPr lang="en-US" dirty="0" err="1" smtClean="0"/>
              <a:t>s</a:t>
            </a:r>
            <a:r>
              <a:rPr lang="en-US" baseline="-25000" dirty="0" err="1" smtClean="0"/>
              <a:t>m</a:t>
            </a:r>
            <a:r>
              <a:rPr lang="en-US" dirty="0" smtClean="0"/>
              <a:t>: </a:t>
            </a:r>
            <a:r>
              <a:rPr lang="en-US" dirty="0" err="1" smtClean="0"/>
              <a:t>Đỉnh</a:t>
            </a:r>
            <a:r>
              <a:rPr lang="en-US" dirty="0" smtClean="0"/>
              <a:t> Stack.</a:t>
            </a:r>
          </a:p>
          <a:p>
            <a:pPr lvl="1">
              <a:spcBef>
                <a:spcPts val="0"/>
              </a:spcBef>
              <a:spcAft>
                <a:spcPts val="600"/>
              </a:spcAft>
            </a:pPr>
            <a:r>
              <a:rPr lang="en-US" dirty="0" smtClean="0"/>
              <a:t>X</a:t>
            </a:r>
            <a:r>
              <a:rPr lang="en-US" baseline="-25000" dirty="0" smtClean="0"/>
              <a:t>i</a:t>
            </a:r>
            <a:r>
              <a:rPr lang="en-US" dirty="0" smtClean="0"/>
              <a:t>: </a:t>
            </a:r>
            <a:r>
              <a:rPr lang="en-US" dirty="0" err="1" smtClean="0"/>
              <a:t>Kí</a:t>
            </a:r>
            <a:r>
              <a:rPr lang="en-US" dirty="0" smtClean="0"/>
              <a:t> </a:t>
            </a:r>
            <a:r>
              <a:rPr lang="en-US" dirty="0" err="1" smtClean="0"/>
              <a:t>hiệu</a:t>
            </a:r>
            <a:r>
              <a:rPr lang="en-US" dirty="0" smtClean="0"/>
              <a:t> </a:t>
            </a:r>
            <a:r>
              <a:rPr lang="en-US" dirty="0" err="1" smtClean="0"/>
              <a:t>văn</a:t>
            </a:r>
            <a:r>
              <a:rPr lang="en-US" dirty="0" smtClean="0"/>
              <a:t> </a:t>
            </a:r>
            <a:r>
              <a:rPr lang="en-US" dirty="0" err="1" smtClean="0"/>
              <a:t>phạm</a:t>
            </a:r>
            <a:r>
              <a:rPr lang="en-US" dirty="0" smtClean="0"/>
              <a:t>.</a:t>
            </a:r>
          </a:p>
          <a:p>
            <a:pPr lvl="1">
              <a:spcBef>
                <a:spcPts val="0"/>
              </a:spcBef>
              <a:spcAft>
                <a:spcPts val="600"/>
              </a:spcAft>
            </a:pPr>
            <a:r>
              <a:rPr lang="en-US" dirty="0" err="1" smtClean="0"/>
              <a:t>s</a:t>
            </a:r>
            <a:r>
              <a:rPr lang="en-US" baseline="-25000" dirty="0" err="1" smtClean="0"/>
              <a:t>i</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tóm</a:t>
            </a:r>
            <a:r>
              <a:rPr lang="en-US" dirty="0" smtClean="0"/>
              <a:t> </a:t>
            </a:r>
            <a:r>
              <a:rPr lang="en-US" dirty="0" err="1" smtClean="0"/>
              <a:t>tắt</a:t>
            </a:r>
            <a:r>
              <a:rPr lang="en-US" dirty="0" smtClean="0"/>
              <a:t> </a:t>
            </a:r>
            <a:r>
              <a:rPr lang="en-US" dirty="0" err="1" smtClean="0"/>
              <a:t>thông</a:t>
            </a:r>
            <a:r>
              <a:rPr lang="en-US" dirty="0" smtClean="0"/>
              <a:t> tin </a:t>
            </a:r>
            <a:r>
              <a:rPr lang="en-US" dirty="0" err="1" smtClean="0"/>
              <a:t>chứa</a:t>
            </a:r>
            <a:r>
              <a:rPr lang="en-US" dirty="0" smtClean="0"/>
              <a:t> </a:t>
            </a:r>
            <a:r>
              <a:rPr lang="en-US" dirty="0" err="1" smtClean="0"/>
              <a:t>trong</a:t>
            </a:r>
            <a:r>
              <a:rPr lang="en-US" dirty="0" smtClean="0"/>
              <a:t> stack.</a:t>
            </a:r>
          </a:p>
          <a:p>
            <a:pPr>
              <a:spcBef>
                <a:spcPts val="0"/>
              </a:spcBef>
              <a:spcAft>
                <a:spcPts val="600"/>
              </a:spcAft>
            </a:pPr>
            <a:r>
              <a:rPr lang="en-US" dirty="0" smtClean="0">
                <a:sym typeface="Symbol" pitchFamily="18" charset="2"/>
              </a:rPr>
              <a:t>A</a:t>
            </a:r>
            <a:r>
              <a:rPr lang="en-US" sz="2800" dirty="0" smtClean="0">
                <a:sym typeface="Symbol" pitchFamily="18" charset="2"/>
              </a:rPr>
              <a:t>ction[</a:t>
            </a:r>
            <a:r>
              <a:rPr lang="en-US" sz="2800" dirty="0" err="1" smtClean="0">
                <a:sym typeface="Symbol" pitchFamily="18" charset="2"/>
              </a:rPr>
              <a:t>s</a:t>
            </a:r>
            <a:r>
              <a:rPr lang="en-US" sz="2800" baseline="-25000" dirty="0" err="1" smtClean="0">
                <a:sym typeface="Symbol" pitchFamily="18" charset="2"/>
              </a:rPr>
              <a:t>m</a:t>
            </a:r>
            <a:r>
              <a:rPr lang="en-US" sz="2800" dirty="0" err="1" smtClean="0">
                <a:sym typeface="Symbol" pitchFamily="18" charset="2"/>
              </a:rPr>
              <a:t>,a</a:t>
            </a:r>
            <a:r>
              <a:rPr lang="en-US" sz="2800" baseline="-25000" dirty="0" err="1" smtClean="0">
                <a:sym typeface="Symbol" pitchFamily="18" charset="2"/>
              </a:rPr>
              <a:t>i</a:t>
            </a:r>
            <a:r>
              <a:rPr lang="en-US" sz="2800" dirty="0" smtClean="0">
                <a:sym typeface="Symbol" pitchFamily="18" charset="2"/>
              </a:rPr>
              <a:t>]</a:t>
            </a:r>
            <a:r>
              <a:rPr lang="en-US" dirty="0" smtClean="0">
                <a:sym typeface="Symbol" pitchFamily="18" charset="2"/>
              </a:rPr>
              <a:t>:</a:t>
            </a:r>
            <a:endParaRPr lang="en-US" dirty="0" smtClean="0"/>
          </a:p>
          <a:p>
            <a:pPr lvl="1">
              <a:spcBef>
                <a:spcPts val="0"/>
              </a:spcBef>
              <a:spcAft>
                <a:spcPts val="600"/>
              </a:spcAft>
            </a:pPr>
            <a:r>
              <a:rPr lang="en-US" b="1" dirty="0" smtClean="0"/>
              <a:t>shift s</a:t>
            </a:r>
            <a:r>
              <a:rPr lang="en-US" dirty="0" smtClean="0"/>
              <a:t>: </a:t>
            </a:r>
            <a:r>
              <a:rPr lang="en-US" dirty="0" err="1" smtClean="0"/>
              <a:t>Đẩy</a:t>
            </a:r>
            <a:r>
              <a:rPr lang="en-US" dirty="0" smtClean="0"/>
              <a:t> s.</a:t>
            </a:r>
          </a:p>
          <a:p>
            <a:pPr lvl="1">
              <a:spcBef>
                <a:spcPts val="0"/>
              </a:spcBef>
              <a:spcAft>
                <a:spcPts val="600"/>
              </a:spcAft>
            </a:pPr>
            <a:r>
              <a:rPr lang="en-US" b="1" dirty="0" smtClean="0"/>
              <a:t>reduce A→ </a:t>
            </a:r>
            <a:r>
              <a:rPr lang="el-GR" b="1" dirty="0" smtClean="0"/>
              <a:t>β</a:t>
            </a:r>
            <a:r>
              <a:rPr lang="el-GR" dirty="0" smtClean="0"/>
              <a:t>: </a:t>
            </a:r>
            <a:r>
              <a:rPr lang="en-US" dirty="0" err="1" smtClean="0"/>
              <a:t>thu</a:t>
            </a:r>
            <a:r>
              <a:rPr lang="en-US" dirty="0" smtClean="0"/>
              <a:t> </a:t>
            </a:r>
            <a:r>
              <a:rPr lang="en-US" dirty="0" err="1" smtClean="0"/>
              <a:t>gọn</a:t>
            </a:r>
            <a:r>
              <a:rPr lang="en-US" dirty="0" smtClean="0"/>
              <a:t> </a:t>
            </a:r>
            <a:r>
              <a:rPr lang="en-US" dirty="0" err="1" smtClean="0"/>
              <a:t>bằng</a:t>
            </a:r>
            <a:r>
              <a:rPr lang="en-US" dirty="0" smtClean="0"/>
              <a:t> </a:t>
            </a:r>
            <a:r>
              <a:rPr lang="en-US" dirty="0" err="1" smtClean="0"/>
              <a:t>luật</a:t>
            </a:r>
            <a:r>
              <a:rPr lang="en-US" dirty="0" smtClean="0"/>
              <a:t> </a:t>
            </a:r>
            <a:r>
              <a:rPr lang="en-US" dirty="0" err="1" smtClean="0"/>
              <a:t>sinh</a:t>
            </a:r>
            <a:r>
              <a:rPr lang="en-US" dirty="0" smtClean="0"/>
              <a:t> A→ </a:t>
            </a:r>
            <a:r>
              <a:rPr lang="el-GR" dirty="0" smtClean="0"/>
              <a:t>β. </a:t>
            </a:r>
            <a:endParaRPr lang="en-US" dirty="0" smtClean="0"/>
          </a:p>
          <a:p>
            <a:pPr lvl="1">
              <a:spcBef>
                <a:spcPts val="0"/>
              </a:spcBef>
              <a:spcAft>
                <a:spcPts val="600"/>
              </a:spcAft>
            </a:pPr>
            <a:r>
              <a:rPr lang="en-US" b="1" dirty="0" smtClean="0"/>
              <a:t>accept</a:t>
            </a:r>
            <a:r>
              <a:rPr lang="en-US" dirty="0" smtClean="0"/>
              <a:t>: </a:t>
            </a:r>
            <a:r>
              <a:rPr lang="en-US" dirty="0" err="1" smtClean="0"/>
              <a:t>Chấp</a:t>
            </a:r>
            <a:r>
              <a:rPr lang="en-US" dirty="0" smtClean="0"/>
              <a:t> </a:t>
            </a:r>
            <a:r>
              <a:rPr lang="en-US" dirty="0" err="1" smtClean="0"/>
              <a:t>nhận</a:t>
            </a:r>
            <a:r>
              <a:rPr lang="en-US" dirty="0" smtClean="0"/>
              <a:t> </a:t>
            </a:r>
          </a:p>
          <a:p>
            <a:pPr lvl="1">
              <a:spcBef>
                <a:spcPts val="0"/>
              </a:spcBef>
              <a:spcAft>
                <a:spcPts val="600"/>
              </a:spcAft>
            </a:pPr>
            <a:r>
              <a:rPr lang="en-US" b="1" dirty="0" smtClean="0"/>
              <a:t>error</a:t>
            </a:r>
            <a:r>
              <a:rPr lang="en-US" dirty="0" smtClean="0"/>
              <a:t>: </a:t>
            </a:r>
            <a:r>
              <a:rPr lang="en-US" dirty="0" err="1" smtClean="0"/>
              <a:t>Báo</a:t>
            </a:r>
            <a:r>
              <a:rPr lang="en-US" dirty="0" smtClean="0"/>
              <a:t> </a:t>
            </a:r>
            <a:r>
              <a:rPr lang="en-US" dirty="0" err="1" smtClean="0"/>
              <a:t>lỗi</a:t>
            </a:r>
            <a:endParaRPr lang="en-US" dirty="0" smtClean="0"/>
          </a:p>
          <a:p>
            <a:pPr>
              <a:spcBef>
                <a:spcPts val="0"/>
              </a:spcBef>
              <a:spcAft>
                <a:spcPts val="600"/>
              </a:spcAft>
            </a:pPr>
            <a:r>
              <a:rPr lang="vi-VN" dirty="0" smtClean="0">
                <a:sym typeface="Symbol" pitchFamily="18" charset="2"/>
              </a:rPr>
              <a:t>Goto</a:t>
            </a:r>
            <a:r>
              <a:rPr lang="en-US" dirty="0" smtClean="0">
                <a:sym typeface="Symbol" pitchFamily="18" charset="2"/>
              </a:rPr>
              <a:t>:</a:t>
            </a:r>
            <a:r>
              <a:rPr lang="vi-VN" dirty="0" smtClean="0">
                <a:sym typeface="Symbol" pitchFamily="18" charset="2"/>
              </a:rPr>
              <a:t> 2 tham số</a:t>
            </a:r>
            <a:r>
              <a:rPr lang="en-US" dirty="0" smtClean="0">
                <a:sym typeface="Symbol" pitchFamily="18" charset="2"/>
              </a:rPr>
              <a:t> </a:t>
            </a:r>
            <a:r>
              <a:rPr lang="en-US" dirty="0" smtClean="0">
                <a:sym typeface="Symbol"/>
              </a:rPr>
              <a:t></a:t>
            </a:r>
            <a:r>
              <a:rPr lang="vi-VN" dirty="0" smtClean="0">
                <a:sym typeface="Symbol" pitchFamily="18" charset="2"/>
              </a:rPr>
              <a:t> </a:t>
            </a:r>
            <a:r>
              <a:rPr lang="en-US" dirty="0" smtClean="0">
                <a:sym typeface="Symbol" pitchFamily="18" charset="2"/>
              </a:rPr>
              <a:t>1 </a:t>
            </a:r>
            <a:r>
              <a:rPr lang="en-US" dirty="0" err="1" smtClean="0">
                <a:sym typeface="Symbol" pitchFamily="18" charset="2"/>
              </a:rPr>
              <a:t>trạng</a:t>
            </a:r>
            <a:r>
              <a:rPr lang="en-US" dirty="0" smtClean="0">
                <a:sym typeface="Symbol" pitchFamily="18" charset="2"/>
              </a:rPr>
              <a:t> </a:t>
            </a:r>
            <a:r>
              <a:rPr lang="en-US" dirty="0" err="1" smtClean="0">
                <a:sym typeface="Symbol" pitchFamily="18" charset="2"/>
              </a:rPr>
              <a:t>thái</a:t>
            </a:r>
            <a:r>
              <a:rPr lang="vi-VN" b="1" dirty="0" smtClean="0"/>
              <a:t>. </a:t>
            </a:r>
            <a:endParaRPr lang="en-US" b="1" dirty="0" smtClean="0"/>
          </a:p>
          <a:p>
            <a:pPr>
              <a:spcBef>
                <a:spcPts val="0"/>
              </a:spcBef>
              <a:spcAft>
                <a:spcPts val="600"/>
              </a:spcAft>
            </a:pPr>
            <a:r>
              <a:rPr lang="en-US" dirty="0" err="1" smtClean="0"/>
              <a:t>Cấu</a:t>
            </a:r>
            <a:r>
              <a:rPr lang="en-US" dirty="0" smtClean="0"/>
              <a:t> </a:t>
            </a:r>
            <a:r>
              <a:rPr lang="en-US" dirty="0" err="1" smtClean="0"/>
              <a:t>hình</a:t>
            </a:r>
            <a:r>
              <a:rPr lang="en-US" dirty="0" smtClean="0"/>
              <a:t>: (s</a:t>
            </a:r>
            <a:r>
              <a:rPr lang="en-US" baseline="-25000" dirty="0" smtClean="0"/>
              <a:t>0</a:t>
            </a:r>
            <a:r>
              <a:rPr lang="en-US" dirty="0" smtClean="0"/>
              <a:t>X</a:t>
            </a:r>
            <a:r>
              <a:rPr lang="en-US" baseline="-25000" dirty="0" smtClean="0"/>
              <a:t>1</a:t>
            </a:r>
            <a:r>
              <a:rPr lang="en-US" dirty="0" smtClean="0"/>
              <a:t>s</a:t>
            </a:r>
            <a:r>
              <a:rPr lang="en-US" baseline="-25000" dirty="0" smtClean="0"/>
              <a:t>1</a:t>
            </a:r>
            <a:r>
              <a:rPr lang="en-US" dirty="0" smtClean="0"/>
              <a:t>X</a:t>
            </a:r>
            <a:r>
              <a:rPr lang="en-US" baseline="-25000" dirty="0" smtClean="0"/>
              <a:t>2</a:t>
            </a:r>
            <a:r>
              <a:rPr lang="en-US" dirty="0" smtClean="0"/>
              <a:t>s</a:t>
            </a:r>
            <a:r>
              <a:rPr lang="en-US" baseline="-25000" dirty="0" smtClean="0"/>
              <a:t>2</a:t>
            </a:r>
            <a:r>
              <a:rPr lang="en-US" baseline="30000" dirty="0" smtClean="0"/>
              <a:t> </a:t>
            </a:r>
            <a:r>
              <a:rPr lang="en-US" dirty="0" smtClean="0"/>
              <a:t>... </a:t>
            </a:r>
            <a:r>
              <a:rPr lang="en-US" dirty="0" err="1" smtClean="0"/>
              <a:t>X</a:t>
            </a:r>
            <a:r>
              <a:rPr lang="en-US" baseline="-25000" dirty="0" err="1" smtClean="0"/>
              <a:t>m</a:t>
            </a:r>
            <a:r>
              <a:rPr lang="en-US" dirty="0" err="1" smtClean="0"/>
              <a:t>s</a:t>
            </a:r>
            <a:r>
              <a:rPr lang="en-US" baseline="-25000" dirty="0" err="1" smtClean="0"/>
              <a:t>m</a:t>
            </a:r>
            <a:r>
              <a:rPr lang="en-US" dirty="0" smtClean="0"/>
              <a:t>, </a:t>
            </a:r>
            <a:r>
              <a:rPr lang="en-US" dirty="0" err="1" smtClean="0"/>
              <a:t>a</a:t>
            </a:r>
            <a:r>
              <a:rPr lang="en-US" baseline="-25000" dirty="0" err="1" smtClean="0"/>
              <a:t>i</a:t>
            </a:r>
            <a:r>
              <a:rPr lang="en-US" baseline="30000" dirty="0" smtClean="0"/>
              <a:t> </a:t>
            </a:r>
            <a:r>
              <a:rPr lang="en-US" dirty="0" smtClean="0"/>
              <a:t>a</a:t>
            </a:r>
            <a:r>
              <a:rPr lang="en-US" baseline="-25000" dirty="0" smtClean="0"/>
              <a:t>i+1</a:t>
            </a:r>
            <a:r>
              <a:rPr lang="en-US" baseline="30000" dirty="0" smtClean="0"/>
              <a:t> </a:t>
            </a:r>
            <a:r>
              <a:rPr lang="en-US" dirty="0" smtClean="0"/>
              <a:t>... a</a:t>
            </a:r>
            <a:r>
              <a:rPr lang="en-US" baseline="-25000" dirty="0" smtClean="0"/>
              <a:t>n</a:t>
            </a:r>
            <a:r>
              <a:rPr lang="en-US" baseline="30000" dirty="0" smtClean="0"/>
              <a:t> </a:t>
            </a:r>
            <a:r>
              <a:rPr lang="en-US" dirty="0" smtClean="0"/>
              <a:t>$)</a:t>
            </a:r>
            <a:r>
              <a:rPr lang="en-US" b="1" dirty="0" smtClean="0"/>
              <a:t> </a:t>
            </a:r>
            <a:endParaRPr lang="vi-VN" b="1" dirty="0" smtClean="0"/>
          </a:p>
          <a:p>
            <a:pPr lvl="1">
              <a:spcBef>
                <a:spcPts val="0"/>
              </a:spcBef>
              <a:spcAft>
                <a:spcPts val="600"/>
              </a:spcAft>
              <a:buNone/>
            </a:pPr>
            <a:r>
              <a:rPr lang="en-US" dirty="0" smtClean="0"/>
              <a:t>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2871797" y="1000109"/>
            <a:ext cx="6129359" cy="4643470"/>
          </a:xfrm>
          <a:prstGeom prst="rect">
            <a:avLst/>
          </a:prstGeom>
          <a:noFill/>
          <a:ln w="9525">
            <a:noFill/>
            <a:miter lim="800000"/>
            <a:headEnd/>
            <a:tailEnd/>
          </a:ln>
          <a:effectLst/>
        </p:spPr>
      </p:pic>
      <p:sp>
        <p:nvSpPr>
          <p:cNvPr id="6" name="TextBox 5"/>
          <p:cNvSpPr txBox="1"/>
          <p:nvPr/>
        </p:nvSpPr>
        <p:spPr>
          <a:xfrm>
            <a:off x="71406" y="1142984"/>
            <a:ext cx="2786082" cy="7740581"/>
          </a:xfrm>
          <a:prstGeom prst="rect">
            <a:avLst/>
          </a:prstGeom>
          <a:noFill/>
        </p:spPr>
        <p:txBody>
          <a:bodyPr wrap="square" rtlCol="0">
            <a:spAutoFit/>
          </a:bodyPr>
          <a:lstStyle/>
          <a:p>
            <a:pPr indent="-457200" algn="just">
              <a:spcAft>
                <a:spcPts val="600"/>
              </a:spcAft>
              <a:buAutoNum type="arabicParenBoth"/>
            </a:pPr>
            <a:r>
              <a:rPr lang="en-US" sz="2200" dirty="0" smtClean="0"/>
              <a:t>E→ E </a:t>
            </a:r>
            <a:r>
              <a:rPr lang="en-US" sz="2200" b="1" dirty="0" smtClean="0"/>
              <a:t>+ T</a:t>
            </a:r>
            <a:endParaRPr lang="en-US" sz="2200" dirty="0" smtClean="0"/>
          </a:p>
          <a:p>
            <a:pPr algn="just">
              <a:spcAft>
                <a:spcPts val="600"/>
              </a:spcAft>
            </a:pPr>
            <a:r>
              <a:rPr lang="en-US" sz="2200" dirty="0" smtClean="0"/>
              <a:t>(2) E→ T 	</a:t>
            </a:r>
          </a:p>
          <a:p>
            <a:pPr algn="just">
              <a:spcAft>
                <a:spcPts val="600"/>
              </a:spcAft>
            </a:pPr>
            <a:r>
              <a:rPr lang="en-US" sz="2200" dirty="0" smtClean="0"/>
              <a:t>(3) T → T </a:t>
            </a:r>
            <a:r>
              <a:rPr lang="en-US" sz="2200" b="1" dirty="0" smtClean="0"/>
              <a:t>* F </a:t>
            </a:r>
            <a:endParaRPr lang="en-US" sz="2200" dirty="0" smtClean="0"/>
          </a:p>
          <a:p>
            <a:pPr algn="just">
              <a:spcAft>
                <a:spcPts val="600"/>
              </a:spcAft>
            </a:pPr>
            <a:r>
              <a:rPr lang="en-US" sz="2200" dirty="0" smtClean="0"/>
              <a:t>(4) T→ F 	</a:t>
            </a:r>
          </a:p>
          <a:p>
            <a:pPr algn="just">
              <a:spcAft>
                <a:spcPts val="600"/>
              </a:spcAft>
            </a:pPr>
            <a:r>
              <a:rPr lang="en-US" sz="2200" dirty="0" smtClean="0"/>
              <a:t>(5) F → </a:t>
            </a:r>
            <a:r>
              <a:rPr lang="en-US" sz="2200" b="1" dirty="0" smtClean="0"/>
              <a:t>(E) </a:t>
            </a:r>
            <a:endParaRPr lang="en-US" sz="2200" dirty="0" smtClean="0"/>
          </a:p>
          <a:p>
            <a:pPr algn="just">
              <a:spcAft>
                <a:spcPts val="600"/>
              </a:spcAft>
            </a:pPr>
            <a:r>
              <a:rPr lang="en-US" sz="2200" dirty="0" smtClean="0"/>
              <a:t>(6) F → </a:t>
            </a:r>
            <a:r>
              <a:rPr lang="en-US" sz="2200" b="1" dirty="0" smtClean="0"/>
              <a:t>id</a:t>
            </a:r>
            <a:endParaRPr lang="en-US" sz="2000" dirty="0" smtClean="0"/>
          </a:p>
          <a:p>
            <a:pPr>
              <a:spcAft>
                <a:spcPts val="600"/>
              </a:spcAft>
            </a:pPr>
            <a:r>
              <a:rPr lang="it-IT" sz="2000" b="1" dirty="0" smtClean="0"/>
              <a:t>s</a:t>
            </a:r>
            <a:r>
              <a:rPr lang="it-IT" sz="2000" b="1" baseline="-25000" dirty="0" smtClean="0"/>
              <a:t>i</a:t>
            </a:r>
            <a:r>
              <a:rPr lang="it-IT" sz="2000" b="1" dirty="0" smtClean="0"/>
              <a:t> </a:t>
            </a:r>
            <a:r>
              <a:rPr lang="it-IT" sz="2000" dirty="0" smtClean="0"/>
              <a:t>:</a:t>
            </a:r>
            <a:r>
              <a:rPr lang="it-IT" sz="2000" b="1" dirty="0" smtClean="0"/>
              <a:t> </a:t>
            </a:r>
            <a:r>
              <a:rPr lang="it-IT" sz="2000" dirty="0" smtClean="0"/>
              <a:t>chuyển trạng thái i</a:t>
            </a:r>
          </a:p>
          <a:p>
            <a:pPr>
              <a:spcAft>
                <a:spcPts val="600"/>
              </a:spcAft>
            </a:pPr>
            <a:r>
              <a:rPr lang="en-US" sz="2000" b="1" dirty="0" err="1" smtClean="0"/>
              <a:t>r</a:t>
            </a:r>
            <a:r>
              <a:rPr lang="en-US" sz="2000" b="1" baseline="-25000" dirty="0" err="1" smtClean="0"/>
              <a:t>i</a:t>
            </a:r>
            <a:r>
              <a:rPr lang="en-US" sz="2000" b="1" dirty="0" smtClean="0"/>
              <a:t> </a:t>
            </a:r>
            <a:r>
              <a:rPr lang="en-US" sz="2000" dirty="0" smtClean="0"/>
              <a:t>: </a:t>
            </a:r>
            <a:r>
              <a:rPr lang="en-US" sz="2000" dirty="0" err="1" smtClean="0"/>
              <a:t>thu</a:t>
            </a:r>
            <a:r>
              <a:rPr lang="en-US" sz="2000" dirty="0" smtClean="0"/>
              <a:t> </a:t>
            </a:r>
            <a:r>
              <a:rPr lang="en-US" sz="2000" dirty="0" err="1" smtClean="0"/>
              <a:t>gọn</a:t>
            </a:r>
            <a:r>
              <a:rPr lang="en-US" sz="2000" dirty="0" smtClean="0"/>
              <a:t> </a:t>
            </a:r>
            <a:r>
              <a:rPr lang="en-US" sz="2000" dirty="0" err="1" smtClean="0"/>
              <a:t>bởi</a:t>
            </a:r>
            <a:r>
              <a:rPr lang="en-US" sz="2000" dirty="0" smtClean="0"/>
              <a:t> </a:t>
            </a:r>
            <a:r>
              <a:rPr lang="en-US" sz="2000" dirty="0" err="1" smtClean="0"/>
              <a:t>luật</a:t>
            </a:r>
            <a:r>
              <a:rPr lang="en-US" sz="2000" dirty="0" smtClean="0"/>
              <a:t> </a:t>
            </a:r>
            <a:r>
              <a:rPr lang="en-US" sz="2000" dirty="0" err="1" smtClean="0"/>
              <a:t>sinh</a:t>
            </a:r>
            <a:r>
              <a:rPr lang="en-US" sz="2000" dirty="0" smtClean="0"/>
              <a:t> </a:t>
            </a:r>
            <a:r>
              <a:rPr lang="en-US" sz="2000" dirty="0" err="1" smtClean="0"/>
              <a:t>i</a:t>
            </a:r>
            <a:endParaRPr lang="en-US" sz="2000" dirty="0" smtClean="0"/>
          </a:p>
          <a:p>
            <a:r>
              <a:rPr lang="en-US" sz="2000" b="1" dirty="0" smtClean="0"/>
              <a:t>acc</a:t>
            </a:r>
            <a:r>
              <a:rPr lang="en-US" sz="2000" dirty="0" smtClean="0"/>
              <a:t>:</a:t>
            </a:r>
            <a:r>
              <a:rPr lang="en-US" sz="2000" b="1" dirty="0" smtClean="0"/>
              <a:t> </a:t>
            </a:r>
            <a:r>
              <a:rPr lang="en-US" sz="2000" dirty="0" smtClean="0"/>
              <a:t>accept (</a:t>
            </a:r>
            <a:r>
              <a:rPr lang="en-US" sz="2000" dirty="0" err="1" smtClean="0"/>
              <a:t>chấp</a:t>
            </a:r>
            <a:r>
              <a:rPr lang="en-US" sz="2000" dirty="0" smtClean="0"/>
              <a:t> </a:t>
            </a:r>
            <a:r>
              <a:rPr lang="en-US" sz="2000" dirty="0" err="1" smtClean="0"/>
              <a:t>nhận</a:t>
            </a:r>
            <a:r>
              <a:rPr lang="en-US" sz="2000" dirty="0" smtClean="0"/>
              <a:t>)</a:t>
            </a:r>
          </a:p>
          <a:p>
            <a:r>
              <a:rPr lang="en-US" sz="2000" b="1" dirty="0" smtClean="0"/>
              <a:t>error </a:t>
            </a:r>
            <a:r>
              <a:rPr lang="en-US" sz="2000" dirty="0" smtClean="0"/>
              <a:t>: </a:t>
            </a:r>
            <a:r>
              <a:rPr lang="en-US" sz="2000" dirty="0" err="1" smtClean="0"/>
              <a:t>khoảng</a:t>
            </a:r>
            <a:r>
              <a:rPr lang="en-US" sz="2000" dirty="0" smtClean="0"/>
              <a:t> </a:t>
            </a:r>
            <a:r>
              <a:rPr lang="en-US" sz="2000" dirty="0" err="1" smtClean="0"/>
              <a:t>trống</a:t>
            </a:r>
            <a:r>
              <a:rPr lang="en-US" sz="2000" dirty="0" smtClean="0"/>
              <a:t> </a:t>
            </a:r>
            <a:r>
              <a:rPr lang="en-US" sz="2000" b="1" dirty="0" smtClean="0"/>
              <a:t>	</a:t>
            </a:r>
          </a:p>
          <a:p>
            <a:r>
              <a:rPr lang="en-US" sz="2000" b="1" dirty="0" smtClean="0"/>
              <a:t> 	</a:t>
            </a:r>
          </a:p>
          <a:p>
            <a:pPr>
              <a:spcAft>
                <a:spcPts val="600"/>
              </a:spcAft>
            </a:pPr>
            <a:endParaRPr lang="en-US" sz="2000" dirty="0" smtClean="0"/>
          </a:p>
          <a:p>
            <a:pPr>
              <a:spcAft>
                <a:spcPts val="600"/>
              </a:spcAft>
            </a:pPr>
            <a:r>
              <a:rPr lang="en-US" sz="2000" dirty="0" smtClean="0"/>
              <a:t> 	</a:t>
            </a:r>
          </a:p>
          <a:p>
            <a:pPr>
              <a:spcAft>
                <a:spcPts val="600"/>
              </a:spcAft>
            </a:pPr>
            <a:r>
              <a:rPr lang="it-IT" sz="2000" b="1" dirty="0" smtClean="0"/>
              <a:t> 	</a:t>
            </a:r>
          </a:p>
          <a:p>
            <a:pPr algn="just">
              <a:spcAft>
                <a:spcPts val="600"/>
              </a:spcAft>
            </a:pPr>
            <a:r>
              <a:rPr lang="en-US" sz="2200" b="1" dirty="0" smtClean="0"/>
              <a:t> 	</a:t>
            </a:r>
          </a:p>
          <a:p>
            <a:pPr algn="just">
              <a:spcAft>
                <a:spcPts val="600"/>
              </a:spcAft>
            </a:pPr>
            <a:endParaRPr lang="en-US" sz="2200" b="1" dirty="0" smtClean="0"/>
          </a:p>
          <a:p>
            <a:pPr algn="just">
              <a:spcAft>
                <a:spcPts val="600"/>
              </a:spcAft>
            </a:pPr>
            <a:endParaRPr lang="en-US" sz="2200" b="1" dirty="0" smtClean="0"/>
          </a:p>
          <a:p>
            <a:pPr indent="-457200" algn="just">
              <a:spcAft>
                <a:spcPts val="600"/>
              </a:spcAft>
            </a:pPr>
            <a:r>
              <a:rPr lang="en-US" sz="2200" b="1" dirty="0" smtClean="0"/>
              <a:t> 	</a:t>
            </a:r>
          </a:p>
          <a:p>
            <a:pPr algn="just">
              <a:spcAft>
                <a:spcPts val="600"/>
              </a:spcAft>
            </a:pPr>
            <a:endParaRPr 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p:txBody>
          <a:bodyPr/>
          <a:lstStyle/>
          <a:p>
            <a:pPr>
              <a:spcBef>
                <a:spcPts val="0"/>
              </a:spcBef>
              <a:spcAft>
                <a:spcPts val="600"/>
              </a:spcAft>
            </a:pPr>
            <a:r>
              <a:rPr lang="vi-VN" sz="2400" b="1" dirty="0" smtClean="0"/>
              <a:t>Mục (Item): </a:t>
            </a:r>
            <a:r>
              <a:rPr lang="en-US" sz="2400" dirty="0" smtClean="0">
                <a:solidFill>
                  <a:schemeClr val="tx1"/>
                </a:solidFill>
              </a:rPr>
              <a:t>V</a:t>
            </a:r>
            <a:r>
              <a:rPr lang="vi-VN" sz="2400" dirty="0" smtClean="0">
                <a:solidFill>
                  <a:schemeClr val="tx1"/>
                </a:solidFill>
              </a:rPr>
              <a:t>ăn phạm G, mục LR(0) văn phạm là một luật sinh của G với một dấu chấm mục tại vị trí nào đó trong vế phải.</a:t>
            </a:r>
            <a:endParaRPr lang="en-US" sz="2400" dirty="0" smtClean="0">
              <a:solidFill>
                <a:schemeClr val="tx1"/>
              </a:solidFill>
            </a:endParaRPr>
          </a:p>
          <a:p>
            <a:pPr>
              <a:spcBef>
                <a:spcPts val="0"/>
              </a:spcBef>
              <a:spcAft>
                <a:spcPts val="600"/>
              </a:spcAft>
              <a:buNone/>
            </a:pPr>
            <a:r>
              <a:rPr lang="en-US" sz="2400" b="1" dirty="0" smtClean="0">
                <a:solidFill>
                  <a:schemeClr val="tx1"/>
                </a:solidFill>
              </a:rPr>
              <a:t>    </a:t>
            </a:r>
            <a:r>
              <a:rPr lang="vi-VN" b="1" u="sng" dirty="0" smtClean="0">
                <a:solidFill>
                  <a:schemeClr val="tx1"/>
                </a:solidFill>
              </a:rPr>
              <a:t>Ví dụ 4.19</a:t>
            </a:r>
            <a:r>
              <a:rPr lang="vi-VN" dirty="0" smtClean="0">
                <a:solidFill>
                  <a:schemeClr val="tx1"/>
                </a:solidFill>
              </a:rPr>
              <a:t>: Luật sinh A → XYZ có 4 mục như sau : </a:t>
            </a:r>
          </a:p>
          <a:p>
            <a:pPr lvl="1"/>
            <a:r>
              <a:rPr lang="en-US" dirty="0" smtClean="0"/>
              <a:t>A → •XYZ </a:t>
            </a:r>
          </a:p>
          <a:p>
            <a:pPr lvl="1"/>
            <a:r>
              <a:rPr lang="en-US" dirty="0" smtClean="0"/>
              <a:t>A → X• YZ </a:t>
            </a:r>
          </a:p>
          <a:p>
            <a:pPr lvl="1"/>
            <a:r>
              <a:rPr lang="en-US" dirty="0" smtClean="0"/>
              <a:t>A → XY• Z </a:t>
            </a:r>
          </a:p>
          <a:p>
            <a:pPr lvl="1"/>
            <a:r>
              <a:rPr lang="en-US" dirty="0" smtClean="0"/>
              <a:t>A → XYZ• </a:t>
            </a:r>
          </a:p>
          <a:p>
            <a:pPr lvl="1"/>
            <a:r>
              <a:rPr lang="en-US" dirty="0" err="1" smtClean="0"/>
              <a:t>Luật</a:t>
            </a:r>
            <a:r>
              <a:rPr lang="en-US" dirty="0" smtClean="0"/>
              <a:t> </a:t>
            </a:r>
            <a:r>
              <a:rPr lang="en-US" dirty="0" err="1" smtClean="0"/>
              <a:t>sinh</a:t>
            </a:r>
            <a:r>
              <a:rPr lang="en-US" dirty="0" smtClean="0"/>
              <a:t> A → </a:t>
            </a:r>
            <a:r>
              <a:rPr lang="el-GR" dirty="0" smtClean="0"/>
              <a:t>ε </a:t>
            </a:r>
            <a:r>
              <a:rPr lang="en-US" dirty="0" err="1" smtClean="0"/>
              <a:t>chỉ</a:t>
            </a:r>
            <a:r>
              <a:rPr lang="en-US" dirty="0" smtClean="0"/>
              <a:t> </a:t>
            </a:r>
            <a:r>
              <a:rPr lang="en-US" dirty="0" err="1" smtClean="0"/>
              <a:t>tạo</a:t>
            </a:r>
            <a:r>
              <a:rPr lang="en-US" dirty="0" smtClean="0"/>
              <a:t> </a:t>
            </a:r>
            <a:r>
              <a:rPr lang="en-US" dirty="0" err="1" smtClean="0"/>
              <a:t>ra</a:t>
            </a:r>
            <a:r>
              <a:rPr lang="en-US" dirty="0" smtClean="0"/>
              <a:t> </a:t>
            </a:r>
            <a:r>
              <a:rPr lang="en-US" dirty="0" err="1" smtClean="0"/>
              <a:t>một</a:t>
            </a:r>
            <a:r>
              <a:rPr lang="en-US" dirty="0" smtClean="0"/>
              <a:t> </a:t>
            </a:r>
            <a:r>
              <a:rPr lang="en-US" dirty="0" err="1" smtClean="0"/>
              <a:t>mục</a:t>
            </a:r>
            <a:r>
              <a:rPr lang="en-US" dirty="0" smtClean="0"/>
              <a:t> A → </a:t>
            </a:r>
            <a:r>
              <a:rPr lang="en-US" sz="2000" dirty="0" smtClean="0"/>
              <a:t>•</a:t>
            </a:r>
            <a:r>
              <a:rPr lang="en-US" dirty="0" smtClean="0"/>
              <a:t>.</a:t>
            </a:r>
          </a:p>
          <a:p>
            <a:r>
              <a:rPr lang="vi-VN" sz="2400" b="1" dirty="0" smtClean="0"/>
              <a:t>Văn phạm tăng cường </a:t>
            </a:r>
            <a:r>
              <a:rPr lang="vi-VN" sz="2400" dirty="0" smtClean="0"/>
              <a:t>(Augmented Grammar)</a:t>
            </a:r>
            <a:r>
              <a:rPr lang="en-US" sz="2400" dirty="0" smtClean="0"/>
              <a:t>:</a:t>
            </a:r>
            <a:r>
              <a:rPr lang="vi-VN" sz="2400" b="1" dirty="0" smtClean="0"/>
              <a:t> </a:t>
            </a:r>
            <a:r>
              <a:rPr lang="vi-VN" sz="2400" dirty="0" smtClean="0"/>
              <a:t>G là một văn phạm với ký hiệu bắt đầu S, ta thêm một ký hiệu bắt đầu mới S' và luật sinh S' → S để được văn phạm mới G' </a:t>
            </a:r>
            <a:r>
              <a:rPr lang="vi-VN" sz="2400" dirty="0" smtClean="0">
                <a:sym typeface="Symbol"/>
              </a:rPr>
              <a:t></a:t>
            </a:r>
            <a:r>
              <a:rPr lang="vi-VN" sz="2400" dirty="0" smtClean="0"/>
              <a:t>văn phạm tăng cường.</a:t>
            </a:r>
            <a:endParaRPr lang="en-US" sz="2400" dirty="0" smtClean="0"/>
          </a:p>
          <a:p>
            <a:pPr lvl="1">
              <a:buNone/>
            </a:pPr>
            <a:endParaRPr lang="vi-VN" b="1" dirty="0" smtClean="0"/>
          </a:p>
          <a:p>
            <a:pPr lvl="1">
              <a:spcBef>
                <a:spcPts val="0"/>
              </a:spcBef>
              <a:spcAft>
                <a:spcPts val="600"/>
              </a:spcAft>
              <a:buNone/>
            </a:pPr>
            <a:r>
              <a:rPr lang="en-US" dirty="0" smtClean="0"/>
              <a:t> </a:t>
            </a:r>
          </a:p>
        </p:txBody>
      </p:sp>
      <p:sp>
        <p:nvSpPr>
          <p:cNvPr id="5" name="Rectangle 2"/>
          <p:cNvSpPr>
            <a:spLocks noGrp="1" noChangeArrowheads="1"/>
          </p:cNvSpPr>
          <p:nvPr>
            <p:ph type="title"/>
          </p:nvPr>
        </p:nvSpPr>
        <p:spPr>
          <a:xfrm>
            <a:off x="251520" y="0"/>
            <a:ext cx="8892480" cy="692696"/>
          </a:xfrm>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p:txBody>
          <a:bodyPr/>
          <a:lstStyle/>
          <a:p>
            <a:r>
              <a:rPr lang="en-US" sz="2400" b="1" spc="-40" dirty="0" err="1" smtClean="0"/>
              <a:t>Phép</a:t>
            </a:r>
            <a:r>
              <a:rPr lang="en-US" sz="2400" b="1" spc="-40" dirty="0" smtClean="0"/>
              <a:t> </a:t>
            </a:r>
            <a:r>
              <a:rPr lang="en-US" sz="2400" b="1" spc="-40" dirty="0" err="1" smtClean="0"/>
              <a:t>toán</a:t>
            </a:r>
            <a:r>
              <a:rPr lang="en-US" sz="2400" b="1" spc="-40" dirty="0" smtClean="0"/>
              <a:t> </a:t>
            </a:r>
            <a:r>
              <a:rPr lang="en-US" sz="2400" b="1" spc="-40" dirty="0" err="1" smtClean="0"/>
              <a:t>bao</a:t>
            </a:r>
            <a:r>
              <a:rPr lang="en-US" sz="2400" b="1" spc="-40" dirty="0" smtClean="0"/>
              <a:t> </a:t>
            </a:r>
            <a:r>
              <a:rPr lang="en-US" sz="2400" b="1" spc="-40" dirty="0" err="1" smtClean="0"/>
              <a:t>đóng</a:t>
            </a:r>
            <a:r>
              <a:rPr lang="vi-VN" sz="2400" b="1" spc="-40" dirty="0" smtClean="0"/>
              <a:t>: </a:t>
            </a:r>
            <a:r>
              <a:rPr lang="vi-VN" sz="2400" dirty="0" smtClean="0"/>
              <a:t>Giả sử I là một tập các mục của văn phạm G thì bao đóng closure(I) là tập các mục được xây dựng từ I theo qui tắc sau: </a:t>
            </a:r>
            <a:endParaRPr lang="en-US" sz="2400" dirty="0" smtClean="0"/>
          </a:p>
          <a:p>
            <a:pPr marL="688975" indent="-344488">
              <a:buFont typeface="+mj-lt"/>
              <a:buAutoNum type="arabicPeriod"/>
            </a:pPr>
            <a:r>
              <a:rPr lang="vi-VN" sz="2200" dirty="0" smtClean="0"/>
              <a:t>Tất cả các mục của I được thêm cho closure(I). </a:t>
            </a:r>
            <a:endParaRPr lang="en-US" sz="2200" dirty="0" smtClean="0"/>
          </a:p>
          <a:p>
            <a:pPr marL="688975" indent="-344488">
              <a:buFont typeface="+mj-lt"/>
              <a:buAutoNum type="arabicPeriod"/>
            </a:pPr>
            <a:r>
              <a:rPr lang="vi-VN" sz="2400" dirty="0" smtClean="0"/>
              <a:t>Nếu A → </a:t>
            </a:r>
            <a:r>
              <a:rPr lang="el-GR" sz="2400" dirty="0" smtClean="0"/>
              <a:t>α • </a:t>
            </a:r>
            <a:r>
              <a:rPr lang="vi-VN" sz="2400" dirty="0" smtClean="0"/>
              <a:t>B</a:t>
            </a:r>
            <a:r>
              <a:rPr lang="el-GR" sz="2400" dirty="0" smtClean="0"/>
              <a:t>β ∈ </a:t>
            </a:r>
            <a:r>
              <a:rPr lang="vi-VN" sz="2400" dirty="0" smtClean="0"/>
              <a:t>closure(I) và B → </a:t>
            </a:r>
            <a:r>
              <a:rPr lang="el-GR" sz="2400" dirty="0" smtClean="0"/>
              <a:t>γ </a:t>
            </a:r>
            <a:r>
              <a:rPr lang="vi-VN" sz="2400" dirty="0" smtClean="0"/>
              <a:t>là một luật sinh thì thêm B → • </a:t>
            </a:r>
            <a:r>
              <a:rPr lang="el-GR" sz="2400" dirty="0" smtClean="0"/>
              <a:t>γ </a:t>
            </a:r>
            <a:r>
              <a:rPr lang="vi-VN" sz="2400" dirty="0" smtClean="0"/>
              <a:t>vào closure(I) nếu nó chưa có trong đó.</a:t>
            </a:r>
            <a:r>
              <a:rPr lang="en-US" sz="2400" dirty="0" smtClean="0"/>
              <a:t> </a:t>
            </a:r>
            <a:r>
              <a:rPr lang="vi-VN" sz="2400" kern="1200" dirty="0" smtClean="0"/>
              <a:t>Lặp lại bước này cho đến khi không thể thêm vào closure(I) được nữa.</a:t>
            </a:r>
            <a:endParaRPr lang="en-US" sz="2400" kern="1200" dirty="0" smtClean="0">
              <a:solidFill>
                <a:schemeClr val="tx1"/>
              </a:solidFill>
            </a:endParaRPr>
          </a:p>
          <a:p>
            <a:pPr>
              <a:spcBef>
                <a:spcPts val="0"/>
              </a:spcBef>
              <a:spcAft>
                <a:spcPts val="600"/>
              </a:spcAft>
              <a:buNone/>
            </a:pPr>
            <a:r>
              <a:rPr lang="en-US" sz="2400" b="1" kern="1200" dirty="0" smtClean="0">
                <a:solidFill>
                  <a:schemeClr val="tx1"/>
                </a:solidFill>
              </a:rPr>
              <a:t>    </a:t>
            </a:r>
            <a:endParaRPr lang="vi-VN" b="1" kern="1200" dirty="0" smtClean="0"/>
          </a:p>
          <a:p>
            <a:pPr lvl="1">
              <a:spcBef>
                <a:spcPts val="0"/>
              </a:spcBef>
              <a:spcAft>
                <a:spcPts val="600"/>
              </a:spcAft>
              <a:buNone/>
            </a:pPr>
            <a:r>
              <a:rPr lang="en-US" dirty="0" smtClean="0"/>
              <a:t> </a:t>
            </a:r>
          </a:p>
        </p:txBody>
      </p:sp>
      <p:sp>
        <p:nvSpPr>
          <p:cNvPr id="5" name="Rectangle 2"/>
          <p:cNvSpPr>
            <a:spLocks noGrp="1" noChangeArrowheads="1"/>
          </p:cNvSpPr>
          <p:nvPr>
            <p:ph type="title"/>
          </p:nvPr>
        </p:nvSpPr>
        <p:spPr>
          <a:xfrm>
            <a:off x="251520" y="0"/>
            <a:ext cx="8892480" cy="692696"/>
          </a:xfrm>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3"/>
          <p:cNvSpPr>
            <a:spLocks noGrp="1" noChangeArrowheads="1"/>
          </p:cNvSpPr>
          <p:nvPr>
            <p:ph type="body" idx="1"/>
          </p:nvPr>
        </p:nvSpPr>
        <p:spPr>
          <a:xfrm>
            <a:off x="251520" y="857232"/>
            <a:ext cx="8640960" cy="518876"/>
          </a:xfrm>
        </p:spPr>
        <p:txBody>
          <a:bodyPr/>
          <a:lstStyle/>
          <a:p>
            <a:r>
              <a:rPr lang="en-US" sz="2400" b="1" spc="-40" dirty="0" err="1" smtClean="0"/>
              <a:t>Xét</a:t>
            </a:r>
            <a:r>
              <a:rPr lang="en-US" sz="2400" b="1" spc="-40" dirty="0" smtClean="0"/>
              <a:t> </a:t>
            </a:r>
            <a:r>
              <a:rPr lang="en-US" sz="2400" b="1" spc="-40" dirty="0" err="1" smtClean="0"/>
              <a:t>văn</a:t>
            </a:r>
            <a:r>
              <a:rPr lang="en-US" sz="2400" b="1" spc="-40" dirty="0" smtClean="0"/>
              <a:t> </a:t>
            </a:r>
            <a:r>
              <a:rPr lang="en-US" sz="2400" b="1" spc="-40" dirty="0" err="1" smtClean="0"/>
              <a:t>phạm</a:t>
            </a:r>
            <a:r>
              <a:rPr lang="en-US" sz="2400" b="1" spc="-40" dirty="0" smtClean="0"/>
              <a:t> </a:t>
            </a:r>
            <a:r>
              <a:rPr lang="en-US" sz="2400" b="1" spc="-40" dirty="0" err="1" smtClean="0"/>
              <a:t>tăng</a:t>
            </a:r>
            <a:r>
              <a:rPr lang="en-US" sz="2400" b="1" spc="-40" dirty="0" smtClean="0"/>
              <a:t> </a:t>
            </a:r>
            <a:r>
              <a:rPr lang="en-US" sz="2400" b="1" spc="-40" dirty="0" err="1" smtClean="0"/>
              <a:t>cường</a:t>
            </a:r>
            <a:r>
              <a:rPr lang="vi-VN" sz="2400" b="1" spc="-40" dirty="0" smtClean="0"/>
              <a:t>:</a:t>
            </a:r>
            <a:endParaRPr lang="en-US" dirty="0" smtClean="0"/>
          </a:p>
        </p:txBody>
      </p:sp>
      <p:sp>
        <p:nvSpPr>
          <p:cNvPr id="4" name="Rectangle 3"/>
          <p:cNvSpPr/>
          <p:nvPr/>
        </p:nvSpPr>
        <p:spPr>
          <a:xfrm>
            <a:off x="714348" y="1428736"/>
            <a:ext cx="7858180" cy="2308324"/>
          </a:xfrm>
          <a:prstGeom prst="rect">
            <a:avLst/>
          </a:prstGeom>
        </p:spPr>
        <p:txBody>
          <a:bodyPr wrap="square">
            <a:spAutoFit/>
          </a:bodyPr>
          <a:lstStyle/>
          <a:p>
            <a:r>
              <a:rPr lang="en-US" dirty="0" smtClean="0"/>
              <a:t>E' → E </a:t>
            </a:r>
          </a:p>
          <a:p>
            <a:r>
              <a:rPr lang="en-US" dirty="0" smtClean="0"/>
              <a:t>E → E + T | T </a:t>
            </a:r>
          </a:p>
          <a:p>
            <a:r>
              <a:rPr lang="en-US" dirty="0" smtClean="0"/>
              <a:t>T → T * F | F</a:t>
            </a:r>
          </a:p>
          <a:p>
            <a:r>
              <a:rPr lang="en-US" dirty="0" smtClean="0"/>
              <a:t>F → (E) | id</a:t>
            </a:r>
          </a:p>
          <a:p>
            <a:r>
              <a:rPr lang="vi-VN" dirty="0" smtClean="0"/>
              <a:t>Nếu I là tập hợp chỉ gồm văn phạm { E'→ • E } thì closure(I) bao gồm:</a:t>
            </a:r>
            <a:r>
              <a:rPr lang="en-US" dirty="0" smtClean="0"/>
              <a:t> </a:t>
            </a:r>
            <a:endParaRPr lang="en-US" dirty="0"/>
          </a:p>
        </p:txBody>
      </p:sp>
      <p:sp>
        <p:nvSpPr>
          <p:cNvPr id="5" name="Rectangle 4"/>
          <p:cNvSpPr/>
          <p:nvPr/>
        </p:nvSpPr>
        <p:spPr>
          <a:xfrm>
            <a:off x="857224" y="3786190"/>
            <a:ext cx="5857916" cy="2677656"/>
          </a:xfrm>
          <a:prstGeom prst="rect">
            <a:avLst/>
          </a:prstGeom>
        </p:spPr>
        <p:txBody>
          <a:bodyPr wrap="square">
            <a:spAutoFit/>
          </a:bodyPr>
          <a:lstStyle/>
          <a:p>
            <a:r>
              <a:rPr lang="en-US" dirty="0" smtClean="0"/>
              <a:t>E' → • E (</a:t>
            </a:r>
            <a:r>
              <a:rPr lang="en-US" dirty="0" err="1" smtClean="0"/>
              <a:t>Luật</a:t>
            </a:r>
            <a:r>
              <a:rPr lang="en-US" dirty="0" smtClean="0"/>
              <a:t> 1) </a:t>
            </a:r>
          </a:p>
          <a:p>
            <a:r>
              <a:rPr lang="en-US" dirty="0" smtClean="0"/>
              <a:t>E → • E + T (</a:t>
            </a:r>
            <a:r>
              <a:rPr lang="en-US" dirty="0" err="1" smtClean="0"/>
              <a:t>Luật</a:t>
            </a:r>
            <a:r>
              <a:rPr lang="en-US" dirty="0" smtClean="0"/>
              <a:t> 2) </a:t>
            </a:r>
          </a:p>
          <a:p>
            <a:r>
              <a:rPr lang="en-US" dirty="0" smtClean="0"/>
              <a:t>E → • T (</a:t>
            </a:r>
            <a:r>
              <a:rPr lang="en-US" dirty="0" err="1" smtClean="0"/>
              <a:t>Luật</a:t>
            </a:r>
            <a:r>
              <a:rPr lang="en-US" dirty="0" smtClean="0"/>
              <a:t> 2) </a:t>
            </a:r>
          </a:p>
          <a:p>
            <a:r>
              <a:rPr lang="en-US" dirty="0" smtClean="0"/>
              <a:t>T → • T * F (</a:t>
            </a:r>
            <a:r>
              <a:rPr lang="en-US" dirty="0" err="1" smtClean="0"/>
              <a:t>Luật</a:t>
            </a:r>
            <a:r>
              <a:rPr lang="en-US" dirty="0" smtClean="0"/>
              <a:t> 2) </a:t>
            </a:r>
          </a:p>
          <a:p>
            <a:r>
              <a:rPr lang="en-US" dirty="0" smtClean="0"/>
              <a:t>T → • F (</a:t>
            </a:r>
            <a:r>
              <a:rPr lang="en-US" dirty="0" err="1" smtClean="0"/>
              <a:t>Luật</a:t>
            </a:r>
            <a:r>
              <a:rPr lang="en-US" dirty="0" smtClean="0"/>
              <a:t> 2) </a:t>
            </a:r>
          </a:p>
          <a:p>
            <a:r>
              <a:rPr lang="en-US" dirty="0" smtClean="0"/>
              <a:t>F → • (E) (</a:t>
            </a:r>
            <a:r>
              <a:rPr lang="en-US" dirty="0" err="1" smtClean="0"/>
              <a:t>Luật</a:t>
            </a:r>
            <a:r>
              <a:rPr lang="en-US" dirty="0" smtClean="0"/>
              <a:t> 2) </a:t>
            </a:r>
          </a:p>
          <a:p>
            <a:r>
              <a:rPr lang="en-US" dirty="0" smtClean="0"/>
              <a:t>F → • id (</a:t>
            </a:r>
            <a:r>
              <a:rPr lang="en-US" dirty="0" err="1" smtClean="0"/>
              <a:t>Luật</a:t>
            </a:r>
            <a:r>
              <a:rPr lang="en-US" dirty="0" smtClean="0"/>
              <a:t> 2) </a:t>
            </a:r>
            <a:endParaRPr lang="en-US" dirty="0"/>
          </a:p>
        </p:txBody>
      </p:sp>
      <p:sp>
        <p:nvSpPr>
          <p:cNvPr id="7" name="Rectangle 2"/>
          <p:cNvSpPr>
            <a:spLocks noGrp="1" noChangeArrowheads="1"/>
          </p:cNvSpPr>
          <p:nvPr>
            <p:ph type="title"/>
          </p:nvPr>
        </p:nvSpPr>
        <p:spPr>
          <a:xfrm>
            <a:off x="251520" y="0"/>
            <a:ext cx="8892480" cy="692696"/>
          </a:xfrm>
        </p:spPr>
        <p:txBody>
          <a:bodyPr/>
          <a:lstStyle/>
          <a:p>
            <a:r>
              <a:rPr lang="en-US" dirty="0" smtClean="0"/>
              <a:t>2. </a:t>
            </a:r>
            <a:r>
              <a:rPr lang="en-US" dirty="0" err="1" smtClean="0"/>
              <a:t>Xây</a:t>
            </a:r>
            <a:r>
              <a:rPr lang="en-US" dirty="0" smtClean="0"/>
              <a:t> </a:t>
            </a:r>
            <a:r>
              <a:rPr lang="en-US" dirty="0" err="1" smtClean="0"/>
              <a:t>dựng</a:t>
            </a:r>
            <a:r>
              <a:rPr lang="en-US" dirty="0" smtClean="0"/>
              <a:t> </a:t>
            </a:r>
            <a:r>
              <a:rPr lang="en-US" dirty="0" err="1" smtClean="0"/>
              <a:t>bảng</a:t>
            </a:r>
            <a:r>
              <a:rPr lang="en-US" dirty="0" smtClean="0"/>
              <a:t> </a:t>
            </a:r>
            <a:r>
              <a:rPr lang="en-US" dirty="0" err="1" smtClean="0"/>
              <a:t>phân</a:t>
            </a:r>
            <a:r>
              <a:rPr lang="en-US" dirty="0" smtClean="0"/>
              <a:t> </a:t>
            </a:r>
            <a:r>
              <a:rPr lang="en-US" dirty="0" err="1" smtClean="0"/>
              <a:t>tích</a:t>
            </a:r>
            <a:r>
              <a:rPr lang="en-US" dirty="0" smtClean="0"/>
              <a:t> </a:t>
            </a:r>
            <a:r>
              <a:rPr lang="en-US" dirty="0" err="1" smtClean="0"/>
              <a:t>cú</a:t>
            </a:r>
            <a:r>
              <a:rPr lang="en-US" dirty="0" smtClean="0"/>
              <a:t> </a:t>
            </a:r>
            <a:r>
              <a:rPr lang="en-US" dirty="0" err="1" smtClean="0"/>
              <a:t>pháp</a:t>
            </a:r>
            <a:r>
              <a:rPr lang="en-US" dirty="0" smtClean="0"/>
              <a:t> SLR</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Phương pháp phân tích cú pháp LR()&amp;quot;&quot;/&gt;&lt;property id=&quot;20307&quot; value=&quot;629&quot;/&gt;&lt;/object&gt;&lt;object type=&quot;3&quot; unique_id=&quot;10005&quot;&gt;&lt;property id=&quot;20148&quot; value=&quot;5&quot;/&gt;&lt;property id=&quot;20300&quot; value=&quot;Slide 2 - &amp;quot;1. Giới thiệu chung&amp;quot;&quot;/&gt;&lt;property id=&quot;20307&quot; value=&quot;665&quot;/&gt;&lt;/object&gt;&lt;object type=&quot;3&quot; unique_id=&quot;10006&quot;&gt;&lt;property id=&quot;20148&quot; value=&quot;5&quot;/&gt;&lt;property id=&quot;20300&quot; value=&quot;Slide 3 - &amp;quot;1. Giới thiệu chung&amp;quot;&quot;/&gt;&lt;property id=&quot;20307&quot; value=&quot;666&quot;/&gt;&lt;/object&gt;&lt;object type=&quot;3&quot; unique_id=&quot;10007&quot;&gt;&lt;property id=&quot;20148&quot; value=&quot;5&quot;/&gt;&lt;property id=&quot;20300&quot; value=&quot;Slide 4 - &amp;quot;1. Giới thiệu chung&amp;quot;&quot;/&gt;&lt;property id=&quot;20307&quot; value=&quot;667&quot;/&gt;&lt;/object&gt;&lt;object type=&quot;3&quot; unique_id=&quot;10008&quot;&gt;&lt;property id=&quot;20148&quot; value=&quot;5&quot;/&gt;&lt;property id=&quot;20300&quot; value=&quot;Slide 5 - &amp;quot;1. Giới thiệu chung&amp;quot;&quot;/&gt;&lt;property id=&quot;20307&quot; value=&quot;668&quot;/&gt;&lt;/object&gt;&lt;object type=&quot;3&quot; unique_id=&quot;10009&quot;&gt;&lt;property id=&quot;20148&quot; value=&quot;5&quot;/&gt;&lt;property id=&quot;20300&quot; value=&quot;Slide 6 - &amp;quot;2. Xây dựng bảng phân tích cú pháp SLR&amp;quot;&quot;/&gt;&lt;property id=&quot;20307&quot; value=&quot;669&quot;/&gt;&lt;/object&gt;&lt;object type=&quot;3&quot; unique_id=&quot;10010&quot;&gt;&lt;property id=&quot;20148&quot; value=&quot;5&quot;/&gt;&lt;property id=&quot;20300&quot; value=&quot;Slide 7 - &amp;quot;2. Xây dựng bảng phân tích cú pháp SLR&amp;quot;&quot;/&gt;&lt;property id=&quot;20307&quot; value=&quot;670&quot;/&gt;&lt;/object&gt;&lt;object type=&quot;3&quot; unique_id=&quot;10011&quot;&gt;&lt;property id=&quot;20148&quot; value=&quot;5&quot;/&gt;&lt;property id=&quot;20300&quot; value=&quot;Slide 8 - &amp;quot;2. Xây dựng bảng phân tích cú pháp SLR&amp;quot;&quot;/&gt;&lt;property id=&quot;20307&quot; value=&quot;671&quot;/&gt;&lt;/object&gt;&lt;object type=&quot;3&quot; unique_id=&quot;10012&quot;&gt;&lt;property id=&quot;20148&quot; value=&quot;5&quot;/&gt;&lt;property id=&quot;20300&quot; value=&quot;Slide 9 - &amp;quot;2. Xây dựng bảng phân tích cú pháp SLR&amp;quot;&quot;/&gt;&lt;property id=&quot;20307&quot; value=&quot;672&quot;/&gt;&lt;/object&gt;&lt;object type=&quot;3&quot; unique_id=&quot;10013&quot;&gt;&lt;property id=&quot;20148&quot; value=&quot;5&quot;/&gt;&lt;property id=&quot;20300&quot; value=&quot;Slide 10 - &amp;quot;2. Xây dựng bảng phân tích cú pháp SLR&amp;quot;&quot;/&gt;&lt;property id=&quot;20307&quot; value=&quot;673&quot;/&gt;&lt;/object&gt;&lt;object type=&quot;3&quot; unique_id=&quot;10014&quot;&gt;&lt;property id=&quot;20148&quot; value=&quot;5&quot;/&gt;&lt;property id=&quot;20300&quot; value=&quot;Slide 11 - &amp;quot;2. Xây dựng bảng phân tích cú pháp SLR&amp;quot;&quot;/&gt;&lt;property id=&quot;20307&quot; value=&quot;674&quot;/&gt;&lt;/object&gt;&lt;object type=&quot;3&quot; unique_id=&quot;10015&quot;&gt;&lt;property id=&quot;20148&quot; value=&quot;5&quot;/&gt;&lt;property id=&quot;20300&quot; value=&quot;Slide 12 - &amp;quot;2. Xây dựng bảng phân tích cú pháp SLR&amp;quot;&quot;/&gt;&lt;property id=&quot;20307&quot; value=&quot;675&quot;/&gt;&lt;/object&gt;&lt;object type=&quot;3&quot; unique_id=&quot;10016&quot;&gt;&lt;property id=&quot;20148&quot; value=&quot;5&quot;/&gt;&lt;property id=&quot;20300&quot; value=&quot;Slide 13 - &amp;quot;2. Xây dựng bảng phân tích cú pháp SLR&amp;quot;&quot;/&gt;&lt;property id=&quot;20307&quot; value=&quot;676&quot;/&gt;&lt;/object&gt;&lt;object type=&quot;3&quot; unique_id=&quot;10017&quot;&gt;&lt;property id=&quot;20148&quot; value=&quot;5&quot;/&gt;&lt;property id=&quot;20300&quot; value=&quot;Slide 14 - &amp;quot;2. Xây dựng bảng phân tích cú pháp SLR&amp;quot;&quot;/&gt;&lt;property id=&quot;20307&quot; value=&quot;677&quot;/&gt;&lt;/object&gt;&lt;object type=&quot;3&quot; unique_id=&quot;10018&quot;&gt;&lt;property id=&quot;20148&quot; value=&quot;5&quot;/&gt;&lt;property id=&quot;20300&quot; value=&quot;Slide 15 - &amp;quot;2. Xây dựng bảng phân tích cú pháp SLR&amp;quot;&quot;/&gt;&lt;property id=&quot;20307&quot; value=&quot;678&quot;/&gt;&lt;/object&gt;&lt;object type=&quot;3&quot; unique_id=&quot;10019&quot;&gt;&lt;property id=&quot;20148&quot; value=&quot;5&quot;/&gt;&lt;property id=&quot;20300&quot; value=&quot;Slide 16 - &amp;quot;2. Xây dựng bảng phân tích cú pháp SLR&amp;quot;&quot;/&gt;&lt;property id=&quot;20307&quot; value=&quot;679&quot;/&gt;&lt;/object&gt;&lt;object type=&quot;3&quot; unique_id=&quot;10020&quot;&gt;&lt;property id=&quot;20148&quot; value=&quot;5&quot;/&gt;&lt;property id=&quot;20300&quot; value=&quot;Slide 17 - &amp;quot;3. Bộ phân tích cú pháp LR&amp;quot;&quot;/&gt;&lt;property id=&quot;20307&quot; value=&quot;680&quot;/&gt;&lt;/object&gt;&lt;object type=&quot;3&quot; unique_id=&quot;10021&quot;&gt;&lt;property id=&quot;20148&quot; value=&quot;5&quot;/&gt;&lt;property id=&quot;20300&quot; value=&quot;Slide 18 - &amp;quot;2. Xây dựng bảng phân tích cú pháp SLR&amp;quot;&quot;/&gt;&lt;property id=&quot;20307&quot; value=&quot;683&quot;/&gt;&lt;/object&gt;&lt;object type=&quot;3&quot; unique_id=&quot;10022&quot;&gt;&lt;property id=&quot;20148&quot; value=&quot;5&quot;/&gt;&lt;property id=&quot;20300&quot; value=&quot;Slide 19 - &amp;quot;3. Bộ phân tích cú pháp LR&amp;quot;&quot;/&gt;&lt;property id=&quot;20307&quot; value=&quot;681&quot;/&gt;&lt;/object&gt;&lt;object type=&quot;3&quot; unique_id=&quot;10023&quot;&gt;&lt;property id=&quot;20148&quot; value=&quot;5&quot;/&gt;&lt;property id=&quot;20300&quot; value=&quot;Slide 20 - &amp;quot;3. Bộ phân tích cú pháp LR&amp;quot;&quot;/&gt;&lt;property id=&quot;20307&quot; value=&quot;684&quot;/&gt;&lt;/object&gt;&lt;/object&gt;&lt;/object&gt;&lt;/database&gt;"/>
  <p:tag name="SECTOMILLISECCONVERTED" val="1"/>
</p:tagLst>
</file>

<file path=ppt/theme/theme1.xml><?xml version="1.0" encoding="utf-8"?>
<a:theme xmlns:a="http://schemas.openxmlformats.org/drawingml/2006/main" name="ค่าเริ่มต้นการออกแบบ">
  <a:themeElements>
    <a:clrScheme name="ค่าเริ่มต้นการออกแบบ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ค่าเริ่มต้นการออกแบบ">
      <a:majorFont>
        <a:latin typeface="Times New Roman"/>
        <a:ea typeface=""/>
        <a:cs typeface="Angsana New"/>
      </a:majorFont>
      <a:minorFont>
        <a:latin typeface="Times New Roman"/>
        <a:ea typeface=""/>
        <a:cs typeface="Angsana New"/>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412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ค่าเริ่มต้นการออกแบบ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ค่าเริ่มต้นการออกแบบ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ค่าเริ่มต้นการออกแบบ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ค่าเริ่มต้นการออกแบบ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ค่าเริ่มต้นการออกแบบ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ค่าเริ่มต้นการออกแบบ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ค่าเริ่มต้นการออกแบบ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19329</TotalTime>
  <Words>1789</Words>
  <Application>Microsoft Office PowerPoint</Application>
  <PresentationFormat>On-screen Show (4:3)</PresentationFormat>
  <Paragraphs>188</Paragraphs>
  <Slides>24</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Angsana New</vt:lpstr>
      <vt:lpstr>Arial</vt:lpstr>
      <vt:lpstr>Calibri</vt:lpstr>
      <vt:lpstr>Symbol</vt:lpstr>
      <vt:lpstr>Tahoma</vt:lpstr>
      <vt:lpstr>Times New Roman</vt:lpstr>
      <vt:lpstr>Wingdings</vt:lpstr>
      <vt:lpstr>ค่าเริ่มต้นการออกแบบ</vt:lpstr>
      <vt:lpstr>Custom Design</vt:lpstr>
      <vt:lpstr>Phương pháp phân tích cú pháp LR()</vt:lpstr>
      <vt:lpstr>1. Giới thiệu chung</vt:lpstr>
      <vt:lpstr>1. Giới thiệu chung</vt:lpstr>
      <vt:lpstr>1. Giới thiệu chung</vt:lpstr>
      <vt:lpstr>1. Giới thiệu chung</vt:lpstr>
      <vt:lpstr>2. Xây dựng bảng phân tích cú pháp SLR</vt:lpstr>
      <vt:lpstr>2. Xây dựng bảng phân tích cú pháp SLR</vt:lpstr>
      <vt:lpstr>2. Xây dựng bảng phân tích cú pháp SLR</vt:lpstr>
      <vt:lpstr>2. Xây dựng bảng phân tích cú pháp SLR</vt:lpstr>
      <vt:lpstr>2. Xây dựng bảng phân tích cú pháp SLR</vt:lpstr>
      <vt:lpstr>2. Xây dựng bảng phân tích cú pháp SLR</vt:lpstr>
      <vt:lpstr>2. Xây dựng bảng phân tích cú pháp SLR</vt:lpstr>
      <vt:lpstr>2. Xây dựng bảng phân tích cú pháp SLR</vt:lpstr>
      <vt:lpstr>PowerPoint Presentation</vt:lpstr>
      <vt:lpstr>Ví dụ :</vt:lpstr>
      <vt:lpstr>Ví dụ :</vt:lpstr>
      <vt:lpstr>2. Xây dựng bảng phân tích cú pháp SLR</vt:lpstr>
      <vt:lpstr>2. Xây dựng bảng phân tích cú pháp SLR</vt:lpstr>
      <vt:lpstr>2. Xây dựng bảng phân tích cú pháp SLR</vt:lpstr>
      <vt:lpstr>PowerPoint Presentation</vt:lpstr>
      <vt:lpstr>PowerPoint Presentation</vt:lpstr>
      <vt:lpstr>2. Xây dựng bảng phân tích cú pháp SLR</vt:lpstr>
      <vt:lpstr>3. Bộ phân tích cú pháp LR</vt:lpstr>
      <vt:lpstr>3. Bộ phân tích cú pháp LR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งานนำเสนอ PowerPoint</dc:title>
  <dc:creator>Mcrosoft</dc:creator>
  <cp:lastModifiedBy>THU</cp:lastModifiedBy>
  <cp:revision>444</cp:revision>
  <dcterms:created xsi:type="dcterms:W3CDTF">2005-09-05T02:37:23Z</dcterms:created>
  <dcterms:modified xsi:type="dcterms:W3CDTF">2021-03-24T17:16:32Z</dcterms:modified>
</cp:coreProperties>
</file>