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1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3C2E0-0B1B-4DE7-B96A-44FA68E17136}" v="6" dt="2022-08-01T03:23:2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Thị Minh Khoa" userId="ce0bfe92-6d66-4529-b90d-4e135c868503" providerId="ADAL" clId="{BC23C2E0-0B1B-4DE7-B96A-44FA68E17136}"/>
    <pc:docChg chg="addSld delSld modSld">
      <pc:chgData name="Trần Thị Minh Khoa" userId="ce0bfe92-6d66-4529-b90d-4e135c868503" providerId="ADAL" clId="{BC23C2E0-0B1B-4DE7-B96A-44FA68E17136}" dt="2022-08-01T03:23:20.357" v="26" actId="1076"/>
      <pc:docMkLst>
        <pc:docMk/>
      </pc:docMkLst>
      <pc:sldChg chg="del">
        <pc:chgData name="Trần Thị Minh Khoa" userId="ce0bfe92-6d66-4529-b90d-4e135c868503" providerId="ADAL" clId="{BC23C2E0-0B1B-4DE7-B96A-44FA68E17136}" dt="2022-08-01T03:14:18.399" v="22" actId="47"/>
        <pc:sldMkLst>
          <pc:docMk/>
          <pc:sldMk cId="170028588" sldId="256"/>
        </pc:sldMkLst>
      </pc:sldChg>
      <pc:sldChg chg="del">
        <pc:chgData name="Trần Thị Minh Khoa" userId="ce0bfe92-6d66-4529-b90d-4e135c868503" providerId="ADAL" clId="{BC23C2E0-0B1B-4DE7-B96A-44FA68E17136}" dt="2022-08-01T03:14:17.633" v="21" actId="47"/>
        <pc:sldMkLst>
          <pc:docMk/>
          <pc:sldMk cId="3830451662" sldId="257"/>
        </pc:sldMkLst>
      </pc:sldChg>
      <pc:sldChg chg="addSp delSp modSp add mod setBg delDesignElem">
        <pc:chgData name="Trần Thị Minh Khoa" userId="ce0bfe92-6d66-4529-b90d-4e135c868503" providerId="ADAL" clId="{BC23C2E0-0B1B-4DE7-B96A-44FA68E17136}" dt="2022-08-01T03:23:20.357" v="26" actId="1076"/>
        <pc:sldMkLst>
          <pc:docMk/>
          <pc:sldMk cId="489577822" sldId="314"/>
        </pc:sldMkLst>
        <pc:spChg chg="mod">
          <ac:chgData name="Trần Thị Minh Khoa" userId="ce0bfe92-6d66-4529-b90d-4e135c868503" providerId="ADAL" clId="{BC23C2E0-0B1B-4DE7-B96A-44FA68E17136}" dt="2022-08-01T03:23:20.357" v="26" actId="1076"/>
          <ac:spMkLst>
            <pc:docMk/>
            <pc:sldMk cId="489577822" sldId="314"/>
            <ac:spMk id="49156" creationId="{00000000-0000-0000-0000-000000000000}"/>
          </ac:spMkLst>
        </pc:spChg>
        <pc:spChg chg="del">
          <ac:chgData name="Trần Thị Minh Khoa" userId="ce0bfe92-6d66-4529-b90d-4e135c868503" providerId="ADAL" clId="{BC23C2E0-0B1B-4DE7-B96A-44FA68E17136}" dt="2022-08-01T03:14:09.120" v="1"/>
          <ac:spMkLst>
            <pc:docMk/>
            <pc:sldMk cId="489577822" sldId="314"/>
            <ac:spMk id="49158" creationId="{D009D6D5-DAC2-4A8B-A17A-E206B9012D09}"/>
          </ac:spMkLst>
        </pc:spChg>
        <pc:picChg chg="add mod">
          <ac:chgData name="Trần Thị Minh Khoa" userId="ce0bfe92-6d66-4529-b90d-4e135c868503" providerId="ADAL" clId="{BC23C2E0-0B1B-4DE7-B96A-44FA68E17136}" dt="2022-08-01T03:23:16.603" v="25" actId="1076"/>
          <ac:picMkLst>
            <pc:docMk/>
            <pc:sldMk cId="489577822" sldId="314"/>
            <ac:picMk id="6" creationId="{C0343778-96B8-0F6C-60D2-BCA491B327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FDFC7-8EC0-4139-A675-9C85E1C9533C}" type="datetimeFigureOut">
              <a:rPr lang="en-US" smtClean="0"/>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EDBED-EA73-40E9-865F-0A149C1CB217}" type="slidenum">
              <a:rPr lang="en-US" smtClean="0"/>
              <a:t>‹#›</a:t>
            </a:fld>
            <a:endParaRPr lang="en-US"/>
          </a:p>
        </p:txBody>
      </p:sp>
    </p:spTree>
    <p:extLst>
      <p:ext uri="{BB962C8B-B14F-4D97-AF65-F5344CB8AC3E}">
        <p14:creationId xmlns:p14="http://schemas.microsoft.com/office/powerpoint/2010/main" val="374348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7500" lnSpcReduction="20000"/>
          </a:bodyPr>
          <a:lstStyle/>
          <a:p>
            <a:pPr marL="12700">
              <a:lnSpc>
                <a:spcPct val="100000"/>
              </a:lnSpc>
            </a:pPr>
            <a:r>
              <a:rPr lang="en-US" sz="2800" u="heavy" spc="-15" dirty="0" err="1">
                <a:solidFill>
                  <a:srgbClr val="FF0000"/>
                </a:solidFill>
                <a:latin typeface="Tahoma"/>
                <a:cs typeface="Tahoma"/>
              </a:rPr>
              <a:t>Mục</a:t>
            </a:r>
            <a:r>
              <a:rPr lang="en-US" sz="2800" u="heavy" spc="-15" dirty="0">
                <a:solidFill>
                  <a:srgbClr val="FF0000"/>
                </a:solidFill>
                <a:latin typeface="Tahoma"/>
                <a:cs typeface="Tahoma"/>
              </a:rPr>
              <a:t> </a:t>
            </a:r>
            <a:r>
              <a:rPr lang="en-US" sz="2800" u="heavy" spc="-15" dirty="0" err="1">
                <a:solidFill>
                  <a:srgbClr val="FF0000"/>
                </a:solidFill>
                <a:latin typeface="Tahoma"/>
                <a:cs typeface="Tahoma"/>
              </a:rPr>
              <a:t>tiêu</a:t>
            </a:r>
            <a:r>
              <a:rPr lang="en-US" sz="2800" u="heavy" spc="-10" dirty="0">
                <a:solidFill>
                  <a:srgbClr val="FF0000"/>
                </a:solidFill>
                <a:latin typeface="Tahoma"/>
                <a:cs typeface="Tahoma"/>
              </a:rPr>
              <a:t>:</a:t>
            </a:r>
            <a:endParaRPr lang="en-US" sz="2800" dirty="0">
              <a:latin typeface="Tahoma"/>
              <a:cs typeface="Tahoma"/>
            </a:endParaRPr>
          </a:p>
          <a:p>
            <a:pPr marL="353695" indent="-340995">
              <a:lnSpc>
                <a:spcPct val="100000"/>
              </a:lnSpc>
              <a:spcBef>
                <a:spcPts val="600"/>
              </a:spcBef>
              <a:buClr>
                <a:srgbClr val="3333CC"/>
              </a:buClr>
              <a:buSzPct val="83928"/>
              <a:buFont typeface="Wingdings"/>
              <a:buChar char=""/>
              <a:tabLst>
                <a:tab pos="354330" algn="l"/>
              </a:tabLst>
            </a:pPr>
            <a:r>
              <a:rPr lang="en-US" sz="2800" spc="-15" dirty="0" err="1">
                <a:latin typeface="Tahoma"/>
                <a:cs typeface="Tahoma"/>
              </a:rPr>
              <a:t>Hiểu</a:t>
            </a:r>
            <a:r>
              <a:rPr lang="en-US" sz="2800" spc="-15" dirty="0">
                <a:latin typeface="Tahoma"/>
                <a:cs typeface="Tahoma"/>
              </a:rPr>
              <a:t> </a:t>
            </a:r>
            <a:r>
              <a:rPr lang="en-US" sz="2800" spc="-15" dirty="0" err="1">
                <a:latin typeface="Tahoma"/>
                <a:cs typeface="Tahoma"/>
              </a:rPr>
              <a:t>rõ</a:t>
            </a:r>
            <a:r>
              <a:rPr lang="en-US" sz="2800" spc="15" dirty="0">
                <a:latin typeface="Tahoma"/>
                <a:cs typeface="Tahoma"/>
              </a:rPr>
              <a:t> </a:t>
            </a:r>
            <a:r>
              <a:rPr lang="en-US" sz="2800" spc="-15" dirty="0" err="1">
                <a:latin typeface="Tahoma"/>
                <a:cs typeface="Tahoma"/>
              </a:rPr>
              <a:t>các</a:t>
            </a:r>
            <a:r>
              <a:rPr lang="en-US" sz="2800" spc="-5" dirty="0">
                <a:latin typeface="Tahoma"/>
                <a:cs typeface="Tahoma"/>
              </a:rPr>
              <a:t> </a:t>
            </a:r>
            <a:r>
              <a:rPr lang="en-US" sz="2800" spc="-20" dirty="0" err="1">
                <a:latin typeface="Tahoma"/>
                <a:cs typeface="Tahoma"/>
              </a:rPr>
              <a:t>nguyên</a:t>
            </a:r>
            <a:r>
              <a:rPr lang="en-US" sz="2800" spc="30" dirty="0">
                <a:latin typeface="Tahoma"/>
                <a:cs typeface="Tahoma"/>
              </a:rPr>
              <a:t> </a:t>
            </a:r>
            <a:r>
              <a:rPr lang="en-US" sz="2800" spc="-15" dirty="0" err="1">
                <a:latin typeface="Tahoma"/>
                <a:cs typeface="Tahoma"/>
              </a:rPr>
              <a:t>tắc</a:t>
            </a:r>
            <a:r>
              <a:rPr lang="en-US" sz="2800" spc="5" dirty="0">
                <a:latin typeface="Tahoma"/>
                <a:cs typeface="Tahoma"/>
              </a:rPr>
              <a:t> </a:t>
            </a:r>
            <a:r>
              <a:rPr lang="en-US" sz="2800" spc="-20" dirty="0" err="1">
                <a:latin typeface="Tahoma"/>
                <a:cs typeface="Tahoma"/>
              </a:rPr>
              <a:t>đằng</a:t>
            </a:r>
            <a:r>
              <a:rPr lang="en-US" sz="2800" dirty="0">
                <a:latin typeface="Tahoma"/>
                <a:cs typeface="Tahoma"/>
              </a:rPr>
              <a:t> </a:t>
            </a:r>
            <a:r>
              <a:rPr lang="en-US" sz="2800" spc="-20" dirty="0" err="1">
                <a:latin typeface="Tahoma"/>
                <a:cs typeface="Tahoma"/>
              </a:rPr>
              <a:t>sau</a:t>
            </a:r>
            <a:r>
              <a:rPr lang="en-US" sz="2800" spc="20" dirty="0">
                <a:latin typeface="Tahoma"/>
                <a:cs typeface="Tahoma"/>
              </a:rPr>
              <a:t> </a:t>
            </a:r>
            <a:r>
              <a:rPr lang="en-US" sz="2800" spc="-15" dirty="0" err="1">
                <a:latin typeface="Tahoma"/>
                <a:cs typeface="Tahoma"/>
              </a:rPr>
              <a:t>các</a:t>
            </a:r>
            <a:r>
              <a:rPr lang="en-US" sz="2800" dirty="0">
                <a:latin typeface="Tahoma"/>
                <a:cs typeface="Tahoma"/>
              </a:rPr>
              <a:t> </a:t>
            </a:r>
            <a:r>
              <a:rPr lang="en-US" sz="2800" spc="-15" dirty="0" err="1">
                <a:latin typeface="Tahoma"/>
                <a:cs typeface="Tahoma"/>
              </a:rPr>
              <a:t>dịch</a:t>
            </a:r>
            <a:r>
              <a:rPr lang="en-US" sz="2800" dirty="0">
                <a:latin typeface="Tahoma"/>
                <a:cs typeface="Tahoma"/>
              </a:rPr>
              <a:t> </a:t>
            </a:r>
            <a:r>
              <a:rPr lang="en-US" sz="2800" spc="-20" dirty="0" err="1">
                <a:latin typeface="Tahoma"/>
                <a:cs typeface="Tahoma"/>
              </a:rPr>
              <a:t>vụ</a:t>
            </a:r>
            <a:r>
              <a:rPr lang="en-US" sz="2800" spc="-5" dirty="0">
                <a:latin typeface="Tahoma"/>
                <a:cs typeface="Tahoma"/>
              </a:rPr>
              <a:t> </a:t>
            </a:r>
            <a:r>
              <a:rPr lang="en-US" sz="2800" spc="-15" dirty="0" err="1">
                <a:latin typeface="Tahoma"/>
                <a:cs typeface="Tahoma"/>
              </a:rPr>
              <a:t>tầng</a:t>
            </a:r>
            <a:endParaRPr lang="en-US" sz="2800" dirty="0">
              <a:latin typeface="Tahoma"/>
              <a:cs typeface="Tahoma"/>
            </a:endParaRPr>
          </a:p>
          <a:p>
            <a:pPr marL="353695">
              <a:lnSpc>
                <a:spcPct val="100000"/>
              </a:lnSpc>
            </a:pPr>
            <a:r>
              <a:rPr lang="en-US" sz="2800" spc="-10" dirty="0" err="1">
                <a:latin typeface="Tahoma"/>
                <a:cs typeface="Tahoma"/>
              </a:rPr>
              <a:t>l</a:t>
            </a:r>
            <a:r>
              <a:rPr lang="en-US" sz="2800" spc="-20" dirty="0" err="1">
                <a:latin typeface="Tahoma"/>
                <a:cs typeface="Tahoma"/>
              </a:rPr>
              <a:t>iên</a:t>
            </a:r>
            <a:r>
              <a:rPr lang="en-US" sz="2800" spc="-10" dirty="0">
                <a:latin typeface="Tahoma"/>
                <a:cs typeface="Tahoma"/>
              </a:rPr>
              <a:t> </a:t>
            </a:r>
            <a:r>
              <a:rPr lang="en-US" sz="2800" spc="-15" dirty="0" err="1">
                <a:latin typeface="Tahoma"/>
                <a:cs typeface="Tahoma"/>
              </a:rPr>
              <a:t>kết</a:t>
            </a:r>
            <a:r>
              <a:rPr lang="en-US" sz="2800" spc="15" dirty="0">
                <a:latin typeface="Tahoma"/>
                <a:cs typeface="Tahoma"/>
              </a:rPr>
              <a:t> </a:t>
            </a:r>
            <a:r>
              <a:rPr lang="en-US" sz="2800" spc="-20" dirty="0" err="1">
                <a:latin typeface="Tahoma"/>
                <a:cs typeface="Tahoma"/>
              </a:rPr>
              <a:t>dữ</a:t>
            </a:r>
            <a:r>
              <a:rPr lang="en-US" sz="2800" spc="5" dirty="0">
                <a:latin typeface="Tahoma"/>
                <a:cs typeface="Tahoma"/>
              </a:rPr>
              <a:t> </a:t>
            </a:r>
            <a:r>
              <a:rPr lang="en-US" sz="2800" spc="-10" dirty="0" err="1">
                <a:latin typeface="Tahoma"/>
                <a:cs typeface="Tahoma"/>
              </a:rPr>
              <a:t>l</a:t>
            </a:r>
            <a:r>
              <a:rPr lang="en-US" sz="2800" spc="-20" dirty="0" err="1">
                <a:latin typeface="Tahoma"/>
                <a:cs typeface="Tahoma"/>
              </a:rPr>
              <a:t>iệu</a:t>
            </a:r>
            <a:r>
              <a:rPr lang="en-US" sz="2800" spc="-10" dirty="0">
                <a:latin typeface="Tahoma"/>
                <a:cs typeface="Tahoma"/>
              </a:rPr>
              <a:t>:</a:t>
            </a:r>
            <a:endParaRPr lang="en-US" sz="2800" dirty="0">
              <a:latin typeface="Tahoma"/>
              <a:cs typeface="Tahoma"/>
            </a:endParaRPr>
          </a:p>
          <a:p>
            <a:pPr marL="753110" lvl="1" indent="-284480">
              <a:lnSpc>
                <a:spcPct val="100000"/>
              </a:lnSpc>
              <a:spcBef>
                <a:spcPts val="505"/>
              </a:spcBef>
              <a:buClr>
                <a:srgbClr val="3333CC"/>
              </a:buClr>
              <a:buSzPct val="75000"/>
              <a:buFont typeface="Wingdings"/>
              <a:buChar char=""/>
              <a:tabLst>
                <a:tab pos="753745" algn="l"/>
              </a:tabLst>
            </a:pPr>
            <a:r>
              <a:rPr lang="en-US" sz="2400" dirty="0" err="1">
                <a:latin typeface="Tahoma"/>
                <a:cs typeface="Tahoma"/>
              </a:rPr>
              <a:t>p</a:t>
            </a:r>
            <a:r>
              <a:rPr lang="en-US" sz="2400" spc="5" dirty="0" err="1">
                <a:latin typeface="Tahoma"/>
                <a:cs typeface="Tahoma"/>
              </a:rPr>
              <a:t>h</a:t>
            </a:r>
            <a:r>
              <a:rPr lang="en-US" sz="2400" dirty="0" err="1">
                <a:latin typeface="Tahoma"/>
                <a:cs typeface="Tahoma"/>
              </a:rPr>
              <a:t>át</a:t>
            </a:r>
            <a:r>
              <a:rPr lang="en-US" sz="2400" spc="-30" dirty="0">
                <a:latin typeface="Tahoma"/>
                <a:cs typeface="Tahoma"/>
              </a:rPr>
              <a:t> </a:t>
            </a:r>
            <a:r>
              <a:rPr lang="en-US" sz="2400" dirty="0" err="1">
                <a:latin typeface="Tahoma"/>
                <a:cs typeface="Tahoma"/>
              </a:rPr>
              <a:t>hiện</a:t>
            </a:r>
            <a:r>
              <a:rPr lang="en-US" sz="2400" dirty="0">
                <a:latin typeface="Tahoma"/>
                <a:cs typeface="Tahoma"/>
              </a:rPr>
              <a:t> </a:t>
            </a:r>
            <a:r>
              <a:rPr lang="en-US" sz="2400" dirty="0" err="1">
                <a:latin typeface="Tahoma"/>
                <a:cs typeface="Tahoma"/>
              </a:rPr>
              <a:t>và</a:t>
            </a:r>
            <a:r>
              <a:rPr lang="en-US" sz="2400" spc="-5" dirty="0">
                <a:latin typeface="Tahoma"/>
                <a:cs typeface="Tahoma"/>
              </a:rPr>
              <a:t> </a:t>
            </a:r>
            <a:r>
              <a:rPr lang="en-US" sz="2400" spc="-5" dirty="0" err="1">
                <a:latin typeface="Tahoma"/>
                <a:cs typeface="Tahoma"/>
              </a:rPr>
              <a:t>sử</a:t>
            </a:r>
            <a:r>
              <a:rPr lang="en-US" sz="2400" dirty="0" err="1">
                <a:latin typeface="Tahoma"/>
                <a:cs typeface="Tahoma"/>
              </a:rPr>
              <a:t>a</a:t>
            </a:r>
            <a:r>
              <a:rPr lang="en-US" sz="2400" spc="15" dirty="0">
                <a:latin typeface="Tahoma"/>
                <a:cs typeface="Tahoma"/>
              </a:rPr>
              <a:t> </a:t>
            </a:r>
            <a:r>
              <a:rPr lang="en-US" sz="2400" dirty="0" err="1">
                <a:latin typeface="Tahoma"/>
                <a:cs typeface="Tahoma"/>
              </a:rPr>
              <a:t>lỗi</a:t>
            </a:r>
            <a:endParaRPr lang="en-US" sz="2400" dirty="0">
              <a:latin typeface="Tahoma"/>
              <a:cs typeface="Tahoma"/>
            </a:endParaRPr>
          </a:p>
          <a:p>
            <a:pPr marL="753110" lvl="1" indent="-284480">
              <a:lnSpc>
                <a:spcPct val="100000"/>
              </a:lnSpc>
              <a:spcBef>
                <a:spcPts val="490"/>
              </a:spcBef>
              <a:buClr>
                <a:srgbClr val="3333CC"/>
              </a:buClr>
              <a:buSzPct val="75000"/>
              <a:buFont typeface="Wingdings"/>
              <a:buChar char=""/>
              <a:tabLst>
                <a:tab pos="753745" algn="l"/>
              </a:tabLst>
            </a:pPr>
            <a:r>
              <a:rPr lang="en-US" sz="2400" spc="-15" dirty="0">
                <a:latin typeface="Tahoma"/>
                <a:cs typeface="Tahoma"/>
              </a:rPr>
              <a:t>chia</a:t>
            </a:r>
            <a:r>
              <a:rPr lang="en-US" sz="2400" dirty="0">
                <a:latin typeface="Tahoma"/>
                <a:cs typeface="Tahoma"/>
              </a:rPr>
              <a:t> </a:t>
            </a:r>
            <a:r>
              <a:rPr lang="en-US" sz="2400" spc="-5" dirty="0" err="1">
                <a:latin typeface="Tahoma"/>
                <a:cs typeface="Tahoma"/>
              </a:rPr>
              <a:t>s</a:t>
            </a:r>
            <a:r>
              <a:rPr lang="en-US" sz="2400" dirty="0" err="1">
                <a:latin typeface="Tahoma"/>
                <a:cs typeface="Tahoma"/>
              </a:rPr>
              <a:t>ẻ</a:t>
            </a:r>
            <a:r>
              <a:rPr lang="en-US" sz="2400" dirty="0">
                <a:latin typeface="Tahoma"/>
                <a:cs typeface="Tahoma"/>
              </a:rPr>
              <a:t> </a:t>
            </a:r>
            <a:r>
              <a:rPr lang="en-US" sz="2400" dirty="0" err="1">
                <a:latin typeface="Tahoma"/>
                <a:cs typeface="Tahoma"/>
              </a:rPr>
              <a:t>một</a:t>
            </a:r>
            <a:r>
              <a:rPr lang="en-US" sz="2400" spc="-10" dirty="0">
                <a:latin typeface="Tahoma"/>
                <a:cs typeface="Tahoma"/>
              </a:rPr>
              <a:t> </a:t>
            </a:r>
            <a:r>
              <a:rPr lang="en-US" sz="2400" dirty="0" err="1">
                <a:latin typeface="Tahoma"/>
                <a:cs typeface="Tahoma"/>
              </a:rPr>
              <a:t>kênh</a:t>
            </a:r>
            <a:r>
              <a:rPr lang="en-US" sz="2400" dirty="0">
                <a:latin typeface="Tahoma"/>
                <a:cs typeface="Tahoma"/>
              </a:rPr>
              <a:t> </a:t>
            </a:r>
            <a:r>
              <a:rPr lang="en-US" sz="2400" dirty="0" err="1">
                <a:latin typeface="Tahoma"/>
                <a:cs typeface="Tahoma"/>
              </a:rPr>
              <a:t>tru</a:t>
            </a:r>
            <a:r>
              <a:rPr lang="en-US" sz="2400" spc="5" dirty="0" err="1">
                <a:latin typeface="Tahoma"/>
                <a:cs typeface="Tahoma"/>
              </a:rPr>
              <a:t>y</a:t>
            </a:r>
            <a:r>
              <a:rPr lang="en-US" sz="2400" dirty="0" err="1">
                <a:latin typeface="Tahoma"/>
                <a:cs typeface="Tahoma"/>
              </a:rPr>
              <a:t>ền</a:t>
            </a:r>
            <a:r>
              <a:rPr lang="en-US" sz="2400" spc="-15" dirty="0">
                <a:latin typeface="Tahoma"/>
                <a:cs typeface="Tahoma"/>
              </a:rPr>
              <a:t> </a:t>
            </a:r>
            <a:r>
              <a:rPr lang="en-US" sz="2400" dirty="0" err="1">
                <a:latin typeface="Tahoma"/>
                <a:cs typeface="Tahoma"/>
              </a:rPr>
              <a:t>q</a:t>
            </a:r>
            <a:r>
              <a:rPr lang="en-US" sz="2400" spc="5" dirty="0" err="1">
                <a:latin typeface="Tahoma"/>
                <a:cs typeface="Tahoma"/>
              </a:rPr>
              <a:t>u</a:t>
            </a:r>
            <a:r>
              <a:rPr lang="en-US" sz="2400" dirty="0" err="1">
                <a:latin typeface="Tahoma"/>
                <a:cs typeface="Tahoma"/>
              </a:rPr>
              <a:t>ảng</a:t>
            </a:r>
            <a:r>
              <a:rPr lang="en-US" sz="2400" spc="-20" dirty="0">
                <a:latin typeface="Tahoma"/>
                <a:cs typeface="Tahoma"/>
              </a:rPr>
              <a:t> </a:t>
            </a:r>
            <a:r>
              <a:rPr lang="en-US" sz="2400" dirty="0" err="1">
                <a:latin typeface="Tahoma"/>
                <a:cs typeface="Tahoma"/>
              </a:rPr>
              <a:t>bá</a:t>
            </a:r>
            <a:r>
              <a:rPr lang="en-US" sz="2400" spc="-10" dirty="0">
                <a:latin typeface="Tahoma"/>
                <a:cs typeface="Tahoma"/>
              </a:rPr>
              <a:t>:</a:t>
            </a:r>
            <a:r>
              <a:rPr lang="en-US" sz="2400" spc="-5" dirty="0">
                <a:latin typeface="Tahoma"/>
                <a:cs typeface="Tahoma"/>
              </a:rPr>
              <a:t> </a:t>
            </a:r>
            <a:r>
              <a:rPr lang="en-US" sz="2400" dirty="0" err="1">
                <a:latin typeface="Tahoma"/>
                <a:cs typeface="Tahoma"/>
              </a:rPr>
              <a:t>đa</a:t>
            </a:r>
            <a:r>
              <a:rPr lang="en-US" sz="2400" spc="5" dirty="0">
                <a:latin typeface="Tahoma"/>
                <a:cs typeface="Tahoma"/>
              </a:rPr>
              <a:t> </a:t>
            </a:r>
            <a:r>
              <a:rPr lang="en-US" sz="2400" spc="-5" dirty="0" err="1">
                <a:latin typeface="Tahoma"/>
                <a:cs typeface="Tahoma"/>
              </a:rPr>
              <a:t>tru</a:t>
            </a:r>
            <a:r>
              <a:rPr lang="en-US" sz="2400" dirty="0" err="1">
                <a:latin typeface="Tahoma"/>
                <a:cs typeface="Tahoma"/>
              </a:rPr>
              <a:t>y</a:t>
            </a:r>
            <a:r>
              <a:rPr lang="en-US" sz="2400" spc="-5" dirty="0">
                <a:latin typeface="Tahoma"/>
                <a:cs typeface="Tahoma"/>
              </a:rPr>
              <a:t> </a:t>
            </a:r>
            <a:r>
              <a:rPr lang="en-US" sz="2400" dirty="0" err="1">
                <a:latin typeface="Tahoma"/>
                <a:cs typeface="Tahoma"/>
              </a:rPr>
              <a:t>cập</a:t>
            </a:r>
            <a:endParaRPr lang="en-US" sz="2400" dirty="0">
              <a:latin typeface="Tahoma"/>
              <a:cs typeface="Tahoma"/>
            </a:endParaRPr>
          </a:p>
          <a:p>
            <a:pPr marL="753110" lvl="1" indent="-284480">
              <a:lnSpc>
                <a:spcPct val="100000"/>
              </a:lnSpc>
              <a:spcBef>
                <a:spcPts val="505"/>
              </a:spcBef>
              <a:buClr>
                <a:srgbClr val="3333CC"/>
              </a:buClr>
              <a:buSzPct val="75000"/>
              <a:buFont typeface="Wingdings"/>
              <a:buChar char=""/>
              <a:tabLst>
                <a:tab pos="753745" algn="l"/>
              </a:tabLst>
            </a:pPr>
            <a:r>
              <a:rPr lang="en-US" sz="2400" dirty="0" err="1">
                <a:latin typeface="Tahoma"/>
                <a:cs typeface="Tahoma"/>
              </a:rPr>
              <a:t>đánh</a:t>
            </a:r>
            <a:r>
              <a:rPr lang="en-US" sz="2400" spc="-25" dirty="0">
                <a:latin typeface="Tahoma"/>
                <a:cs typeface="Tahoma"/>
              </a:rPr>
              <a:t> </a:t>
            </a:r>
            <a:r>
              <a:rPr lang="en-US" sz="2400" dirty="0" err="1">
                <a:latin typeface="Tahoma"/>
                <a:cs typeface="Tahoma"/>
              </a:rPr>
              <a:t>địa</a:t>
            </a:r>
            <a:r>
              <a:rPr lang="en-US" sz="2400" spc="-5" dirty="0">
                <a:latin typeface="Tahoma"/>
                <a:cs typeface="Tahoma"/>
              </a:rPr>
              <a:t> </a:t>
            </a:r>
            <a:r>
              <a:rPr lang="en-US" sz="2400" dirty="0" err="1">
                <a:latin typeface="Tahoma"/>
                <a:cs typeface="Tahoma"/>
              </a:rPr>
              <a:t>chỉ</a:t>
            </a:r>
            <a:r>
              <a:rPr lang="en-US" sz="2400" spc="5" dirty="0">
                <a:latin typeface="Tahoma"/>
                <a:cs typeface="Tahoma"/>
              </a:rPr>
              <a:t> </a:t>
            </a:r>
            <a:r>
              <a:rPr lang="en-US" sz="2400" dirty="0" err="1">
                <a:latin typeface="Tahoma"/>
                <a:cs typeface="Tahoma"/>
              </a:rPr>
              <a:t>tầng</a:t>
            </a:r>
            <a:r>
              <a:rPr lang="en-US" sz="2400" spc="-15" dirty="0">
                <a:latin typeface="Tahoma"/>
                <a:cs typeface="Tahoma"/>
              </a:rPr>
              <a:t> </a:t>
            </a:r>
            <a:r>
              <a:rPr lang="en-US" sz="2400" dirty="0" err="1">
                <a:latin typeface="Tahoma"/>
                <a:cs typeface="Tahoma"/>
              </a:rPr>
              <a:t>liên</a:t>
            </a:r>
            <a:r>
              <a:rPr lang="en-US" sz="2400" spc="-5" dirty="0">
                <a:latin typeface="Tahoma"/>
                <a:cs typeface="Tahoma"/>
              </a:rPr>
              <a:t> </a:t>
            </a:r>
            <a:r>
              <a:rPr lang="en-US" sz="2400" dirty="0" err="1">
                <a:latin typeface="Tahoma"/>
                <a:cs typeface="Tahoma"/>
              </a:rPr>
              <a:t>kết</a:t>
            </a:r>
            <a:endParaRPr lang="en-US" sz="2400" dirty="0">
              <a:latin typeface="Tahoma"/>
              <a:cs typeface="Tahoma"/>
            </a:endParaRPr>
          </a:p>
          <a:p>
            <a:pPr marL="753110" lvl="1" indent="-284480">
              <a:lnSpc>
                <a:spcPct val="100000"/>
              </a:lnSpc>
              <a:spcBef>
                <a:spcPts val="500"/>
              </a:spcBef>
              <a:buClr>
                <a:srgbClr val="3333CC"/>
              </a:buClr>
              <a:buSzPct val="75000"/>
              <a:buFont typeface="Wingdings"/>
              <a:buChar char=""/>
              <a:tabLst>
                <a:tab pos="753745" algn="l"/>
              </a:tabLst>
            </a:pPr>
            <a:r>
              <a:rPr lang="en-US" sz="2400" dirty="0" err="1">
                <a:latin typeface="Tahoma"/>
                <a:cs typeface="Tahoma"/>
              </a:rPr>
              <a:t>tru</a:t>
            </a:r>
            <a:r>
              <a:rPr lang="en-US" sz="2400" spc="5" dirty="0" err="1">
                <a:latin typeface="Tahoma"/>
                <a:cs typeface="Tahoma"/>
              </a:rPr>
              <a:t>y</a:t>
            </a:r>
            <a:r>
              <a:rPr lang="en-US" sz="2400" dirty="0" err="1">
                <a:latin typeface="Tahoma"/>
                <a:cs typeface="Tahoma"/>
              </a:rPr>
              <a:t>ền</a:t>
            </a:r>
            <a:r>
              <a:rPr lang="en-US" sz="2400" spc="-30" dirty="0">
                <a:latin typeface="Tahoma"/>
                <a:cs typeface="Tahoma"/>
              </a:rPr>
              <a:t> </a:t>
            </a:r>
            <a:r>
              <a:rPr lang="en-US" sz="2400" dirty="0" err="1">
                <a:latin typeface="Tahoma"/>
                <a:cs typeface="Tahoma"/>
              </a:rPr>
              <a:t>tải</a:t>
            </a:r>
            <a:r>
              <a:rPr lang="en-US" sz="2400" spc="-5" dirty="0">
                <a:latin typeface="Tahoma"/>
                <a:cs typeface="Tahoma"/>
              </a:rPr>
              <a:t> </a:t>
            </a:r>
            <a:r>
              <a:rPr lang="en-US" sz="2400" dirty="0" err="1">
                <a:latin typeface="Tahoma"/>
                <a:cs typeface="Tahoma"/>
              </a:rPr>
              <a:t>dữ</a:t>
            </a:r>
            <a:r>
              <a:rPr lang="en-US" sz="2400" spc="-10" dirty="0">
                <a:latin typeface="Tahoma"/>
                <a:cs typeface="Tahoma"/>
              </a:rPr>
              <a:t> </a:t>
            </a:r>
            <a:r>
              <a:rPr lang="en-US" sz="2400" dirty="0" err="1">
                <a:latin typeface="Tahoma"/>
                <a:cs typeface="Tahoma"/>
              </a:rPr>
              <a:t>liệu</a:t>
            </a:r>
            <a:r>
              <a:rPr lang="en-US" sz="2400" dirty="0">
                <a:latin typeface="Tahoma"/>
                <a:cs typeface="Tahoma"/>
              </a:rPr>
              <a:t> </a:t>
            </a:r>
            <a:r>
              <a:rPr lang="en-US" sz="2400" spc="-15" dirty="0">
                <a:latin typeface="Tahoma"/>
                <a:cs typeface="Tahoma"/>
              </a:rPr>
              <a:t>tin</a:t>
            </a:r>
            <a:r>
              <a:rPr lang="en-US" sz="2400" spc="-10" dirty="0">
                <a:latin typeface="Tahoma"/>
                <a:cs typeface="Tahoma"/>
              </a:rPr>
              <a:t> </a:t>
            </a:r>
            <a:r>
              <a:rPr lang="en-US" sz="2400" dirty="0" err="1">
                <a:latin typeface="Tahoma"/>
                <a:cs typeface="Tahoma"/>
              </a:rPr>
              <a:t>cậy</a:t>
            </a:r>
            <a:r>
              <a:rPr lang="en-US" sz="2400" spc="-10" dirty="0">
                <a:latin typeface="Tahoma"/>
                <a:cs typeface="Tahoma"/>
              </a:rPr>
              <a:t>,</a:t>
            </a:r>
            <a:r>
              <a:rPr lang="en-US" sz="2400" spc="10" dirty="0">
                <a:latin typeface="Tahoma"/>
                <a:cs typeface="Tahoma"/>
              </a:rPr>
              <a:t> </a:t>
            </a:r>
            <a:r>
              <a:rPr lang="en-US" sz="2400" dirty="0" err="1">
                <a:latin typeface="Tahoma"/>
                <a:cs typeface="Tahoma"/>
              </a:rPr>
              <a:t>kiểm</a:t>
            </a:r>
            <a:r>
              <a:rPr lang="en-US" sz="2400" dirty="0">
                <a:latin typeface="Tahoma"/>
                <a:cs typeface="Tahoma"/>
              </a:rPr>
              <a:t> </a:t>
            </a:r>
            <a:r>
              <a:rPr lang="en-US" sz="2400" dirty="0" err="1">
                <a:latin typeface="Tahoma"/>
                <a:cs typeface="Tahoma"/>
              </a:rPr>
              <a:t>soát</a:t>
            </a:r>
            <a:r>
              <a:rPr lang="en-US" sz="2400" spc="-5" dirty="0">
                <a:latin typeface="Tahoma"/>
                <a:cs typeface="Tahoma"/>
              </a:rPr>
              <a:t> </a:t>
            </a:r>
            <a:r>
              <a:rPr lang="en-US" sz="2400" dirty="0" err="1">
                <a:latin typeface="Tahoma"/>
                <a:cs typeface="Tahoma"/>
              </a:rPr>
              <a:t>lưu</a:t>
            </a:r>
            <a:r>
              <a:rPr lang="en-US" sz="2400" spc="-15" dirty="0">
                <a:latin typeface="Tahoma"/>
                <a:cs typeface="Tahoma"/>
              </a:rPr>
              <a:t> </a:t>
            </a:r>
            <a:r>
              <a:rPr lang="en-US" sz="2400" dirty="0" err="1">
                <a:latin typeface="Tahoma"/>
                <a:cs typeface="Tahoma"/>
              </a:rPr>
              <a:t>lượ</a:t>
            </a:r>
            <a:r>
              <a:rPr lang="en-US" sz="2400" spc="5" dirty="0" err="1">
                <a:latin typeface="Tahoma"/>
                <a:cs typeface="Tahoma"/>
              </a:rPr>
              <a:t>n</a:t>
            </a:r>
            <a:r>
              <a:rPr lang="en-US" sz="2400" dirty="0" err="1">
                <a:latin typeface="Tahoma"/>
                <a:cs typeface="Tahoma"/>
              </a:rPr>
              <a:t>g</a:t>
            </a:r>
            <a:endParaRPr lang="en-US" sz="2400" dirty="0">
              <a:latin typeface="Tahoma"/>
              <a:cs typeface="Tahoma"/>
            </a:endParaRPr>
          </a:p>
          <a:p>
            <a:pPr marL="525780" marR="64769" indent="-457200">
              <a:lnSpc>
                <a:spcPct val="100000"/>
              </a:lnSpc>
              <a:spcBef>
                <a:spcPts val="484"/>
              </a:spcBef>
              <a:buFont typeface="Wingdings" charset="2"/>
              <a:buChar char="q"/>
            </a:pPr>
            <a:r>
              <a:rPr lang="en-US" sz="2800" spc="5" dirty="0">
                <a:latin typeface="Tahoma"/>
                <a:cs typeface="Tahoma"/>
              </a:rPr>
              <a:t> </a:t>
            </a:r>
            <a:r>
              <a:rPr lang="en-US" sz="2800" spc="5" dirty="0" err="1">
                <a:latin typeface="Tahoma"/>
                <a:cs typeface="Tahoma"/>
              </a:rPr>
              <a:t>Thực</a:t>
            </a:r>
            <a:r>
              <a:rPr lang="en-US" sz="2800" spc="5" dirty="0">
                <a:latin typeface="Tahoma"/>
                <a:cs typeface="Tahoma"/>
              </a:rPr>
              <a:t> </a:t>
            </a:r>
            <a:r>
              <a:rPr lang="en-US" sz="2800" spc="5" dirty="0" err="1">
                <a:latin typeface="Tahoma"/>
                <a:cs typeface="Tahoma"/>
              </a:rPr>
              <a:t>hiện</a:t>
            </a:r>
            <a:r>
              <a:rPr lang="en-US" sz="2800" spc="5" dirty="0">
                <a:latin typeface="Tahoma"/>
                <a:cs typeface="Tahoma"/>
              </a:rPr>
              <a:t> </a:t>
            </a:r>
            <a:r>
              <a:rPr lang="en-US" sz="2800" spc="5" dirty="0" err="1">
                <a:latin typeface="Tahoma"/>
                <a:cs typeface="Tahoma"/>
              </a:rPr>
              <a:t>nhiều</a:t>
            </a:r>
            <a:r>
              <a:rPr lang="en-US" sz="2800" spc="5" dirty="0">
                <a:latin typeface="Tahoma"/>
                <a:cs typeface="Tahoma"/>
              </a:rPr>
              <a:t> </a:t>
            </a:r>
            <a:r>
              <a:rPr lang="en-US" sz="2800" spc="-15" dirty="0" err="1">
                <a:latin typeface="Tahoma"/>
                <a:cs typeface="Tahoma"/>
              </a:rPr>
              <a:t>c</a:t>
            </a:r>
            <a:r>
              <a:rPr lang="en-US" sz="2800" spc="-10" dirty="0" err="1">
                <a:latin typeface="Tahoma"/>
                <a:cs typeface="Tahoma"/>
              </a:rPr>
              <a:t>ô</a:t>
            </a:r>
            <a:r>
              <a:rPr lang="en-US" sz="2800" spc="-20" dirty="0" err="1">
                <a:latin typeface="Tahoma"/>
                <a:cs typeface="Tahoma"/>
              </a:rPr>
              <a:t>ng</a:t>
            </a:r>
            <a:r>
              <a:rPr lang="en-US" sz="2800" dirty="0">
                <a:latin typeface="Tahoma"/>
                <a:cs typeface="Tahoma"/>
              </a:rPr>
              <a:t> </a:t>
            </a:r>
            <a:r>
              <a:rPr lang="en-US" sz="2800" spc="-20" dirty="0" err="1">
                <a:latin typeface="Tahoma"/>
                <a:cs typeface="Tahoma"/>
              </a:rPr>
              <a:t>nghệ</a:t>
            </a:r>
            <a:r>
              <a:rPr lang="en-US" sz="2800" spc="5" dirty="0">
                <a:latin typeface="Tahoma"/>
                <a:cs typeface="Tahoma"/>
              </a:rPr>
              <a:t> </a:t>
            </a:r>
            <a:r>
              <a:rPr lang="en-US" sz="2800" spc="-20" dirty="0" err="1">
                <a:latin typeface="Tahoma"/>
                <a:cs typeface="Tahoma"/>
              </a:rPr>
              <a:t>khác</a:t>
            </a:r>
            <a:r>
              <a:rPr lang="en-US" sz="2800" spc="-20" dirty="0">
                <a:latin typeface="Tahoma"/>
                <a:cs typeface="Tahoma"/>
              </a:rPr>
              <a:t> </a:t>
            </a:r>
            <a:r>
              <a:rPr lang="en-US" sz="2800" spc="-20" dirty="0" err="1">
                <a:latin typeface="Tahoma"/>
                <a:cs typeface="Tahoma"/>
              </a:rPr>
              <a:t>nhau</a:t>
            </a:r>
            <a:r>
              <a:rPr lang="en-US" sz="2800" spc="15" dirty="0">
                <a:latin typeface="Tahoma"/>
                <a:cs typeface="Tahoma"/>
              </a:rPr>
              <a:t> </a:t>
            </a:r>
            <a:r>
              <a:rPr lang="en-US" sz="2800" spc="-20" dirty="0" err="1">
                <a:latin typeface="Tahoma"/>
                <a:cs typeface="Tahoma"/>
              </a:rPr>
              <a:t>ở</a:t>
            </a:r>
            <a:r>
              <a:rPr lang="en-US" sz="2800" spc="-5" dirty="0">
                <a:latin typeface="Tahoma"/>
                <a:cs typeface="Tahoma"/>
              </a:rPr>
              <a:t> </a:t>
            </a:r>
            <a:r>
              <a:rPr lang="en-US" sz="2800" spc="-15" dirty="0" err="1">
                <a:latin typeface="Tahoma"/>
                <a:cs typeface="Tahoma"/>
              </a:rPr>
              <a:t>tầng</a:t>
            </a:r>
            <a:r>
              <a:rPr lang="en-US" sz="2800" spc="10" dirty="0">
                <a:latin typeface="Tahoma"/>
                <a:cs typeface="Tahoma"/>
              </a:rPr>
              <a:t> </a:t>
            </a:r>
            <a:r>
              <a:rPr lang="en-US" sz="2800" spc="-10" dirty="0" err="1">
                <a:latin typeface="Tahoma"/>
                <a:cs typeface="Tahoma"/>
              </a:rPr>
              <a:t>l</a:t>
            </a:r>
            <a:r>
              <a:rPr lang="en-US" sz="2800" spc="-20" dirty="0" err="1">
                <a:latin typeface="Tahoma"/>
                <a:cs typeface="Tahoma"/>
              </a:rPr>
              <a:t>iên</a:t>
            </a:r>
            <a:r>
              <a:rPr lang="en-US" sz="2800" spc="15" dirty="0">
                <a:latin typeface="Tahoma"/>
                <a:cs typeface="Tahoma"/>
              </a:rPr>
              <a:t> </a:t>
            </a:r>
            <a:r>
              <a:rPr lang="en-US" sz="2800" spc="-15" dirty="0" err="1">
                <a:latin typeface="Tahoma"/>
                <a:cs typeface="Tahoma"/>
              </a:rPr>
              <a:t>kết</a:t>
            </a:r>
            <a:r>
              <a:rPr lang="en-US" sz="2800" spc="-15" dirty="0">
                <a:latin typeface="Tahoma"/>
                <a:cs typeface="Tahoma"/>
              </a:rPr>
              <a:t> </a:t>
            </a:r>
            <a:r>
              <a:rPr lang="en-US" sz="2800" spc="-15" dirty="0" err="1">
                <a:latin typeface="Tahoma"/>
                <a:cs typeface="Tahoma"/>
              </a:rPr>
              <a:t>dữ</a:t>
            </a:r>
            <a:r>
              <a:rPr lang="en-US" sz="2800" spc="-5" dirty="0">
                <a:latin typeface="Tahoma"/>
                <a:cs typeface="Tahoma"/>
              </a:rPr>
              <a:t> </a:t>
            </a:r>
            <a:r>
              <a:rPr lang="en-US" sz="2800" spc="-10" dirty="0" err="1">
                <a:latin typeface="Tahoma"/>
                <a:cs typeface="Tahoma"/>
              </a:rPr>
              <a:t>l</a:t>
            </a:r>
            <a:r>
              <a:rPr lang="en-US" sz="2800" spc="-20" dirty="0" err="1">
                <a:latin typeface="Tahoma"/>
                <a:cs typeface="Tahoma"/>
              </a:rPr>
              <a:t>iệu</a:t>
            </a:r>
            <a:endParaRPr lang="en-US" sz="2800" dirty="0">
              <a:latin typeface="Tahoma"/>
              <a:cs typeface="Tahoma"/>
            </a:endParaRPr>
          </a:p>
          <a:p>
            <a:endParaRPr dirty="0"/>
          </a:p>
        </p:txBody>
      </p:sp>
    </p:spTree>
    <p:extLst>
      <p:ext uri="{BB962C8B-B14F-4D97-AF65-F5344CB8AC3E}">
        <p14:creationId xmlns:p14="http://schemas.microsoft.com/office/powerpoint/2010/main" val="31537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1143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2345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5941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2700" indent="0">
              <a:lnSpc>
                <a:spcPct val="100000"/>
              </a:lnSpc>
              <a:buClr>
                <a:srgbClr val="3333CC"/>
              </a:buClr>
              <a:buFont typeface="Wingdings"/>
              <a:buNone/>
              <a:tabLst>
                <a:tab pos="355600" algn="l"/>
              </a:tabLst>
            </a:pPr>
            <a:r>
              <a:rPr lang="vi-VN" sz="1200" spc="-15" dirty="0">
                <a:solidFill>
                  <a:srgbClr val="FF0000"/>
                </a:solidFill>
                <a:latin typeface="Tahoma"/>
                <a:cs typeface="Tahoma"/>
              </a:rPr>
              <a:t>Chương 3 </a:t>
            </a:r>
            <a:r>
              <a:rPr lang="en-US" sz="1200" spc="-15" dirty="0" err="1">
                <a:solidFill>
                  <a:srgbClr val="FF0000"/>
                </a:solidFill>
                <a:latin typeface="Tahoma"/>
                <a:cs typeface="Tahoma"/>
              </a:rPr>
              <a:t>đã</a:t>
            </a:r>
            <a:r>
              <a:rPr lang="en-US" sz="1200" spc="-15" baseline="0" dirty="0">
                <a:solidFill>
                  <a:srgbClr val="FF0000"/>
                </a:solidFill>
                <a:latin typeface="Tahoma"/>
                <a:cs typeface="Tahoma"/>
              </a:rPr>
              <a:t> </a:t>
            </a:r>
            <a:r>
              <a:rPr lang="en-US" sz="1200" spc="-15" baseline="0" dirty="0" err="1">
                <a:solidFill>
                  <a:srgbClr val="FF0000"/>
                </a:solidFill>
                <a:latin typeface="Tahoma"/>
                <a:cs typeface="Tahoma"/>
              </a:rPr>
              <a:t>được</a:t>
            </a:r>
            <a:r>
              <a:rPr lang="en-US" sz="1200" spc="-15" baseline="0" dirty="0">
                <a:solidFill>
                  <a:srgbClr val="FF0000"/>
                </a:solidFill>
                <a:latin typeface="Tahoma"/>
                <a:cs typeface="Tahoma"/>
              </a:rPr>
              <a:t> </a:t>
            </a:r>
            <a:r>
              <a:rPr lang="en-US" sz="1200" spc="-15" baseline="0" dirty="0" err="1">
                <a:solidFill>
                  <a:srgbClr val="FF0000"/>
                </a:solidFill>
                <a:latin typeface="Tahoma"/>
                <a:cs typeface="Tahoma"/>
              </a:rPr>
              <a:t>nói</a:t>
            </a:r>
            <a:r>
              <a:rPr lang="en-US" sz="1200" spc="-15" baseline="0" dirty="0">
                <a:solidFill>
                  <a:srgbClr val="FF0000"/>
                </a:solidFill>
                <a:latin typeface="Tahoma"/>
                <a:cs typeface="Tahoma"/>
              </a:rPr>
              <a:t> </a:t>
            </a:r>
            <a:r>
              <a:rPr lang="en-US" sz="1200" spc="-15" baseline="0" dirty="0" err="1">
                <a:solidFill>
                  <a:srgbClr val="FF0000"/>
                </a:solidFill>
                <a:latin typeface="Tahoma"/>
                <a:cs typeface="Tahoma"/>
              </a:rPr>
              <a:t>về</a:t>
            </a:r>
            <a:r>
              <a:rPr lang="vi-VN" sz="1200" spc="-15" dirty="0">
                <a:solidFill>
                  <a:srgbClr val="FF0000"/>
                </a:solidFill>
                <a:latin typeface="Tahoma"/>
                <a:cs typeface="Tahoma"/>
              </a:rPr>
              <a:t> phát hiện và dò lỗi</a:t>
            </a:r>
            <a:r>
              <a:rPr lang="en-US" sz="1200" spc="-15" baseline="0" dirty="0">
                <a:solidFill>
                  <a:srgbClr val="FF0000"/>
                </a:solidFill>
                <a:latin typeface="Tahoma"/>
                <a:cs typeface="Tahoma"/>
              </a:rPr>
              <a:t> </a:t>
            </a:r>
            <a:r>
              <a:rPr lang="vi-VN" sz="1200" spc="-15" dirty="0">
                <a:solidFill>
                  <a:srgbClr val="FF0000"/>
                </a:solidFill>
                <a:latin typeface="Tahoma"/>
                <a:cs typeface="Tahoma"/>
              </a:rPr>
              <a:t>các dịch vụ được cung cấp ở tầng vận chuyển. Trong phần này, chúng ta sẽ</a:t>
            </a:r>
            <a:r>
              <a:rPr lang="en-US" sz="1200" spc="-15" baseline="0" dirty="0">
                <a:solidFill>
                  <a:srgbClr val="FF0000"/>
                </a:solidFill>
                <a:latin typeface="Tahoma"/>
                <a:cs typeface="Tahoma"/>
              </a:rPr>
              <a:t> </a:t>
            </a:r>
            <a:r>
              <a:rPr lang="vi-VN" sz="1200" spc="-15" dirty="0">
                <a:solidFill>
                  <a:srgbClr val="FF0000"/>
                </a:solidFill>
                <a:latin typeface="Tahoma"/>
                <a:cs typeface="Tahoma"/>
              </a:rPr>
              <a:t>kiểm tra một vài kỹ thuật đơn giản nhất có thể được sử dụng để phát hiện và, trong một số</a:t>
            </a:r>
            <a:r>
              <a:rPr lang="en-US" sz="1200" spc="-15" baseline="0" dirty="0">
                <a:solidFill>
                  <a:srgbClr val="FF0000"/>
                </a:solidFill>
                <a:latin typeface="Tahoma"/>
                <a:cs typeface="Tahoma"/>
              </a:rPr>
              <a:t> </a:t>
            </a:r>
            <a:r>
              <a:rPr lang="vi-VN" sz="1200" spc="-15" dirty="0">
                <a:solidFill>
                  <a:srgbClr val="FF0000"/>
                </a:solidFill>
                <a:latin typeface="Tahoma"/>
                <a:cs typeface="Tahoma"/>
              </a:rPr>
              <a:t>trường hợp, sửa lỗi bit như vậy. </a:t>
            </a:r>
            <a:endParaRPr dirty="0"/>
          </a:p>
        </p:txBody>
      </p:sp>
    </p:spTree>
    <p:extLst>
      <p:ext uri="{BB962C8B-B14F-4D97-AF65-F5344CB8AC3E}">
        <p14:creationId xmlns:p14="http://schemas.microsoft.com/office/powerpoint/2010/main" val="4070394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0000" lnSpcReduction="20000"/>
          </a:bodyPr>
          <a:lstStyle/>
          <a:p>
            <a:pPr marL="12700">
              <a:lnSpc>
                <a:spcPct val="100000"/>
              </a:lnSpc>
            </a:pPr>
            <a:r>
              <a:rPr lang="vi-VN" sz="2000" dirty="0">
                <a:latin typeface="Tahoma"/>
                <a:cs typeface="Tahoma"/>
              </a:rPr>
              <a:t>Hình </a:t>
            </a:r>
            <a:r>
              <a:rPr lang="en-US" sz="2000" dirty="0" err="1">
                <a:latin typeface="Tahoma"/>
                <a:cs typeface="Tahoma"/>
              </a:rPr>
              <a:t>trên</a:t>
            </a:r>
            <a:r>
              <a:rPr lang="vi-VN" sz="2000" dirty="0">
                <a:latin typeface="Tahoma"/>
                <a:cs typeface="Tahoma"/>
              </a:rPr>
              <a:t> minh họa </a:t>
            </a:r>
            <a:r>
              <a:rPr lang="en-US" sz="2000" dirty="0">
                <a:latin typeface="Tahoma"/>
                <a:cs typeface="Tahoma"/>
              </a:rPr>
              <a:t>t</a:t>
            </a:r>
            <a:r>
              <a:rPr lang="vi-VN" sz="2000" dirty="0">
                <a:latin typeface="Tahoma"/>
                <a:cs typeface="Tahoma"/>
              </a:rPr>
              <a:t>ại nút gửi, dữ liệu D </a:t>
            </a:r>
            <a:r>
              <a:rPr lang="en-US" sz="2000" dirty="0">
                <a:latin typeface="Tahoma"/>
                <a:cs typeface="Tahoma"/>
              </a:rPr>
              <a:t>đ</a:t>
            </a:r>
            <a:r>
              <a:rPr lang="vi-VN" sz="2000" dirty="0">
                <a:latin typeface="Tahoma"/>
                <a:cs typeface="Tahoma"/>
              </a:rPr>
              <a:t>ược bảo vệ chống lại các lỗi bit </a:t>
            </a:r>
            <a:r>
              <a:rPr lang="en-US" sz="2000" dirty="0" err="1">
                <a:latin typeface="Tahoma"/>
                <a:cs typeface="Tahoma"/>
              </a:rPr>
              <a:t>bằng</a:t>
            </a:r>
            <a:r>
              <a:rPr lang="en-US" sz="2000" baseline="0" dirty="0">
                <a:latin typeface="Tahoma"/>
                <a:cs typeface="Tahoma"/>
              </a:rPr>
              <a:t> </a:t>
            </a:r>
            <a:r>
              <a:rPr lang="en-US" sz="2000" baseline="0" dirty="0" err="1">
                <a:latin typeface="Tahoma"/>
                <a:cs typeface="Tahoma"/>
              </a:rPr>
              <a:t>cách</a:t>
            </a:r>
            <a:r>
              <a:rPr lang="en-US" sz="2000" baseline="0" dirty="0">
                <a:latin typeface="Tahoma"/>
                <a:cs typeface="Tahoma"/>
              </a:rPr>
              <a:t> </a:t>
            </a:r>
            <a:r>
              <a:rPr lang="vi-VN" sz="2000" dirty="0">
                <a:latin typeface="Tahoma"/>
                <a:cs typeface="Tahoma"/>
              </a:rPr>
              <a:t>tăng cường phát hiện lỗi và </a:t>
            </a:r>
            <a:r>
              <a:rPr lang="en-US" sz="2000" dirty="0" err="1">
                <a:latin typeface="Tahoma"/>
                <a:cs typeface="Tahoma"/>
              </a:rPr>
              <a:t>sửa</a:t>
            </a:r>
            <a:r>
              <a:rPr lang="en-US" sz="2000" baseline="0" dirty="0">
                <a:latin typeface="Tahoma"/>
                <a:cs typeface="Tahoma"/>
              </a:rPr>
              <a:t> </a:t>
            </a:r>
            <a:r>
              <a:rPr lang="en-US" sz="2000" baseline="0" dirty="0" err="1">
                <a:latin typeface="Tahoma"/>
                <a:cs typeface="Tahoma"/>
              </a:rPr>
              <a:t>lỗi</a:t>
            </a:r>
            <a:r>
              <a:rPr lang="en-US" sz="2000" baseline="0" dirty="0">
                <a:latin typeface="Tahoma"/>
                <a:cs typeface="Tahoma"/>
              </a:rPr>
              <a:t> </a:t>
            </a:r>
            <a:r>
              <a:rPr lang="vi-VN" sz="2000" dirty="0">
                <a:latin typeface="Tahoma"/>
                <a:cs typeface="Tahoma"/>
              </a:rPr>
              <a:t>(EDC). Thông thường, dữ liệu được bảo vệ không chỉ bao gồm datagram được truyền</a:t>
            </a:r>
            <a:r>
              <a:rPr lang="en-US" sz="2000" baseline="0" dirty="0">
                <a:latin typeface="Tahoma"/>
                <a:cs typeface="Tahoma"/>
              </a:rPr>
              <a:t> </a:t>
            </a:r>
            <a:r>
              <a:rPr lang="vi-VN" sz="2000" dirty="0">
                <a:latin typeface="Tahoma"/>
                <a:cs typeface="Tahoma"/>
              </a:rPr>
              <a:t>từ </a:t>
            </a:r>
            <a:r>
              <a:rPr lang="en-US" sz="2000" dirty="0" err="1">
                <a:latin typeface="Tahoma"/>
                <a:cs typeface="Tahoma"/>
              </a:rPr>
              <a:t>tầng</a:t>
            </a:r>
            <a:r>
              <a:rPr lang="en-US" sz="2000" baseline="0" dirty="0">
                <a:latin typeface="Tahoma"/>
                <a:cs typeface="Tahoma"/>
              </a:rPr>
              <a:t> </a:t>
            </a:r>
            <a:r>
              <a:rPr lang="vi-VN" sz="2000" dirty="0">
                <a:latin typeface="Tahoma"/>
                <a:cs typeface="Tahoma"/>
              </a:rPr>
              <a:t>mạng để truyền qua liên kết, nhưng cũng có thông tin số thứ tự và các trường khác trong tiêu đề khung liên kết.</a:t>
            </a:r>
            <a:r>
              <a:rPr lang="en-US" sz="2000" baseline="0" dirty="0">
                <a:latin typeface="Tahoma"/>
                <a:cs typeface="Tahoma"/>
              </a:rPr>
              <a:t> </a:t>
            </a:r>
            <a:r>
              <a:rPr lang="vi-VN" sz="2000" dirty="0">
                <a:latin typeface="Tahoma"/>
                <a:cs typeface="Tahoma"/>
              </a:rPr>
              <a:t>Cả D và EDC được gửi đến nút nhận trong một </a:t>
            </a:r>
            <a:r>
              <a:rPr lang="en-US" sz="2000" dirty="0">
                <a:latin typeface="Tahoma"/>
                <a:cs typeface="Tahoma"/>
              </a:rPr>
              <a:t>frame </a:t>
            </a:r>
            <a:r>
              <a:rPr lang="en-US" sz="2000" dirty="0" err="1">
                <a:latin typeface="Tahoma"/>
                <a:cs typeface="Tahoma"/>
              </a:rPr>
              <a:t>tầng</a:t>
            </a:r>
            <a:r>
              <a:rPr lang="en-US" sz="2000" baseline="0" dirty="0">
                <a:latin typeface="Tahoma"/>
                <a:cs typeface="Tahoma"/>
              </a:rPr>
              <a:t> </a:t>
            </a:r>
            <a:r>
              <a:rPr lang="vi-VN" sz="2000" dirty="0">
                <a:latin typeface="Tahoma"/>
                <a:cs typeface="Tahoma"/>
              </a:rPr>
              <a:t>liên kết. Tại nút nhận, một chuỗi bit, D</a:t>
            </a:r>
            <a:r>
              <a:rPr lang="en-US" sz="2000" dirty="0">
                <a:latin typeface="Tahoma"/>
                <a:cs typeface="Tahoma"/>
              </a:rPr>
              <a:t>’</a:t>
            </a:r>
            <a:r>
              <a:rPr lang="vi-VN" sz="2000" dirty="0">
                <a:latin typeface="Tahoma"/>
                <a:cs typeface="Tahoma"/>
              </a:rPr>
              <a:t> và EDC</a:t>
            </a:r>
            <a:r>
              <a:rPr lang="en-US" sz="2000" dirty="0">
                <a:latin typeface="Tahoma"/>
                <a:cs typeface="Tahoma"/>
              </a:rPr>
              <a:t>’</a:t>
            </a:r>
            <a:r>
              <a:rPr lang="vi-VN" sz="2000" dirty="0">
                <a:latin typeface="Tahoma"/>
                <a:cs typeface="Tahoma"/>
              </a:rPr>
              <a:t> Đã nhận. Lưu ý rằng D</a:t>
            </a:r>
            <a:r>
              <a:rPr lang="en-US" sz="2000" dirty="0">
                <a:latin typeface="Tahoma"/>
                <a:cs typeface="Tahoma"/>
              </a:rPr>
              <a:t>’</a:t>
            </a:r>
            <a:r>
              <a:rPr lang="vi-VN" sz="2000" dirty="0">
                <a:latin typeface="Tahoma"/>
                <a:cs typeface="Tahoma"/>
              </a:rPr>
              <a:t> và EDC</a:t>
            </a:r>
            <a:r>
              <a:rPr lang="en-US" sz="2000" dirty="0">
                <a:latin typeface="Tahoma"/>
                <a:cs typeface="Tahoma"/>
              </a:rPr>
              <a:t>’</a:t>
            </a:r>
            <a:r>
              <a:rPr lang="vi-VN" sz="2000" dirty="0">
                <a:latin typeface="Tahoma"/>
                <a:cs typeface="Tahoma"/>
              </a:rPr>
              <a:t> Có</a:t>
            </a:r>
            <a:r>
              <a:rPr lang="en-US" sz="2000" baseline="0" dirty="0">
                <a:latin typeface="Tahoma"/>
                <a:cs typeface="Tahoma"/>
              </a:rPr>
              <a:t> </a:t>
            </a:r>
            <a:r>
              <a:rPr lang="vi-VN" sz="2000" dirty="0">
                <a:latin typeface="Tahoma"/>
                <a:cs typeface="Tahoma"/>
              </a:rPr>
              <a:t>thể</a:t>
            </a:r>
            <a:r>
              <a:rPr lang="en-US" sz="2000" baseline="0" dirty="0">
                <a:latin typeface="Tahoma"/>
                <a:cs typeface="Tahoma"/>
              </a:rPr>
              <a:t> </a:t>
            </a:r>
            <a:r>
              <a:rPr lang="vi-VN" sz="2000" dirty="0">
                <a:latin typeface="Tahoma"/>
                <a:cs typeface="Tahoma"/>
              </a:rPr>
              <a:t>khác với bản gốc D và EDC là kết quả của quá trình lật bit</a:t>
            </a:r>
            <a:r>
              <a:rPr lang="en-US" sz="2000" dirty="0">
                <a:latin typeface="Tahoma"/>
                <a:cs typeface="Tahoma"/>
              </a:rPr>
              <a:t>’</a:t>
            </a:r>
          </a:p>
          <a:p>
            <a:pPr marL="12700">
              <a:lnSpc>
                <a:spcPct val="100000"/>
              </a:lnSpc>
            </a:pPr>
            <a:endParaRPr lang="en-US" sz="2000" dirty="0">
              <a:latin typeface="Tahoma"/>
              <a:cs typeface="Tahoma"/>
            </a:endParaRPr>
          </a:p>
          <a:p>
            <a:pPr marL="12700">
              <a:lnSpc>
                <a:spcPct val="100000"/>
              </a:lnSpc>
            </a:pPr>
            <a:r>
              <a:rPr lang="en-US" sz="2000" dirty="0">
                <a:latin typeface="Tahoma"/>
                <a:cs typeface="Tahoma"/>
              </a:rPr>
              <a:t>EDC (error detection-correction) =</a:t>
            </a:r>
            <a:r>
              <a:rPr lang="en-US" sz="2000" spc="-25" dirty="0">
                <a:latin typeface="Tahoma"/>
                <a:cs typeface="Tahoma"/>
              </a:rPr>
              <a:t> </a:t>
            </a:r>
            <a:r>
              <a:rPr lang="en-US" sz="2000" dirty="0" err="1">
                <a:latin typeface="Tahoma"/>
                <a:cs typeface="Tahoma"/>
              </a:rPr>
              <a:t>các</a:t>
            </a:r>
            <a:r>
              <a:rPr lang="en-US" sz="2000" dirty="0">
                <a:latin typeface="Tahoma"/>
                <a:cs typeface="Tahoma"/>
              </a:rPr>
              <a:t> b</a:t>
            </a:r>
            <a:r>
              <a:rPr lang="en-US" sz="2000" spc="-10" dirty="0">
                <a:latin typeface="Tahoma"/>
                <a:cs typeface="Tahoma"/>
              </a:rPr>
              <a:t>i</a:t>
            </a:r>
            <a:r>
              <a:rPr lang="en-US" sz="2000" dirty="0">
                <a:latin typeface="Tahoma"/>
                <a:cs typeface="Tahoma"/>
              </a:rPr>
              <a:t>t</a:t>
            </a:r>
            <a:r>
              <a:rPr lang="en-US" sz="2000" spc="10" dirty="0">
                <a:latin typeface="Tahoma"/>
                <a:cs typeface="Tahoma"/>
              </a:rPr>
              <a:t> </a:t>
            </a:r>
            <a:r>
              <a:rPr lang="en-US" sz="2000" dirty="0" err="1">
                <a:latin typeface="Tahoma"/>
                <a:cs typeface="Tahoma"/>
              </a:rPr>
              <a:t>d</a:t>
            </a:r>
            <a:r>
              <a:rPr lang="en-US" sz="2000" spc="-10" dirty="0" err="1">
                <a:latin typeface="Tahoma"/>
                <a:cs typeface="Tahoma"/>
              </a:rPr>
              <a:t>ù</a:t>
            </a:r>
            <a:r>
              <a:rPr lang="en-US" sz="2000" dirty="0" err="1">
                <a:latin typeface="Tahoma"/>
                <a:cs typeface="Tahoma"/>
              </a:rPr>
              <a:t>ng</a:t>
            </a:r>
            <a:r>
              <a:rPr lang="en-US" sz="2000" spc="-25" dirty="0">
                <a:latin typeface="Tahoma"/>
                <a:cs typeface="Tahoma"/>
              </a:rPr>
              <a:t> </a:t>
            </a:r>
            <a:r>
              <a:rPr lang="en-US" sz="2000" dirty="0" err="1">
                <a:latin typeface="Tahoma"/>
                <a:cs typeface="Tahoma"/>
              </a:rPr>
              <a:t>cho</a:t>
            </a:r>
            <a:r>
              <a:rPr lang="en-US" sz="2000" spc="-15"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át</a:t>
            </a:r>
            <a:r>
              <a:rPr lang="en-US" sz="2000" spc="-15" dirty="0">
                <a:latin typeface="Tahoma"/>
                <a:cs typeface="Tahoma"/>
              </a:rPr>
              <a:t> </a:t>
            </a:r>
            <a:r>
              <a:rPr lang="en-US" sz="2000" dirty="0" err="1">
                <a:latin typeface="Tahoma"/>
                <a:cs typeface="Tahoma"/>
              </a:rPr>
              <a:t>hiện</a:t>
            </a:r>
            <a:r>
              <a:rPr lang="en-US" sz="2000" spc="-10" dirty="0">
                <a:latin typeface="Tahoma"/>
                <a:cs typeface="Tahoma"/>
              </a:rPr>
              <a:t> </a:t>
            </a:r>
            <a:r>
              <a:rPr lang="en-US" sz="2000" dirty="0" err="1">
                <a:latin typeface="Tahoma"/>
                <a:cs typeface="Tahoma"/>
              </a:rPr>
              <a:t>và</a:t>
            </a:r>
            <a:r>
              <a:rPr lang="en-US" sz="2000" dirty="0">
                <a:latin typeface="Tahoma"/>
                <a:cs typeface="Tahoma"/>
              </a:rPr>
              <a:t> </a:t>
            </a:r>
            <a:r>
              <a:rPr lang="en-US" sz="2000" dirty="0" err="1">
                <a:latin typeface="Tahoma"/>
                <a:cs typeface="Tahoma"/>
              </a:rPr>
              <a:t>sửa</a:t>
            </a:r>
            <a:r>
              <a:rPr lang="en-US" sz="2000" spc="-25" dirty="0">
                <a:latin typeface="Tahoma"/>
                <a:cs typeface="Tahoma"/>
              </a:rPr>
              <a:t> </a:t>
            </a:r>
            <a:r>
              <a:rPr lang="en-US" sz="2000" dirty="0" err="1">
                <a:latin typeface="Tahoma"/>
                <a:cs typeface="Tahoma"/>
              </a:rPr>
              <a:t>lỗi</a:t>
            </a:r>
            <a:r>
              <a:rPr lang="en-US" sz="2000" spc="5" dirty="0">
                <a:latin typeface="Tahoma"/>
                <a:cs typeface="Tahoma"/>
              </a:rPr>
              <a:t> </a:t>
            </a:r>
            <a:r>
              <a:rPr lang="en-US" sz="2000" dirty="0">
                <a:latin typeface="Tahoma"/>
                <a:cs typeface="Tahoma"/>
              </a:rPr>
              <a:t>(</a:t>
            </a:r>
            <a:r>
              <a:rPr lang="en-US" sz="2000" dirty="0" err="1">
                <a:latin typeface="Tahoma"/>
                <a:cs typeface="Tahoma"/>
              </a:rPr>
              <a:t>phần</a:t>
            </a:r>
            <a:r>
              <a:rPr lang="en-US" sz="2000" spc="-35" dirty="0">
                <a:latin typeface="Tahoma"/>
                <a:cs typeface="Tahoma"/>
              </a:rPr>
              <a:t> </a:t>
            </a:r>
            <a:r>
              <a:rPr lang="en-US" sz="2000" dirty="0" err="1">
                <a:latin typeface="Tahoma"/>
                <a:cs typeface="Tahoma"/>
              </a:rPr>
              <a:t>thừa</a:t>
            </a:r>
            <a:r>
              <a:rPr lang="en-US" sz="2000" dirty="0">
                <a:latin typeface="Tahoma"/>
                <a:cs typeface="Tahoma"/>
              </a:rPr>
              <a:t>)</a:t>
            </a:r>
          </a:p>
          <a:p>
            <a:pPr marL="12700" marR="5080">
              <a:lnSpc>
                <a:spcPct val="100000"/>
              </a:lnSpc>
              <a:tabLst>
                <a:tab pos="501650" algn="l"/>
              </a:tabLst>
            </a:pPr>
            <a:r>
              <a:rPr lang="en-US" sz="2000" dirty="0">
                <a:latin typeface="Tahoma"/>
                <a:cs typeface="Tahoma"/>
              </a:rPr>
              <a:t>D	=</a:t>
            </a:r>
            <a:r>
              <a:rPr lang="en-US" sz="2000" spc="-5" dirty="0">
                <a:latin typeface="Tahoma"/>
                <a:cs typeface="Tahoma"/>
              </a:rPr>
              <a:t> </a:t>
            </a:r>
            <a:r>
              <a:rPr lang="en-US" sz="2000" dirty="0" err="1">
                <a:latin typeface="Tahoma"/>
                <a:cs typeface="Tahoma"/>
              </a:rPr>
              <a:t>Dữ</a:t>
            </a:r>
            <a:r>
              <a:rPr lang="en-US" sz="2000" spc="-10" dirty="0">
                <a:latin typeface="Tahoma"/>
                <a:cs typeface="Tahoma"/>
              </a:rPr>
              <a:t> </a:t>
            </a:r>
            <a:r>
              <a:rPr lang="en-US" sz="2000" spc="-10" dirty="0" err="1">
                <a:latin typeface="Tahoma"/>
                <a:cs typeface="Tahoma"/>
              </a:rPr>
              <a:t>l</a:t>
            </a:r>
            <a:r>
              <a:rPr lang="en-US" sz="2000" dirty="0" err="1">
                <a:latin typeface="Tahoma"/>
                <a:cs typeface="Tahoma"/>
              </a:rPr>
              <a:t>iệu</a:t>
            </a:r>
            <a:r>
              <a:rPr lang="en-US" sz="2000" dirty="0">
                <a:latin typeface="Tahoma"/>
                <a:cs typeface="Tahoma"/>
              </a:rPr>
              <a:t> </a:t>
            </a:r>
            <a:r>
              <a:rPr lang="en-US" sz="2000" spc="5" dirty="0" err="1">
                <a:latin typeface="Tahoma"/>
                <a:cs typeface="Tahoma"/>
              </a:rPr>
              <a:t>đ</a:t>
            </a:r>
            <a:r>
              <a:rPr lang="en-US" sz="2000" dirty="0" err="1">
                <a:latin typeface="Tahoma"/>
                <a:cs typeface="Tahoma"/>
              </a:rPr>
              <a:t>ược</a:t>
            </a:r>
            <a:r>
              <a:rPr lang="en-US" sz="2000" dirty="0">
                <a:latin typeface="Tahoma"/>
                <a:cs typeface="Tahoma"/>
              </a:rPr>
              <a:t> </a:t>
            </a:r>
            <a:r>
              <a:rPr lang="en-US" sz="2000" spc="-10" dirty="0" err="1">
                <a:latin typeface="Tahoma"/>
                <a:cs typeface="Tahoma"/>
              </a:rPr>
              <a:t>b</a:t>
            </a:r>
            <a:r>
              <a:rPr lang="en-US" sz="2000" dirty="0" err="1">
                <a:latin typeface="Tahoma"/>
                <a:cs typeface="Tahoma"/>
              </a:rPr>
              <a:t>ảo</a:t>
            </a:r>
            <a:r>
              <a:rPr lang="en-US" sz="2000" spc="-10" dirty="0">
                <a:latin typeface="Tahoma"/>
                <a:cs typeface="Tahoma"/>
              </a:rPr>
              <a:t> </a:t>
            </a:r>
            <a:r>
              <a:rPr lang="en-US" sz="2000" dirty="0" err="1">
                <a:latin typeface="Tahoma"/>
                <a:cs typeface="Tahoma"/>
              </a:rPr>
              <a:t>vệ</a:t>
            </a:r>
            <a:r>
              <a:rPr lang="en-US" sz="2000" dirty="0">
                <a:latin typeface="Tahoma"/>
                <a:cs typeface="Tahoma"/>
              </a:rPr>
              <a:t> </a:t>
            </a:r>
            <a:r>
              <a:rPr lang="en-US" sz="2000" spc="-10" dirty="0" err="1">
                <a:latin typeface="Tahoma"/>
                <a:cs typeface="Tahoma"/>
              </a:rPr>
              <a:t>b</a:t>
            </a:r>
            <a:r>
              <a:rPr lang="en-US" sz="2000" dirty="0" err="1">
                <a:latin typeface="Tahoma"/>
                <a:cs typeface="Tahoma"/>
              </a:rPr>
              <a:t>ằng</a:t>
            </a:r>
            <a:r>
              <a:rPr lang="en-US" sz="2000" spc="-30" dirty="0">
                <a:latin typeface="Tahoma"/>
                <a:cs typeface="Tahoma"/>
              </a:rPr>
              <a:t> </a:t>
            </a:r>
            <a:r>
              <a:rPr lang="en-US" sz="2000" dirty="0" err="1">
                <a:latin typeface="Tahoma"/>
                <a:cs typeface="Tahoma"/>
              </a:rPr>
              <a:t>cách</a:t>
            </a:r>
            <a:r>
              <a:rPr lang="en-US" sz="2000" dirty="0">
                <a:latin typeface="Tahoma"/>
                <a:cs typeface="Tahoma"/>
              </a:rPr>
              <a:t> </a:t>
            </a:r>
            <a:r>
              <a:rPr lang="en-US" sz="2000" dirty="0" err="1">
                <a:latin typeface="Tahoma"/>
                <a:cs typeface="Tahoma"/>
              </a:rPr>
              <a:t>k</a:t>
            </a:r>
            <a:r>
              <a:rPr lang="en-US" sz="2000" spc="-10" dirty="0" err="1">
                <a:latin typeface="Tahoma"/>
                <a:cs typeface="Tahoma"/>
              </a:rPr>
              <a:t>i</a:t>
            </a:r>
            <a:r>
              <a:rPr lang="en-US" sz="2000" dirty="0" err="1">
                <a:latin typeface="Tahoma"/>
                <a:cs typeface="Tahoma"/>
              </a:rPr>
              <a:t>ểm</a:t>
            </a:r>
            <a:r>
              <a:rPr lang="en-US" sz="2000" dirty="0">
                <a:latin typeface="Tahoma"/>
                <a:cs typeface="Tahoma"/>
              </a:rPr>
              <a:t> </a:t>
            </a:r>
            <a:r>
              <a:rPr lang="en-US" sz="2000" dirty="0" err="1">
                <a:latin typeface="Tahoma"/>
                <a:cs typeface="Tahoma"/>
              </a:rPr>
              <a:t>t</a:t>
            </a:r>
            <a:r>
              <a:rPr lang="en-US" sz="2000" spc="-40" dirty="0" err="1">
                <a:latin typeface="Tahoma"/>
                <a:cs typeface="Tahoma"/>
              </a:rPr>
              <a:t>r</a:t>
            </a:r>
            <a:r>
              <a:rPr lang="en-US" sz="2000" dirty="0" err="1">
                <a:latin typeface="Tahoma"/>
                <a:cs typeface="Tahoma"/>
              </a:rPr>
              <a:t>a</a:t>
            </a:r>
            <a:r>
              <a:rPr lang="en-US" sz="2000" dirty="0">
                <a:latin typeface="Tahoma"/>
                <a:cs typeface="Tahoma"/>
              </a:rPr>
              <a:t> </a:t>
            </a:r>
            <a:r>
              <a:rPr lang="en-US" sz="2000" dirty="0" err="1">
                <a:latin typeface="Tahoma"/>
                <a:cs typeface="Tahoma"/>
              </a:rPr>
              <a:t>lỗi</a:t>
            </a:r>
            <a:r>
              <a:rPr lang="en-US" sz="2000"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thể</a:t>
            </a:r>
            <a:r>
              <a:rPr lang="en-US" sz="2000" spc="-15" dirty="0">
                <a:latin typeface="Tahoma"/>
                <a:cs typeface="Tahoma"/>
              </a:rPr>
              <a:t> </a:t>
            </a:r>
            <a:r>
              <a:rPr lang="en-US" sz="2000" dirty="0" err="1">
                <a:latin typeface="Tahoma"/>
                <a:cs typeface="Tahoma"/>
              </a:rPr>
              <a:t>bao</a:t>
            </a:r>
            <a:r>
              <a:rPr lang="en-US" sz="2000" spc="-15" dirty="0">
                <a:latin typeface="Tahoma"/>
                <a:cs typeface="Tahoma"/>
              </a:rPr>
              <a:t> </a:t>
            </a:r>
            <a:r>
              <a:rPr lang="en-US" sz="2000" dirty="0" err="1">
                <a:latin typeface="Tahoma"/>
                <a:cs typeface="Tahoma"/>
              </a:rPr>
              <a:t>gồm</a:t>
            </a:r>
            <a:r>
              <a:rPr lang="en-US" sz="2000" spc="-20" dirty="0">
                <a:latin typeface="Tahoma"/>
                <a:cs typeface="Tahoma"/>
              </a:rPr>
              <a:t> </a:t>
            </a:r>
            <a:r>
              <a:rPr lang="en-US" sz="2000" dirty="0" err="1">
                <a:latin typeface="Tahoma"/>
                <a:cs typeface="Tahoma"/>
              </a:rPr>
              <a:t>các</a:t>
            </a:r>
            <a:r>
              <a:rPr lang="en-US" sz="2000" dirty="0">
                <a:latin typeface="Tahoma"/>
                <a:cs typeface="Tahoma"/>
              </a:rPr>
              <a:t> </a:t>
            </a:r>
            <a:r>
              <a:rPr lang="en-US" sz="2000" dirty="0" err="1">
                <a:latin typeface="Tahoma"/>
                <a:cs typeface="Tahoma"/>
              </a:rPr>
              <a:t>trường</a:t>
            </a:r>
            <a:r>
              <a:rPr lang="en-US" sz="2000" spc="-25" dirty="0">
                <a:latin typeface="Tahoma"/>
                <a:cs typeface="Tahoma"/>
              </a:rPr>
              <a:t> </a:t>
            </a:r>
            <a:r>
              <a:rPr lang="en-US" sz="2000" spc="-10" dirty="0">
                <a:latin typeface="Tahoma"/>
                <a:cs typeface="Tahoma"/>
              </a:rPr>
              <a:t>header</a:t>
            </a:r>
            <a:endParaRPr lang="en-US" sz="2000" dirty="0">
              <a:latin typeface="Tahoma"/>
              <a:cs typeface="Tahoma"/>
            </a:endParaRPr>
          </a:p>
          <a:p>
            <a:pPr>
              <a:lnSpc>
                <a:spcPct val="100000"/>
              </a:lnSpc>
              <a:spcBef>
                <a:spcPts val="44"/>
              </a:spcBef>
            </a:pPr>
            <a:endParaRPr lang="en-US" sz="2050" dirty="0">
              <a:latin typeface="Times New Roman"/>
              <a:cs typeface="Times New Roman"/>
            </a:endParaRPr>
          </a:p>
          <a:p>
            <a:pPr marL="189230" indent="-176530">
              <a:lnSpc>
                <a:spcPct val="100000"/>
              </a:lnSpc>
              <a:buFont typeface="Comic Sans MS"/>
              <a:buChar char="•"/>
              <a:tabLst>
                <a:tab pos="189865" algn="l"/>
              </a:tabLst>
            </a:pPr>
            <a:r>
              <a:rPr lang="en-US" sz="2000" dirty="0" err="1">
                <a:latin typeface="Tahoma"/>
                <a:cs typeface="Tahoma"/>
              </a:rPr>
              <a:t>Cơ</a:t>
            </a:r>
            <a:r>
              <a:rPr lang="en-US" sz="2000" spc="-10" dirty="0">
                <a:latin typeface="Tahoma"/>
                <a:cs typeface="Tahoma"/>
              </a:rPr>
              <a:t> </a:t>
            </a:r>
            <a:r>
              <a:rPr lang="en-US" sz="2000" dirty="0" err="1">
                <a:latin typeface="Tahoma"/>
                <a:cs typeface="Tahoma"/>
              </a:rPr>
              <a:t>c</a:t>
            </a:r>
            <a:r>
              <a:rPr lang="en-US" sz="2000" spc="-10" dirty="0" err="1">
                <a:latin typeface="Tahoma"/>
                <a:cs typeface="Tahoma"/>
              </a:rPr>
              <a:t>h</a:t>
            </a:r>
            <a:r>
              <a:rPr lang="en-US" sz="2000" dirty="0" err="1">
                <a:latin typeface="Tahoma"/>
                <a:cs typeface="Tahoma"/>
              </a:rPr>
              <a:t>ế</a:t>
            </a:r>
            <a:r>
              <a:rPr lang="en-US" sz="2000" spc="-15"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át</a:t>
            </a:r>
            <a:r>
              <a:rPr lang="en-US" sz="2000" spc="-10" dirty="0">
                <a:latin typeface="Tahoma"/>
                <a:cs typeface="Tahoma"/>
              </a:rPr>
              <a:t> </a:t>
            </a:r>
            <a:r>
              <a:rPr lang="en-US" sz="2000" dirty="0" err="1">
                <a:latin typeface="Tahoma"/>
                <a:cs typeface="Tahoma"/>
              </a:rPr>
              <a:t>h</a:t>
            </a:r>
            <a:r>
              <a:rPr lang="en-US" sz="2000" spc="-10" dirty="0" err="1">
                <a:latin typeface="Tahoma"/>
                <a:cs typeface="Tahoma"/>
              </a:rPr>
              <a:t>i</a:t>
            </a:r>
            <a:r>
              <a:rPr lang="en-US" sz="2000" dirty="0" err="1">
                <a:latin typeface="Tahoma"/>
                <a:cs typeface="Tahoma"/>
              </a:rPr>
              <a:t>ện</a:t>
            </a:r>
            <a:r>
              <a:rPr lang="en-US" sz="2000" spc="-5" dirty="0">
                <a:latin typeface="Tahoma"/>
                <a:cs typeface="Tahoma"/>
              </a:rPr>
              <a:t> </a:t>
            </a:r>
            <a:r>
              <a:rPr lang="en-US" sz="2000" dirty="0" err="1">
                <a:latin typeface="Tahoma"/>
                <a:cs typeface="Tahoma"/>
              </a:rPr>
              <a:t>lỗi</a:t>
            </a:r>
            <a:r>
              <a:rPr lang="en-US" sz="2000" dirty="0">
                <a:latin typeface="Tahoma"/>
                <a:cs typeface="Tahoma"/>
              </a:rPr>
              <a:t> </a:t>
            </a:r>
            <a:r>
              <a:rPr lang="en-US" sz="2000" dirty="0" err="1">
                <a:latin typeface="Tahoma"/>
                <a:cs typeface="Tahoma"/>
              </a:rPr>
              <a:t>không</a:t>
            </a:r>
            <a:r>
              <a:rPr lang="en-US" sz="2000" spc="-25" dirty="0">
                <a:latin typeface="Tahoma"/>
                <a:cs typeface="Tahoma"/>
              </a:rPr>
              <a:t> </a:t>
            </a:r>
            <a:r>
              <a:rPr lang="en-US" sz="2000" dirty="0" err="1">
                <a:latin typeface="Tahoma"/>
                <a:cs typeface="Tahoma"/>
              </a:rPr>
              <a:t>đáng</a:t>
            </a:r>
            <a:r>
              <a:rPr lang="en-US" sz="2000" spc="-20" dirty="0">
                <a:latin typeface="Tahoma"/>
                <a:cs typeface="Tahoma"/>
              </a:rPr>
              <a:t> </a:t>
            </a:r>
            <a:r>
              <a:rPr lang="en-US" sz="2000" dirty="0">
                <a:latin typeface="Tahoma"/>
                <a:cs typeface="Tahoma"/>
              </a:rPr>
              <a:t>tin</a:t>
            </a:r>
            <a:r>
              <a:rPr lang="en-US" sz="2000" spc="-10" dirty="0">
                <a:latin typeface="Tahoma"/>
                <a:cs typeface="Tahoma"/>
              </a:rPr>
              <a:t> </a:t>
            </a:r>
            <a:r>
              <a:rPr lang="en-US" sz="2000" dirty="0" err="1">
                <a:latin typeface="Tahoma"/>
                <a:cs typeface="Tahoma"/>
              </a:rPr>
              <a:t>cậy</a:t>
            </a:r>
            <a:r>
              <a:rPr lang="en-US" sz="2000" dirty="0">
                <a:latin typeface="Tahoma"/>
                <a:cs typeface="Tahoma"/>
              </a:rPr>
              <a:t> </a:t>
            </a:r>
            <a:r>
              <a:rPr lang="en-US" sz="2000" spc="-10" dirty="0">
                <a:latin typeface="Tahoma"/>
                <a:cs typeface="Tahoma"/>
              </a:rPr>
              <a:t>1</a:t>
            </a:r>
            <a:r>
              <a:rPr lang="en-US" sz="2000" dirty="0">
                <a:latin typeface="Tahoma"/>
                <a:cs typeface="Tahoma"/>
              </a:rPr>
              <a:t>0</a:t>
            </a:r>
            <a:r>
              <a:rPr lang="en-US" sz="2000" spc="-10" dirty="0">
                <a:latin typeface="Tahoma"/>
                <a:cs typeface="Tahoma"/>
              </a:rPr>
              <a:t>0</a:t>
            </a:r>
            <a:r>
              <a:rPr lang="en-US" sz="2000" dirty="0">
                <a:latin typeface="Tahoma"/>
                <a:cs typeface="Tahoma"/>
              </a:rPr>
              <a:t>%!</a:t>
            </a:r>
          </a:p>
          <a:p>
            <a:pPr marL="645160" lvl="1" indent="-177165">
              <a:lnSpc>
                <a:spcPct val="100000"/>
              </a:lnSpc>
              <a:buFont typeface="Comic Sans MS"/>
              <a:buChar char="•"/>
              <a:tabLst>
                <a:tab pos="645160" algn="l"/>
              </a:tabLst>
            </a:pPr>
            <a:r>
              <a:rPr lang="en-US" sz="2000" dirty="0" err="1">
                <a:latin typeface="Tahoma"/>
                <a:cs typeface="Tahoma"/>
              </a:rPr>
              <a:t>g</a:t>
            </a:r>
            <a:r>
              <a:rPr lang="en-US" sz="2000" spc="-10" dirty="0" err="1">
                <a:latin typeface="Tahoma"/>
                <a:cs typeface="Tahoma"/>
              </a:rPr>
              <a:t>i</a:t>
            </a:r>
            <a:r>
              <a:rPr lang="en-US" sz="2000" dirty="0" err="1">
                <a:latin typeface="Tahoma"/>
                <a:cs typeface="Tahoma"/>
              </a:rPr>
              <a:t>ao</a:t>
            </a:r>
            <a:r>
              <a:rPr lang="en-US" sz="2000" spc="-10" dirty="0">
                <a:latin typeface="Tahoma"/>
                <a:cs typeface="Tahoma"/>
              </a:rPr>
              <a:t> </a:t>
            </a:r>
            <a:r>
              <a:rPr lang="en-US" sz="2000" dirty="0" err="1">
                <a:latin typeface="Tahoma"/>
                <a:cs typeface="Tahoma"/>
              </a:rPr>
              <a:t>thức</a:t>
            </a:r>
            <a:r>
              <a:rPr lang="en-US" sz="2000" spc="5" dirty="0">
                <a:latin typeface="Tahoma"/>
                <a:cs typeface="Tahoma"/>
              </a:rPr>
              <a:t> </a:t>
            </a:r>
            <a:r>
              <a:rPr lang="en-US" sz="2000" dirty="0" err="1">
                <a:latin typeface="Tahoma"/>
                <a:cs typeface="Tahoma"/>
              </a:rPr>
              <a:t>có</a:t>
            </a:r>
            <a:r>
              <a:rPr lang="en-US" sz="2000" spc="-15" dirty="0">
                <a:latin typeface="Tahoma"/>
                <a:cs typeface="Tahoma"/>
              </a:rPr>
              <a:t> </a:t>
            </a:r>
            <a:r>
              <a:rPr lang="en-US" sz="2000" dirty="0" err="1">
                <a:latin typeface="Tahoma"/>
                <a:cs typeface="Tahoma"/>
              </a:rPr>
              <a:t>thể</a:t>
            </a:r>
            <a:r>
              <a:rPr lang="en-US" sz="2000" dirty="0">
                <a:latin typeface="Tahoma"/>
                <a:cs typeface="Tahoma"/>
              </a:rPr>
              <a:t> </a:t>
            </a:r>
            <a:r>
              <a:rPr lang="en-US" sz="2000" dirty="0" err="1">
                <a:latin typeface="Tahoma"/>
                <a:cs typeface="Tahoma"/>
              </a:rPr>
              <a:t>bỏ</a:t>
            </a:r>
            <a:r>
              <a:rPr lang="en-US" sz="2000" spc="-15" dirty="0">
                <a:latin typeface="Tahoma"/>
                <a:cs typeface="Tahoma"/>
              </a:rPr>
              <a:t> </a:t>
            </a:r>
            <a:r>
              <a:rPr lang="en-US" sz="2000" dirty="0" err="1">
                <a:latin typeface="Tahoma"/>
                <a:cs typeface="Tahoma"/>
              </a:rPr>
              <a:t>sót</a:t>
            </a:r>
            <a:r>
              <a:rPr lang="en-US" sz="2000" spc="-15" dirty="0">
                <a:latin typeface="Tahoma"/>
                <a:cs typeface="Tahoma"/>
              </a:rPr>
              <a:t> </a:t>
            </a:r>
            <a:r>
              <a:rPr lang="en-US" sz="2000" dirty="0" err="1">
                <a:latin typeface="Tahoma"/>
                <a:cs typeface="Tahoma"/>
              </a:rPr>
              <a:t>vài</a:t>
            </a:r>
            <a:r>
              <a:rPr lang="en-US" sz="2000" spc="5" dirty="0">
                <a:latin typeface="Tahoma"/>
                <a:cs typeface="Tahoma"/>
              </a:rPr>
              <a:t> </a:t>
            </a:r>
            <a:r>
              <a:rPr lang="en-US" sz="2000" dirty="0" err="1">
                <a:latin typeface="Tahoma"/>
                <a:cs typeface="Tahoma"/>
              </a:rPr>
              <a:t>lỗi</a:t>
            </a:r>
            <a:r>
              <a:rPr lang="en-US" sz="2000" dirty="0">
                <a:latin typeface="Tahoma"/>
                <a:cs typeface="Tahoma"/>
              </a:rPr>
              <a:t>, </a:t>
            </a:r>
            <a:r>
              <a:rPr lang="en-US" sz="2000" dirty="0" err="1">
                <a:latin typeface="Tahoma"/>
                <a:cs typeface="Tahoma"/>
              </a:rPr>
              <a:t>nh</a:t>
            </a:r>
            <a:r>
              <a:rPr lang="en-US" sz="2000" spc="-10" dirty="0" err="1">
                <a:latin typeface="Tahoma"/>
                <a:cs typeface="Tahoma"/>
              </a:rPr>
              <a:t>ư</a:t>
            </a:r>
            <a:r>
              <a:rPr lang="en-US" sz="2000" dirty="0" err="1">
                <a:latin typeface="Tahoma"/>
                <a:cs typeface="Tahoma"/>
              </a:rPr>
              <a:t>ng</a:t>
            </a:r>
            <a:r>
              <a:rPr lang="en-US" sz="2000" spc="-35" dirty="0">
                <a:latin typeface="Tahoma"/>
                <a:cs typeface="Tahoma"/>
              </a:rPr>
              <a:t> </a:t>
            </a:r>
            <a:r>
              <a:rPr lang="en-US" sz="2000" dirty="0" err="1">
                <a:latin typeface="Tahoma"/>
                <a:cs typeface="Tahoma"/>
              </a:rPr>
              <a:t>rất</a:t>
            </a:r>
            <a:r>
              <a:rPr lang="en-US" sz="2000" spc="10" dirty="0">
                <a:latin typeface="Tahoma"/>
                <a:cs typeface="Tahoma"/>
              </a:rPr>
              <a:t> </a:t>
            </a:r>
            <a:r>
              <a:rPr lang="en-US" sz="2000" dirty="0" err="1">
                <a:latin typeface="Tahoma"/>
                <a:cs typeface="Tahoma"/>
              </a:rPr>
              <a:t>hiếm</a:t>
            </a:r>
            <a:r>
              <a:rPr lang="en-US" sz="2000" spc="-25" dirty="0">
                <a:latin typeface="Tahoma"/>
                <a:cs typeface="Tahoma"/>
              </a:rPr>
              <a:t> </a:t>
            </a:r>
            <a:r>
              <a:rPr lang="en-US" sz="2000" dirty="0" err="1">
                <a:latin typeface="Tahoma"/>
                <a:cs typeface="Tahoma"/>
              </a:rPr>
              <a:t>khi</a:t>
            </a:r>
            <a:endParaRPr lang="en-US" sz="2000" dirty="0">
              <a:latin typeface="Tahoma"/>
              <a:cs typeface="Tahoma"/>
            </a:endParaRPr>
          </a:p>
          <a:p>
            <a:pPr marL="645160" lvl="1" indent="-177165">
              <a:lnSpc>
                <a:spcPct val="100000"/>
              </a:lnSpc>
              <a:buFont typeface="Comic Sans MS"/>
              <a:buChar char="•"/>
              <a:tabLst>
                <a:tab pos="645160" algn="l"/>
              </a:tabLst>
            </a:pPr>
            <a:r>
              <a:rPr lang="en-US" sz="2000" dirty="0" err="1">
                <a:latin typeface="Tahoma"/>
                <a:cs typeface="Tahoma"/>
              </a:rPr>
              <a:t>trường</a:t>
            </a:r>
            <a:r>
              <a:rPr lang="en-US" sz="2000" spc="-10" dirty="0">
                <a:latin typeface="Tahoma"/>
                <a:cs typeface="Tahoma"/>
              </a:rPr>
              <a:t> </a:t>
            </a:r>
            <a:r>
              <a:rPr lang="en-US" sz="2000" dirty="0">
                <a:latin typeface="Tahoma"/>
                <a:cs typeface="Tahoma"/>
              </a:rPr>
              <a:t>EDC</a:t>
            </a:r>
            <a:r>
              <a:rPr lang="en-US" sz="2000" spc="-5" dirty="0">
                <a:latin typeface="Tahoma"/>
                <a:cs typeface="Tahoma"/>
              </a:rPr>
              <a:t> </a:t>
            </a:r>
            <a:r>
              <a:rPr lang="en-US" sz="2000" dirty="0" err="1">
                <a:latin typeface="Tahoma"/>
                <a:cs typeface="Tahoma"/>
              </a:rPr>
              <a:t>càng</a:t>
            </a:r>
            <a:r>
              <a:rPr lang="en-US" sz="2000" spc="-20" dirty="0">
                <a:latin typeface="Tahoma"/>
                <a:cs typeface="Tahoma"/>
              </a:rPr>
              <a:t> </a:t>
            </a:r>
            <a:r>
              <a:rPr lang="en-US" sz="2000" dirty="0" err="1">
                <a:latin typeface="Tahoma"/>
                <a:cs typeface="Tahoma"/>
              </a:rPr>
              <a:t>lớn</a:t>
            </a:r>
            <a:r>
              <a:rPr lang="en-US" sz="2000" dirty="0">
                <a:latin typeface="Tahoma"/>
                <a:cs typeface="Tahoma"/>
              </a:rPr>
              <a:t> </a:t>
            </a:r>
            <a:r>
              <a:rPr lang="en-US" sz="2000" dirty="0" err="1">
                <a:latin typeface="Tahoma"/>
                <a:cs typeface="Tahoma"/>
              </a:rPr>
              <a:t>thì</a:t>
            </a:r>
            <a:r>
              <a:rPr lang="en-US" sz="2000" dirty="0">
                <a:latin typeface="Tahoma"/>
                <a:cs typeface="Tahoma"/>
              </a:rPr>
              <a:t> </a:t>
            </a:r>
            <a:r>
              <a:rPr lang="en-US" sz="2000" dirty="0" err="1">
                <a:latin typeface="Tahoma"/>
                <a:cs typeface="Tahoma"/>
              </a:rPr>
              <a:t>k</a:t>
            </a:r>
            <a:r>
              <a:rPr lang="en-US" sz="2000" spc="-10" dirty="0" err="1">
                <a:latin typeface="Tahoma"/>
                <a:cs typeface="Tahoma"/>
              </a:rPr>
              <a:t>h</a:t>
            </a:r>
            <a:r>
              <a:rPr lang="en-US" sz="2000" dirty="0" err="1">
                <a:latin typeface="Tahoma"/>
                <a:cs typeface="Tahoma"/>
              </a:rPr>
              <a:t>ả</a:t>
            </a:r>
            <a:r>
              <a:rPr lang="en-US" sz="2000" dirty="0">
                <a:latin typeface="Tahoma"/>
                <a:cs typeface="Tahoma"/>
              </a:rPr>
              <a:t> </a:t>
            </a:r>
            <a:r>
              <a:rPr lang="en-US" sz="2000" dirty="0" err="1">
                <a:latin typeface="Tahoma"/>
                <a:cs typeface="Tahoma"/>
              </a:rPr>
              <a:t>năng</a:t>
            </a:r>
            <a:r>
              <a:rPr lang="en-US" sz="2000" spc="-35"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át</a:t>
            </a:r>
            <a:r>
              <a:rPr lang="en-US" sz="2000" spc="5" dirty="0">
                <a:latin typeface="Tahoma"/>
                <a:cs typeface="Tahoma"/>
              </a:rPr>
              <a:t> </a:t>
            </a:r>
            <a:r>
              <a:rPr lang="en-US" sz="2000" dirty="0" err="1">
                <a:latin typeface="Tahoma"/>
                <a:cs typeface="Tahoma"/>
              </a:rPr>
              <a:t>h</a:t>
            </a:r>
            <a:r>
              <a:rPr lang="en-US" sz="2000" spc="-10" dirty="0" err="1">
                <a:latin typeface="Tahoma"/>
                <a:cs typeface="Tahoma"/>
              </a:rPr>
              <a:t>i</a:t>
            </a:r>
            <a:r>
              <a:rPr lang="en-US" sz="2000" dirty="0" err="1">
                <a:latin typeface="Tahoma"/>
                <a:cs typeface="Tahoma"/>
              </a:rPr>
              <a:t>ện</a:t>
            </a:r>
            <a:r>
              <a:rPr lang="en-US" sz="2000" spc="-15" dirty="0">
                <a:latin typeface="Tahoma"/>
                <a:cs typeface="Tahoma"/>
              </a:rPr>
              <a:t> </a:t>
            </a:r>
            <a:r>
              <a:rPr lang="en-US" sz="2000" dirty="0" err="1">
                <a:latin typeface="Tahoma"/>
                <a:cs typeface="Tahoma"/>
              </a:rPr>
              <a:t>và</a:t>
            </a:r>
            <a:r>
              <a:rPr lang="en-US" sz="2000" dirty="0">
                <a:latin typeface="Tahoma"/>
                <a:cs typeface="Tahoma"/>
              </a:rPr>
              <a:t> </a:t>
            </a:r>
            <a:r>
              <a:rPr lang="en-US" sz="2000" dirty="0" err="1">
                <a:latin typeface="Tahoma"/>
                <a:cs typeface="Tahoma"/>
              </a:rPr>
              <a:t>sửa</a:t>
            </a:r>
            <a:r>
              <a:rPr lang="en-US" sz="2000" spc="-15" dirty="0">
                <a:latin typeface="Tahoma"/>
                <a:cs typeface="Tahoma"/>
              </a:rPr>
              <a:t> </a:t>
            </a:r>
            <a:r>
              <a:rPr lang="en-US" sz="2000" dirty="0" err="1">
                <a:latin typeface="Tahoma"/>
                <a:cs typeface="Tahoma"/>
              </a:rPr>
              <a:t>lỗi</a:t>
            </a:r>
            <a:r>
              <a:rPr lang="en-US" sz="2000" dirty="0">
                <a:latin typeface="Tahoma"/>
                <a:cs typeface="Tahoma"/>
              </a:rPr>
              <a:t> </a:t>
            </a:r>
            <a:r>
              <a:rPr lang="en-US" sz="2000" dirty="0" err="1">
                <a:latin typeface="Tahoma"/>
                <a:cs typeface="Tahoma"/>
              </a:rPr>
              <a:t>càng</a:t>
            </a:r>
            <a:r>
              <a:rPr lang="en-US" sz="2000" spc="-25" dirty="0">
                <a:latin typeface="Tahoma"/>
                <a:cs typeface="Tahoma"/>
              </a:rPr>
              <a:t> </a:t>
            </a:r>
            <a:r>
              <a:rPr lang="en-US" sz="2000" dirty="0" err="1">
                <a:latin typeface="Tahoma"/>
                <a:cs typeface="Tahoma"/>
              </a:rPr>
              <a:t>cao</a:t>
            </a:r>
            <a:endParaRPr lang="en-US" sz="2000" dirty="0">
              <a:latin typeface="Tahoma"/>
              <a:cs typeface="Tahoma"/>
            </a:endParaRPr>
          </a:p>
          <a:p>
            <a:endParaRPr dirty="0"/>
          </a:p>
        </p:txBody>
      </p:sp>
    </p:spTree>
    <p:extLst>
      <p:ext uri="{BB962C8B-B14F-4D97-AF65-F5344CB8AC3E}">
        <p14:creationId xmlns:p14="http://schemas.microsoft.com/office/powerpoint/2010/main" val="129542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vi-VN" dirty="0"/>
              <a:t>Có lẽ hình thức phát hiện lỗi đơn giản nhất là sử dụng một bit chẵn lẻ duy nhất. Giả sử rằng thông tin</a:t>
            </a:r>
            <a:r>
              <a:rPr lang="en-US" dirty="0"/>
              <a:t> D</a:t>
            </a:r>
            <a:r>
              <a:rPr lang="vi-VN" dirty="0"/>
              <a:t> có d bit</a:t>
            </a:r>
            <a:r>
              <a:rPr lang="en-US" dirty="0"/>
              <a:t> </a:t>
            </a:r>
            <a:r>
              <a:rPr lang="vi-VN" dirty="0"/>
              <a:t>được gửi đi</a:t>
            </a:r>
            <a:r>
              <a:rPr lang="en-US" dirty="0"/>
              <a:t> </a:t>
            </a:r>
            <a:r>
              <a:rPr lang="en-US" dirty="0" err="1"/>
              <a:t>như</a:t>
            </a:r>
            <a:r>
              <a:rPr lang="vi-VN" dirty="0"/>
              <a:t> trong Hình </a:t>
            </a:r>
            <a:r>
              <a:rPr lang="en-US" dirty="0" err="1"/>
              <a:t>trên</a:t>
            </a:r>
            <a:r>
              <a:rPr lang="vi-VN" dirty="0"/>
              <a:t>. Trong</a:t>
            </a:r>
            <a:r>
              <a:rPr lang="en-US" dirty="0"/>
              <a:t> </a:t>
            </a:r>
            <a:r>
              <a:rPr lang="en-US" dirty="0" err="1"/>
              <a:t>mô</a:t>
            </a:r>
            <a:r>
              <a:rPr lang="en-US" baseline="0" dirty="0"/>
              <a:t> </a:t>
            </a:r>
            <a:r>
              <a:rPr lang="en-US" baseline="0" dirty="0" err="1"/>
              <a:t>hình</a:t>
            </a:r>
            <a:r>
              <a:rPr lang="en-US" baseline="0" dirty="0"/>
              <a:t> </a:t>
            </a:r>
            <a:r>
              <a:rPr lang="en-US" baseline="0" dirty="0" err="1"/>
              <a:t>kiểm</a:t>
            </a:r>
            <a:r>
              <a:rPr lang="en-US" baseline="0" dirty="0"/>
              <a:t> </a:t>
            </a:r>
            <a:r>
              <a:rPr lang="en-US" baseline="0" dirty="0" err="1"/>
              <a:t>tra</a:t>
            </a:r>
            <a:r>
              <a:rPr lang="en-US" baseline="0" dirty="0"/>
              <a:t> parity </a:t>
            </a:r>
            <a:r>
              <a:rPr lang="en-US" baseline="0" dirty="0" err="1"/>
              <a:t>chẵn</a:t>
            </a:r>
            <a:r>
              <a:rPr lang="en-US" baseline="0" dirty="0"/>
              <a:t>, </a:t>
            </a:r>
            <a:r>
              <a:rPr lang="en-US" baseline="0" dirty="0" err="1"/>
              <a:t>nút</a:t>
            </a:r>
            <a:r>
              <a:rPr lang="en-US" baseline="0" dirty="0"/>
              <a:t> </a:t>
            </a:r>
            <a:r>
              <a:rPr lang="en-US" baseline="0" dirty="0" err="1"/>
              <a:t>gửi</a:t>
            </a:r>
            <a:r>
              <a:rPr lang="en-US" baseline="0" dirty="0"/>
              <a:t> </a:t>
            </a:r>
            <a:r>
              <a:rPr lang="en-US" baseline="0" dirty="0" err="1"/>
              <a:t>sẽ</a:t>
            </a:r>
            <a:r>
              <a:rPr lang="en-US" baseline="0" dirty="0"/>
              <a:t> </a:t>
            </a:r>
            <a:r>
              <a:rPr lang="en-US" baseline="0" dirty="0" err="1"/>
              <a:t>thêm</a:t>
            </a:r>
            <a:r>
              <a:rPr lang="en-US" baseline="0" dirty="0"/>
              <a:t> </a:t>
            </a:r>
            <a:r>
              <a:rPr lang="en-US" baseline="0" dirty="0" err="1"/>
              <a:t>vào</a:t>
            </a:r>
            <a:r>
              <a:rPr lang="en-US" baseline="0" dirty="0"/>
              <a:t> 01 bit, </a:t>
            </a:r>
            <a:r>
              <a:rPr lang="en-US" baseline="0" dirty="0" err="1"/>
              <a:t>gọi</a:t>
            </a:r>
            <a:r>
              <a:rPr lang="en-US" baseline="0" dirty="0"/>
              <a:t> </a:t>
            </a:r>
            <a:r>
              <a:rPr lang="en-US" baseline="0" dirty="0" err="1"/>
              <a:t>là</a:t>
            </a:r>
            <a:r>
              <a:rPr lang="en-US" baseline="0" dirty="0"/>
              <a:t> bit parity </a:t>
            </a:r>
            <a:r>
              <a:rPr lang="en-US" baseline="0" dirty="0" err="1"/>
              <a:t>có</a:t>
            </a:r>
            <a:r>
              <a:rPr lang="en-US" baseline="0" dirty="0"/>
              <a:t> </a:t>
            </a:r>
            <a:r>
              <a:rPr lang="en-US" baseline="0" dirty="0" err="1"/>
              <a:t>giá</a:t>
            </a:r>
            <a:r>
              <a:rPr lang="en-US" baseline="0" dirty="0"/>
              <a:t> </a:t>
            </a:r>
            <a:r>
              <a:rPr lang="en-US" baseline="0" dirty="0" err="1"/>
              <a:t>trị</a:t>
            </a:r>
            <a:r>
              <a:rPr lang="en-US" baseline="0" dirty="0"/>
              <a:t> </a:t>
            </a:r>
            <a:r>
              <a:rPr lang="en-US" baseline="0" dirty="0" err="1"/>
              <a:t>sao</a:t>
            </a:r>
            <a:r>
              <a:rPr lang="en-US" baseline="0" dirty="0"/>
              <a:t> </a:t>
            </a:r>
            <a:r>
              <a:rPr lang="en-US" baseline="0" dirty="0" err="1"/>
              <a:t>cho</a:t>
            </a:r>
            <a:r>
              <a:rPr lang="en-US" baseline="0" dirty="0"/>
              <a:t> </a:t>
            </a:r>
            <a:r>
              <a:rPr lang="en-US" baseline="0" dirty="0" err="1"/>
              <a:t>tổng</a:t>
            </a:r>
            <a:r>
              <a:rPr lang="en-US" baseline="0" dirty="0"/>
              <a:t> </a:t>
            </a:r>
            <a:r>
              <a:rPr lang="en-US" baseline="0" dirty="0" err="1"/>
              <a:t>số</a:t>
            </a:r>
            <a:r>
              <a:rPr lang="en-US" baseline="0" dirty="0"/>
              <a:t> bit 1 </a:t>
            </a:r>
            <a:r>
              <a:rPr lang="en-US" baseline="0" dirty="0" err="1"/>
              <a:t>trong</a:t>
            </a:r>
            <a:r>
              <a:rPr lang="en-US" baseline="0" dirty="0"/>
              <a:t> </a:t>
            </a:r>
            <a:r>
              <a:rPr lang="en-US" baseline="0" dirty="0" err="1"/>
              <a:t>số</a:t>
            </a:r>
            <a:r>
              <a:rPr lang="en-US" baseline="0" dirty="0"/>
              <a:t> </a:t>
            </a:r>
            <a:r>
              <a:rPr lang="en-US" baseline="0" dirty="0" err="1"/>
              <a:t>d+1</a:t>
            </a:r>
            <a:r>
              <a:rPr lang="en-US" baseline="0" dirty="0"/>
              <a:t> bit (d bit data + 1 bit parity) </a:t>
            </a:r>
            <a:r>
              <a:rPr lang="en-US" baseline="0" dirty="0" err="1"/>
              <a:t>là</a:t>
            </a:r>
            <a:r>
              <a:rPr lang="en-US" baseline="0" dirty="0"/>
              <a:t> </a:t>
            </a:r>
            <a:r>
              <a:rPr lang="en-US" baseline="0" dirty="0" err="1"/>
              <a:t>một</a:t>
            </a:r>
            <a:r>
              <a:rPr lang="en-US" baseline="0" dirty="0"/>
              <a:t> </a:t>
            </a:r>
            <a:r>
              <a:rPr lang="en-US" baseline="0" dirty="0" err="1"/>
              <a:t>số</a:t>
            </a:r>
            <a:r>
              <a:rPr lang="en-US" baseline="0" dirty="0"/>
              <a:t> </a:t>
            </a:r>
            <a:r>
              <a:rPr lang="en-US" baseline="0" dirty="0" err="1"/>
              <a:t>chẵn</a:t>
            </a:r>
            <a:r>
              <a:rPr lang="en-US" baseline="0" dirty="0"/>
              <a:t>. </a:t>
            </a:r>
            <a:r>
              <a:rPr lang="en-US" baseline="0" dirty="0" err="1"/>
              <a:t>Trong</a:t>
            </a:r>
            <a:r>
              <a:rPr lang="en-US" baseline="0" dirty="0"/>
              <a:t> </a:t>
            </a:r>
            <a:r>
              <a:rPr lang="en-US" baseline="0" dirty="0" err="1"/>
              <a:t>mô</a:t>
            </a:r>
            <a:r>
              <a:rPr lang="en-US" baseline="0" dirty="0"/>
              <a:t> </a:t>
            </a:r>
            <a:r>
              <a:rPr lang="en-US" baseline="0" dirty="0" err="1"/>
              <a:t>hình</a:t>
            </a:r>
            <a:r>
              <a:rPr lang="en-US" baseline="0" dirty="0"/>
              <a:t> </a:t>
            </a:r>
            <a:r>
              <a:rPr lang="en-US" baseline="0" dirty="0" err="1"/>
              <a:t>kiểm</a:t>
            </a:r>
            <a:r>
              <a:rPr lang="en-US" baseline="0" dirty="0"/>
              <a:t> </a:t>
            </a:r>
            <a:r>
              <a:rPr lang="en-US" baseline="0" dirty="0" err="1"/>
              <a:t>tra</a:t>
            </a:r>
            <a:r>
              <a:rPr lang="en-US" baseline="0" dirty="0"/>
              <a:t> parity, </a:t>
            </a:r>
            <a:r>
              <a:rPr lang="en-US" baseline="0" dirty="0" err="1"/>
              <a:t>giá</a:t>
            </a:r>
            <a:r>
              <a:rPr lang="en-US" baseline="0" dirty="0"/>
              <a:t> </a:t>
            </a:r>
            <a:r>
              <a:rPr lang="en-US" baseline="0" dirty="0" err="1"/>
              <a:t>trị</a:t>
            </a:r>
            <a:r>
              <a:rPr lang="en-US" baseline="0" dirty="0"/>
              <a:t> </a:t>
            </a:r>
            <a:r>
              <a:rPr lang="en-US" baseline="0" dirty="0" err="1"/>
              <a:t>của</a:t>
            </a:r>
            <a:r>
              <a:rPr lang="en-US" baseline="0" dirty="0"/>
              <a:t> bit parity </a:t>
            </a:r>
            <a:r>
              <a:rPr lang="en-US" baseline="0" dirty="0" err="1"/>
              <a:t>được</a:t>
            </a:r>
            <a:r>
              <a:rPr lang="en-US" baseline="0" dirty="0"/>
              <a:t> </a:t>
            </a:r>
            <a:r>
              <a:rPr lang="en-US" baseline="0" dirty="0" err="1"/>
              <a:t>chọn</a:t>
            </a:r>
            <a:r>
              <a:rPr lang="en-US" baseline="0" dirty="0"/>
              <a:t> </a:t>
            </a:r>
            <a:r>
              <a:rPr lang="en-US" baseline="0" dirty="0" err="1"/>
              <a:t>sao</a:t>
            </a:r>
            <a:r>
              <a:rPr lang="en-US" baseline="0" dirty="0"/>
              <a:t> </a:t>
            </a:r>
            <a:r>
              <a:rPr lang="en-US" baseline="0" dirty="0" err="1"/>
              <a:t>cho</a:t>
            </a:r>
            <a:r>
              <a:rPr lang="en-US" baseline="0" dirty="0"/>
              <a:t> </a:t>
            </a:r>
            <a:r>
              <a:rPr lang="en-US" baseline="0" dirty="0" err="1"/>
              <a:t>tổng</a:t>
            </a:r>
            <a:r>
              <a:rPr lang="en-US" baseline="0" dirty="0"/>
              <a:t> </a:t>
            </a:r>
            <a:r>
              <a:rPr lang="en-US" baseline="0" dirty="0" err="1"/>
              <a:t>số</a:t>
            </a:r>
            <a:r>
              <a:rPr lang="en-US" baseline="0" dirty="0"/>
              <a:t> bit 1 </a:t>
            </a:r>
            <a:r>
              <a:rPr lang="en-US" baseline="0" dirty="0" err="1"/>
              <a:t>sẽ</a:t>
            </a:r>
            <a:r>
              <a:rPr lang="en-US" baseline="0" dirty="0"/>
              <a:t> </a:t>
            </a:r>
            <a:r>
              <a:rPr lang="en-US" baseline="0" dirty="0" err="1"/>
              <a:t>là</a:t>
            </a:r>
            <a:r>
              <a:rPr lang="en-US" baseline="0" dirty="0"/>
              <a:t> </a:t>
            </a:r>
            <a:r>
              <a:rPr lang="en-US" baseline="0" dirty="0" err="1"/>
              <a:t>một</a:t>
            </a:r>
            <a:r>
              <a:rPr lang="en-US" baseline="0" dirty="0"/>
              <a:t> </a:t>
            </a:r>
            <a:r>
              <a:rPr lang="en-US" baseline="0" dirty="0" err="1"/>
              <a:t>số</a:t>
            </a:r>
            <a:r>
              <a:rPr lang="en-US" baseline="0" dirty="0"/>
              <a:t> </a:t>
            </a:r>
            <a:r>
              <a:rPr lang="en-US" baseline="0" dirty="0" err="1"/>
              <a:t>lẻ</a:t>
            </a:r>
            <a:r>
              <a:rPr lang="en-US" baseline="0" dirty="0"/>
              <a:t>. </a:t>
            </a:r>
            <a:r>
              <a:rPr lang="en-US" baseline="0" dirty="0" err="1"/>
              <a:t>Hình</a:t>
            </a:r>
            <a:r>
              <a:rPr lang="en-US" baseline="0" dirty="0"/>
              <a:t> </a:t>
            </a:r>
            <a:r>
              <a:rPr lang="en-US" baseline="0" dirty="0" err="1"/>
              <a:t>bên</a:t>
            </a:r>
            <a:r>
              <a:rPr lang="en-US" baseline="0" dirty="0"/>
              <a:t> </a:t>
            </a:r>
            <a:r>
              <a:rPr lang="en-US" baseline="0" dirty="0" err="1"/>
              <a:t>trái</a:t>
            </a:r>
            <a:r>
              <a:rPr lang="en-US" baseline="0" dirty="0"/>
              <a:t> </a:t>
            </a:r>
            <a:r>
              <a:rPr lang="en-US" baseline="0" dirty="0" err="1"/>
              <a:t>mô</a:t>
            </a:r>
            <a:r>
              <a:rPr lang="en-US" baseline="0" dirty="0"/>
              <a:t> </a:t>
            </a:r>
            <a:r>
              <a:rPr lang="en-US" baseline="0" dirty="0" err="1"/>
              <a:t>tả</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kiểm</a:t>
            </a:r>
            <a:r>
              <a:rPr lang="en-US" baseline="0" dirty="0"/>
              <a:t> </a:t>
            </a:r>
            <a:r>
              <a:rPr lang="en-US" baseline="0" dirty="0" err="1"/>
              <a:t>tra</a:t>
            </a:r>
            <a:r>
              <a:rPr lang="en-US" baseline="0" dirty="0"/>
              <a:t> parity </a:t>
            </a:r>
            <a:r>
              <a:rPr lang="en-US" baseline="0" dirty="0" err="1"/>
              <a:t>chẵn</a:t>
            </a:r>
            <a:r>
              <a:rPr lang="en-US" baseline="0" dirty="0"/>
              <a:t>, bit parity </a:t>
            </a:r>
            <a:r>
              <a:rPr lang="en-US" baseline="0" dirty="0" err="1"/>
              <a:t>được</a:t>
            </a:r>
            <a:r>
              <a:rPr lang="en-US" baseline="0" dirty="0"/>
              <a:t> </a:t>
            </a:r>
            <a:r>
              <a:rPr lang="en-US" baseline="0" dirty="0" err="1"/>
              <a:t>lưu</a:t>
            </a:r>
            <a:r>
              <a:rPr lang="en-US" baseline="0" dirty="0"/>
              <a:t> </a:t>
            </a:r>
            <a:r>
              <a:rPr lang="en-US" baseline="0" dirty="0" err="1"/>
              <a:t>trữ</a:t>
            </a:r>
            <a:r>
              <a:rPr lang="en-US" baseline="0" dirty="0"/>
              <a:t> ở </a:t>
            </a:r>
            <a:r>
              <a:rPr lang="en-US" baseline="0" dirty="0" err="1"/>
              <a:t>một</a:t>
            </a:r>
            <a:r>
              <a:rPr lang="en-US" baseline="0" dirty="0"/>
              <a:t> </a:t>
            </a:r>
            <a:r>
              <a:rPr lang="en-US" baseline="0" dirty="0" err="1"/>
              <a:t>trường</a:t>
            </a:r>
            <a:r>
              <a:rPr lang="en-US" baseline="0" dirty="0"/>
              <a:t> </a:t>
            </a:r>
            <a:r>
              <a:rPr lang="en-US" baseline="0" dirty="0" err="1"/>
              <a:t>riêng</a:t>
            </a:r>
            <a:r>
              <a:rPr lang="en-US" baseline="0" dirty="0"/>
              <a:t> ở </a:t>
            </a:r>
            <a:r>
              <a:rPr lang="en-US" baseline="0" dirty="0" err="1"/>
              <a:t>phần</a:t>
            </a:r>
            <a:r>
              <a:rPr lang="en-US" baseline="0" dirty="0"/>
              <a:t> </a:t>
            </a:r>
            <a:r>
              <a:rPr lang="en-US" baseline="0" dirty="0" err="1"/>
              <a:t>cuối</a:t>
            </a:r>
            <a:r>
              <a:rPr lang="en-US" baseline="0" dirty="0"/>
              <a:t>.</a:t>
            </a:r>
          </a:p>
          <a:p>
            <a:r>
              <a:rPr lang="en-US" dirty="0" err="1"/>
              <a:t>Tại</a:t>
            </a:r>
            <a:r>
              <a:rPr lang="en-US" baseline="0" dirty="0"/>
              <a:t> </a:t>
            </a:r>
            <a:r>
              <a:rPr lang="en-US" baseline="0" dirty="0" err="1"/>
              <a:t>nút</a:t>
            </a:r>
            <a:r>
              <a:rPr lang="en-US" baseline="0" dirty="0"/>
              <a:t> </a:t>
            </a:r>
            <a:r>
              <a:rPr lang="en-US" baseline="0" dirty="0" err="1"/>
              <a:t>nhận</a:t>
            </a:r>
            <a:r>
              <a:rPr lang="en-US" baseline="0" dirty="0"/>
              <a:t>, </a:t>
            </a:r>
            <a:r>
              <a:rPr lang="en-US" baseline="0" dirty="0" err="1"/>
              <a:t>sẽ</a:t>
            </a:r>
            <a:r>
              <a:rPr lang="en-US" baseline="0" dirty="0"/>
              <a:t> </a:t>
            </a:r>
            <a:r>
              <a:rPr lang="en-US" baseline="0" dirty="0" err="1"/>
              <a:t>đếm</a:t>
            </a:r>
            <a:r>
              <a:rPr lang="en-US" baseline="0" dirty="0"/>
              <a:t> </a:t>
            </a:r>
            <a:r>
              <a:rPr lang="en-US" baseline="0" dirty="0" err="1"/>
              <a:t>tổng</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bit 1 </a:t>
            </a:r>
            <a:r>
              <a:rPr lang="en-US" baseline="0" dirty="0" err="1"/>
              <a:t>trong</a:t>
            </a:r>
            <a:r>
              <a:rPr lang="en-US" baseline="0" dirty="0"/>
              <a:t> </a:t>
            </a:r>
            <a:r>
              <a:rPr lang="en-US" baseline="0" dirty="0" err="1"/>
              <a:t>số</a:t>
            </a:r>
            <a:r>
              <a:rPr lang="en-US" baseline="0" dirty="0"/>
              <a:t> </a:t>
            </a:r>
            <a:r>
              <a:rPr lang="en-US" baseline="0" dirty="0" err="1"/>
              <a:t>d+1</a:t>
            </a:r>
            <a:r>
              <a:rPr lang="en-US" baseline="0" dirty="0"/>
              <a:t> bit </a:t>
            </a:r>
            <a:r>
              <a:rPr lang="en-US" baseline="0" dirty="0" err="1"/>
              <a:t>nhận</a:t>
            </a:r>
            <a:r>
              <a:rPr lang="en-US" baseline="0" dirty="0"/>
              <a:t> </a:t>
            </a:r>
            <a:r>
              <a:rPr lang="en-US" baseline="0" dirty="0" err="1"/>
              <a:t>được</a:t>
            </a:r>
            <a:r>
              <a:rPr lang="en-US" baseline="0" dirty="0"/>
              <a:t>. </a:t>
            </a:r>
            <a:r>
              <a:rPr lang="en-US" baseline="0" dirty="0" err="1"/>
              <a:t>Với</a:t>
            </a:r>
            <a:r>
              <a:rPr lang="en-US" baseline="0" dirty="0"/>
              <a:t> </a:t>
            </a:r>
            <a:r>
              <a:rPr lang="en-US" baseline="0" dirty="0" err="1"/>
              <a:t>mô</a:t>
            </a:r>
            <a:r>
              <a:rPr lang="en-US" baseline="0" dirty="0"/>
              <a:t> </a:t>
            </a:r>
            <a:r>
              <a:rPr lang="en-US" baseline="0" dirty="0" err="1"/>
              <a:t>hình</a:t>
            </a:r>
            <a:r>
              <a:rPr lang="en-US" baseline="0" dirty="0"/>
              <a:t> </a:t>
            </a:r>
            <a:r>
              <a:rPr lang="en-US" baseline="0" dirty="0" err="1"/>
              <a:t>chẵn</a:t>
            </a:r>
            <a:r>
              <a:rPr lang="en-US" baseline="0" dirty="0"/>
              <a:t>, </a:t>
            </a:r>
            <a:r>
              <a:rPr lang="en-US" baseline="0" dirty="0" err="1"/>
              <a:t>nếu</a:t>
            </a:r>
            <a:r>
              <a:rPr lang="en-US" baseline="0" dirty="0"/>
              <a:t> </a:t>
            </a:r>
            <a:r>
              <a:rPr lang="en-US" baseline="0" dirty="0" err="1"/>
              <a:t>tổng</a:t>
            </a:r>
            <a:r>
              <a:rPr lang="en-US" baseline="0" dirty="0"/>
              <a:t> </a:t>
            </a:r>
            <a:r>
              <a:rPr lang="en-US" baseline="0" dirty="0" err="1"/>
              <a:t>số</a:t>
            </a:r>
            <a:r>
              <a:rPr lang="en-US" baseline="0" dirty="0"/>
              <a:t> bit 1 </a:t>
            </a:r>
            <a:r>
              <a:rPr lang="en-US" baseline="0" dirty="0" err="1"/>
              <a:t>nhận</a:t>
            </a:r>
            <a:r>
              <a:rPr lang="en-US" baseline="0" dirty="0"/>
              <a:t> </a:t>
            </a:r>
            <a:r>
              <a:rPr lang="en-US" baseline="0" dirty="0" err="1"/>
              <a:t>được</a:t>
            </a:r>
            <a:r>
              <a:rPr lang="en-US" baseline="0" dirty="0"/>
              <a:t> </a:t>
            </a:r>
            <a:r>
              <a:rPr lang="en-US" baseline="0" dirty="0" err="1"/>
              <a:t>là</a:t>
            </a:r>
            <a:r>
              <a:rPr lang="en-US" baseline="0" dirty="0"/>
              <a:t> </a:t>
            </a:r>
            <a:r>
              <a:rPr lang="en-US" baseline="0" dirty="0" err="1"/>
              <a:t>số</a:t>
            </a:r>
            <a:r>
              <a:rPr lang="en-US" baseline="0" dirty="0"/>
              <a:t> </a:t>
            </a:r>
            <a:r>
              <a:rPr lang="en-US" baseline="0" dirty="0" err="1"/>
              <a:t>lẻ</a:t>
            </a:r>
            <a:r>
              <a:rPr lang="en-US" baseline="0" dirty="0"/>
              <a:t> </a:t>
            </a:r>
            <a:r>
              <a:rPr lang="en-US" baseline="0" dirty="0" err="1"/>
              <a:t>thì</a:t>
            </a:r>
            <a:r>
              <a:rPr lang="en-US" baseline="0" dirty="0"/>
              <a:t> </a:t>
            </a:r>
            <a:r>
              <a:rPr lang="en-US" baseline="0" dirty="0" err="1"/>
              <a:t>kết</a:t>
            </a:r>
            <a:r>
              <a:rPr lang="en-US" baseline="0" dirty="0"/>
              <a:t> </a:t>
            </a:r>
            <a:r>
              <a:rPr lang="en-US" baseline="0" dirty="0" err="1"/>
              <a:t>luận</a:t>
            </a:r>
            <a:r>
              <a:rPr lang="en-US" baseline="0" dirty="0"/>
              <a:t> </a:t>
            </a:r>
            <a:r>
              <a:rPr lang="en-US" baseline="0" dirty="0" err="1"/>
              <a:t>có</a:t>
            </a:r>
            <a:r>
              <a:rPr lang="en-US" baseline="0" dirty="0"/>
              <a:t> </a:t>
            </a:r>
            <a:r>
              <a:rPr lang="en-US" baseline="0" dirty="0" err="1"/>
              <a:t>ít</a:t>
            </a:r>
            <a:r>
              <a:rPr lang="en-US" baseline="0" dirty="0"/>
              <a:t> </a:t>
            </a:r>
            <a:r>
              <a:rPr lang="en-US" baseline="0" dirty="0" err="1"/>
              <a:t>nhất</a:t>
            </a:r>
            <a:r>
              <a:rPr lang="en-US" baseline="0" dirty="0"/>
              <a:t> </a:t>
            </a:r>
            <a:r>
              <a:rPr lang="en-US" baseline="0" dirty="0" err="1"/>
              <a:t>một</a:t>
            </a:r>
            <a:r>
              <a:rPr lang="en-US" baseline="0" dirty="0"/>
              <a:t> bit </a:t>
            </a:r>
            <a:r>
              <a:rPr lang="en-US" baseline="0" dirty="0" err="1"/>
              <a:t>đã</a:t>
            </a:r>
            <a:r>
              <a:rPr lang="en-US" baseline="0" dirty="0"/>
              <a:t> </a:t>
            </a:r>
            <a:r>
              <a:rPr lang="en-US" baseline="0" dirty="0" err="1"/>
              <a:t>bị</a:t>
            </a:r>
            <a:r>
              <a:rPr lang="en-US" baseline="0" dirty="0"/>
              <a:t> </a:t>
            </a:r>
            <a:r>
              <a:rPr lang="en-US" baseline="0" dirty="0" err="1"/>
              <a:t>truyền</a:t>
            </a:r>
            <a:r>
              <a:rPr lang="en-US" baseline="0" dirty="0"/>
              <a:t> </a:t>
            </a:r>
            <a:r>
              <a:rPr lang="en-US" baseline="0" dirty="0" err="1"/>
              <a:t>sai</a:t>
            </a:r>
            <a:r>
              <a:rPr lang="en-US" baseline="0" dirty="0"/>
              <a:t>. </a:t>
            </a:r>
            <a:r>
              <a:rPr lang="en-US" baseline="0" dirty="0" err="1"/>
              <a:t>Nói</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là</a:t>
            </a:r>
            <a:r>
              <a:rPr lang="en-US" baseline="0" dirty="0"/>
              <a:t> </a:t>
            </a:r>
            <a:r>
              <a:rPr lang="en-US" baseline="0" dirty="0" err="1"/>
              <a:t>đã</a:t>
            </a:r>
            <a:r>
              <a:rPr lang="en-US" baseline="0" dirty="0"/>
              <a:t> </a:t>
            </a:r>
            <a:r>
              <a:rPr lang="en-US" baseline="0" dirty="0" err="1"/>
              <a:t>có</a:t>
            </a:r>
            <a:r>
              <a:rPr lang="en-US" baseline="0" dirty="0"/>
              <a:t> </a:t>
            </a:r>
            <a:r>
              <a:rPr lang="en-US" baseline="0" dirty="0" err="1"/>
              <a:t>một</a:t>
            </a:r>
            <a:r>
              <a:rPr lang="en-US" baseline="0" dirty="0"/>
              <a:t> </a:t>
            </a:r>
            <a:r>
              <a:rPr lang="en-US" baseline="0" dirty="0" err="1"/>
              <a:t>số</a:t>
            </a:r>
            <a:r>
              <a:rPr lang="en-US" baseline="0" dirty="0"/>
              <a:t> </a:t>
            </a:r>
            <a:r>
              <a:rPr lang="en-US" baseline="0" dirty="0" err="1"/>
              <a:t>lẻ</a:t>
            </a:r>
            <a:r>
              <a:rPr lang="en-US" baseline="0" dirty="0"/>
              <a:t> </a:t>
            </a:r>
            <a:r>
              <a:rPr lang="en-US" baseline="0" dirty="0" err="1"/>
              <a:t>các</a:t>
            </a:r>
            <a:r>
              <a:rPr lang="en-US" baseline="0" dirty="0"/>
              <a:t> bit </a:t>
            </a:r>
            <a:r>
              <a:rPr lang="en-US" baseline="0" dirty="0" err="1"/>
              <a:t>đã</a:t>
            </a:r>
            <a:r>
              <a:rPr lang="en-US" baseline="0" dirty="0"/>
              <a:t> </a:t>
            </a:r>
            <a:r>
              <a:rPr lang="en-US" baseline="0" dirty="0" err="1"/>
              <a:t>bị</a:t>
            </a:r>
            <a:r>
              <a:rPr lang="en-US" baseline="0" dirty="0"/>
              <a:t> </a:t>
            </a:r>
            <a:r>
              <a:rPr lang="en-US" baseline="0" dirty="0" err="1"/>
              <a:t>truyền</a:t>
            </a:r>
            <a:r>
              <a:rPr lang="en-US" baseline="0" dirty="0"/>
              <a:t> </a:t>
            </a:r>
            <a:r>
              <a:rPr lang="en-US" baseline="0" dirty="0" err="1"/>
              <a:t>sai</a:t>
            </a:r>
            <a:r>
              <a:rPr lang="en-US" baseline="0" dirty="0"/>
              <a:t> </a:t>
            </a:r>
            <a:r>
              <a:rPr lang="en-US" baseline="0" dirty="0" err="1"/>
              <a:t>trên</a:t>
            </a:r>
            <a:r>
              <a:rPr lang="en-US" baseline="0" dirty="0"/>
              <a:t> </a:t>
            </a:r>
            <a:r>
              <a:rPr lang="en-US" baseline="0" dirty="0" err="1"/>
              <a:t>kênh</a:t>
            </a:r>
            <a:r>
              <a:rPr lang="en-US" baseline="0" dirty="0"/>
              <a:t> </a:t>
            </a:r>
            <a:r>
              <a:rPr lang="en-US" baseline="0" dirty="0" err="1"/>
              <a:t>truyền</a:t>
            </a:r>
            <a:r>
              <a:rPr lang="en-US" baseline="0" dirty="0"/>
              <a:t>.</a:t>
            </a:r>
          </a:p>
          <a:p>
            <a:endParaRPr lang="en-US" baseline="0" dirty="0"/>
          </a:p>
          <a:p>
            <a:r>
              <a:rPr lang="en-US" baseline="0" dirty="0" err="1"/>
              <a:t>Tuy</a:t>
            </a:r>
            <a:r>
              <a:rPr lang="en-US" baseline="0" dirty="0"/>
              <a:t> </a:t>
            </a:r>
            <a:r>
              <a:rPr lang="en-US" baseline="0" dirty="0" err="1"/>
              <a:t>nhiên</a:t>
            </a:r>
            <a:r>
              <a:rPr lang="en-US" baseline="0" dirty="0"/>
              <a:t> </a:t>
            </a:r>
            <a:r>
              <a:rPr lang="en-US" baseline="0" dirty="0" err="1"/>
              <a:t>nếu</a:t>
            </a:r>
            <a:r>
              <a:rPr lang="en-US" baseline="0" dirty="0"/>
              <a:t> </a:t>
            </a:r>
            <a:r>
              <a:rPr lang="en-US" baseline="0" dirty="0" err="1"/>
              <a:t>số</a:t>
            </a:r>
            <a:r>
              <a:rPr lang="en-US" baseline="0" dirty="0"/>
              <a:t> </a:t>
            </a:r>
            <a:r>
              <a:rPr lang="en-US" baseline="0" dirty="0" err="1"/>
              <a:t>lượng</a:t>
            </a:r>
            <a:r>
              <a:rPr lang="en-US" baseline="0" dirty="0"/>
              <a:t> bit </a:t>
            </a:r>
            <a:r>
              <a:rPr lang="en-US" baseline="0" dirty="0" err="1"/>
              <a:t>truyền</a:t>
            </a:r>
            <a:r>
              <a:rPr lang="en-US" baseline="0" dirty="0"/>
              <a:t> </a:t>
            </a:r>
            <a:r>
              <a:rPr lang="en-US" baseline="0" dirty="0" err="1"/>
              <a:t>sai</a:t>
            </a:r>
            <a:r>
              <a:rPr lang="en-US" baseline="0" dirty="0"/>
              <a:t> </a:t>
            </a:r>
            <a:r>
              <a:rPr lang="en-US" baseline="0" dirty="0" err="1"/>
              <a:t>là</a:t>
            </a:r>
            <a:r>
              <a:rPr lang="en-US" baseline="0" dirty="0"/>
              <a:t> </a:t>
            </a:r>
            <a:r>
              <a:rPr lang="en-US" baseline="0" dirty="0" err="1"/>
              <a:t>một</a:t>
            </a:r>
            <a:r>
              <a:rPr lang="en-US" baseline="0" dirty="0"/>
              <a:t> </a:t>
            </a:r>
            <a:r>
              <a:rPr lang="en-US" baseline="0" dirty="0" err="1"/>
              <a:t>số</a:t>
            </a:r>
            <a:r>
              <a:rPr lang="en-US" baseline="0" dirty="0"/>
              <a:t> </a:t>
            </a:r>
            <a:r>
              <a:rPr lang="en-US" baseline="0" dirty="0" err="1"/>
              <a:t>chẵn</a:t>
            </a:r>
            <a:r>
              <a:rPr lang="en-US" baseline="0" dirty="0"/>
              <a:t> </a:t>
            </a:r>
            <a:r>
              <a:rPr lang="en-US" baseline="0" dirty="0" err="1"/>
              <a:t>thì</a:t>
            </a:r>
            <a:r>
              <a:rPr lang="en-US" baseline="0" dirty="0"/>
              <a:t> </a:t>
            </a:r>
            <a:r>
              <a:rPr lang="en-US" baseline="0" dirty="0" err="1"/>
              <a:t>chuyện</a:t>
            </a:r>
            <a:r>
              <a:rPr lang="en-US" baseline="0" dirty="0"/>
              <a:t> </a:t>
            </a:r>
            <a:r>
              <a:rPr lang="en-US" baseline="0" dirty="0" err="1"/>
              <a:t>gì</a:t>
            </a:r>
            <a:r>
              <a:rPr lang="en-US" baseline="0" dirty="0"/>
              <a:t> </a:t>
            </a:r>
            <a:r>
              <a:rPr lang="en-US" baseline="0" dirty="0" err="1"/>
              <a:t>xảy</a:t>
            </a:r>
            <a:r>
              <a:rPr lang="en-US" baseline="0" dirty="0"/>
              <a:t> </a:t>
            </a:r>
            <a:r>
              <a:rPr lang="en-US" baseline="0" dirty="0" err="1"/>
              <a:t>ra</a:t>
            </a:r>
            <a:r>
              <a:rPr lang="en-US" baseline="0" dirty="0"/>
              <a:t>? Case </a:t>
            </a:r>
            <a:r>
              <a:rPr lang="en-US" baseline="0" dirty="0" err="1"/>
              <a:t>này</a:t>
            </a:r>
            <a:r>
              <a:rPr lang="en-US" baseline="0" dirty="0"/>
              <a:t> </a:t>
            </a:r>
            <a:r>
              <a:rPr lang="en-US" baseline="0" dirty="0" err="1"/>
              <a:t>pp</a:t>
            </a:r>
            <a:r>
              <a:rPr lang="en-US" baseline="0" dirty="0"/>
              <a:t> </a:t>
            </a:r>
            <a:r>
              <a:rPr lang="en-US" baseline="0" dirty="0" err="1"/>
              <a:t>trên</a:t>
            </a:r>
            <a:r>
              <a:rPr lang="en-US" baseline="0" dirty="0"/>
              <a:t> </a:t>
            </a:r>
            <a:r>
              <a:rPr lang="en-US" baseline="0" dirty="0" err="1"/>
              <a:t>không</a:t>
            </a:r>
            <a:r>
              <a:rPr lang="en-US" baseline="0" dirty="0"/>
              <a:t> </a:t>
            </a:r>
            <a:r>
              <a:rPr lang="en-US" baseline="0" dirty="0" err="1"/>
              <a:t>phát</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PP</a:t>
            </a:r>
            <a:r>
              <a:rPr lang="en-US" baseline="0" dirty="0"/>
              <a:t> </a:t>
            </a:r>
            <a:r>
              <a:rPr lang="en-US" baseline="0" dirty="0" err="1"/>
              <a:t>cải</a:t>
            </a:r>
            <a:r>
              <a:rPr lang="en-US" baseline="0" dirty="0"/>
              <a:t> </a:t>
            </a:r>
            <a:r>
              <a:rPr lang="en-US" baseline="0" dirty="0" err="1"/>
              <a:t>tiến</a:t>
            </a:r>
            <a:r>
              <a:rPr lang="en-US" baseline="0" dirty="0"/>
              <a:t> </a:t>
            </a:r>
            <a:r>
              <a:rPr lang="en-US" baseline="0" dirty="0" err="1"/>
              <a:t>như</a:t>
            </a:r>
            <a:r>
              <a:rPr lang="en-US" baseline="0" dirty="0"/>
              <a:t> </a:t>
            </a:r>
            <a:r>
              <a:rPr lang="en-US" baseline="0" dirty="0" err="1"/>
              <a:t>hình</a:t>
            </a:r>
            <a:r>
              <a:rPr lang="en-US" baseline="0" dirty="0"/>
              <a:t> </a:t>
            </a:r>
            <a:r>
              <a:rPr lang="en-US" baseline="0" dirty="0" err="1"/>
              <a:t>bên</a:t>
            </a:r>
            <a:r>
              <a:rPr lang="en-US" baseline="0" dirty="0"/>
              <a:t> </a:t>
            </a:r>
            <a:r>
              <a:rPr lang="en-US" baseline="0" dirty="0" err="1"/>
              <a:t>phải</a:t>
            </a:r>
            <a:r>
              <a:rPr lang="en-US" baseline="0" dirty="0"/>
              <a:t> </a:t>
            </a:r>
            <a:r>
              <a:rPr lang="en-US" baseline="0" dirty="0" err="1"/>
              <a:t>sử</a:t>
            </a:r>
            <a:r>
              <a:rPr lang="en-US" baseline="0" dirty="0"/>
              <a:t> </a:t>
            </a:r>
            <a:r>
              <a:rPr lang="en-US" baseline="0" dirty="0" err="1"/>
              <a:t>dụng</a:t>
            </a:r>
            <a:r>
              <a:rPr lang="en-US" baseline="0" dirty="0"/>
              <a:t> parity </a:t>
            </a:r>
            <a:r>
              <a:rPr lang="en-US" baseline="0" dirty="0" err="1"/>
              <a:t>hai</a:t>
            </a:r>
            <a:r>
              <a:rPr lang="en-US" baseline="0" dirty="0"/>
              <a:t> </a:t>
            </a:r>
            <a:r>
              <a:rPr lang="en-US" baseline="0" dirty="0" err="1"/>
              <a:t>chiều</a:t>
            </a:r>
            <a:r>
              <a:rPr lang="en-US" baseline="0" dirty="0"/>
              <a:t>.</a:t>
            </a:r>
          </a:p>
          <a:p>
            <a:pPr marL="171450" indent="-171450">
              <a:buFontTx/>
              <a:buChar char="-"/>
            </a:pPr>
            <a:r>
              <a:rPr lang="en-US" baseline="0" dirty="0" err="1"/>
              <a:t>Dữ</a:t>
            </a:r>
            <a:r>
              <a:rPr lang="en-US" baseline="0" dirty="0"/>
              <a:t> </a:t>
            </a:r>
            <a:r>
              <a:rPr lang="en-US" baseline="0" dirty="0" err="1"/>
              <a:t>liệu</a:t>
            </a:r>
            <a:r>
              <a:rPr lang="en-US" baseline="0" dirty="0"/>
              <a:t> D </a:t>
            </a:r>
            <a:r>
              <a:rPr lang="en-US" baseline="0" dirty="0" err="1"/>
              <a:t>gồm</a:t>
            </a:r>
            <a:r>
              <a:rPr lang="en-US" baseline="0" dirty="0"/>
              <a:t> d bits </a:t>
            </a:r>
            <a:r>
              <a:rPr lang="en-US" baseline="0" dirty="0" err="1"/>
              <a:t>được</a:t>
            </a:r>
            <a:r>
              <a:rPr lang="en-US" baseline="0" dirty="0"/>
              <a:t> chia </a:t>
            </a:r>
            <a:r>
              <a:rPr lang="en-US" baseline="0" dirty="0" err="1"/>
              <a:t>thành</a:t>
            </a:r>
            <a:r>
              <a:rPr lang="en-US" baseline="0" dirty="0"/>
              <a:t> I </a:t>
            </a:r>
            <a:r>
              <a:rPr lang="en-US" baseline="0" dirty="0" err="1"/>
              <a:t>dòng</a:t>
            </a:r>
            <a:r>
              <a:rPr lang="en-US" baseline="0" dirty="0"/>
              <a:t> </a:t>
            </a:r>
            <a:r>
              <a:rPr lang="en-US" baseline="0" dirty="0" err="1"/>
              <a:t>và</a:t>
            </a:r>
            <a:r>
              <a:rPr lang="en-US" baseline="0" dirty="0"/>
              <a:t> j </a:t>
            </a:r>
            <a:r>
              <a:rPr lang="en-US" baseline="0" dirty="0" err="1"/>
              <a:t>cột</a:t>
            </a:r>
            <a:r>
              <a:rPr lang="en-US" baseline="0" dirty="0"/>
              <a:t>. </a:t>
            </a:r>
            <a:r>
              <a:rPr lang="en-US" baseline="0" dirty="0" err="1"/>
              <a:t>Giá</a:t>
            </a:r>
            <a:r>
              <a:rPr lang="en-US" baseline="0" dirty="0"/>
              <a:t> </a:t>
            </a:r>
            <a:r>
              <a:rPr lang="en-US" baseline="0" dirty="0" err="1"/>
              <a:t>trị</a:t>
            </a:r>
            <a:r>
              <a:rPr lang="en-US" baseline="0" dirty="0"/>
              <a:t> parity </a:t>
            </a:r>
            <a:r>
              <a:rPr lang="en-US" baseline="0" dirty="0" err="1"/>
              <a:t>được</a:t>
            </a:r>
            <a:r>
              <a:rPr lang="en-US" baseline="0" dirty="0"/>
              <a:t> </a:t>
            </a:r>
            <a:r>
              <a:rPr lang="en-US" baseline="0" dirty="0" err="1"/>
              <a:t>tính</a:t>
            </a:r>
            <a:r>
              <a:rPr lang="en-US" baseline="0" dirty="0"/>
              <a:t> </a:t>
            </a:r>
            <a:r>
              <a:rPr lang="en-US" baseline="0" dirty="0" err="1"/>
              <a:t>cho</a:t>
            </a:r>
            <a:r>
              <a:rPr lang="en-US" baseline="0" dirty="0"/>
              <a:t> </a:t>
            </a:r>
            <a:r>
              <a:rPr lang="en-US" baseline="0" dirty="0" err="1"/>
              <a:t>từng</a:t>
            </a:r>
            <a:r>
              <a:rPr lang="en-US" baseline="0" dirty="0"/>
              <a:t> </a:t>
            </a:r>
            <a:r>
              <a:rPr lang="en-US" baseline="0" dirty="0" err="1"/>
              <a:t>dòng</a:t>
            </a:r>
            <a:r>
              <a:rPr lang="en-US" baseline="0" dirty="0"/>
              <a:t> </a:t>
            </a:r>
            <a:r>
              <a:rPr lang="en-US" baseline="0" dirty="0" err="1"/>
              <a:t>và</a:t>
            </a:r>
            <a:r>
              <a:rPr lang="en-US" baseline="0" dirty="0"/>
              <a:t> </a:t>
            </a:r>
            <a:r>
              <a:rPr lang="en-US" baseline="0" dirty="0" err="1"/>
              <a:t>từng</a:t>
            </a:r>
            <a:r>
              <a:rPr lang="en-US" baseline="0" dirty="0"/>
              <a:t> </a:t>
            </a:r>
            <a:r>
              <a:rPr lang="en-US" baseline="0" dirty="0" err="1"/>
              <a:t>cột</a:t>
            </a:r>
            <a:r>
              <a:rPr lang="en-US" baseline="0" dirty="0"/>
              <a:t> </a:t>
            </a:r>
            <a:r>
              <a:rPr lang="en-US" baseline="0" dirty="0" err="1"/>
              <a:t>trong</a:t>
            </a:r>
            <a:r>
              <a:rPr lang="en-US" baseline="0" dirty="0"/>
              <a:t> </a:t>
            </a:r>
            <a:r>
              <a:rPr lang="en-US" baseline="0" dirty="0" err="1"/>
              <a:t>mảng</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chúng</a:t>
            </a:r>
            <a:r>
              <a:rPr lang="en-US" baseline="0" dirty="0"/>
              <a:t> ta </a:t>
            </a:r>
            <a:r>
              <a:rPr lang="en-US" baseline="0" dirty="0" err="1"/>
              <a:t>sẽ</a:t>
            </a:r>
            <a:r>
              <a:rPr lang="en-US" baseline="0" dirty="0"/>
              <a:t> </a:t>
            </a:r>
            <a:r>
              <a:rPr lang="en-US" baseline="0" dirty="0" err="1"/>
              <a:t>có</a:t>
            </a:r>
            <a:r>
              <a:rPr lang="en-US" baseline="0" dirty="0"/>
              <a:t> </a:t>
            </a:r>
            <a:r>
              <a:rPr lang="en-US" baseline="0" dirty="0" err="1"/>
              <a:t>tổng</a:t>
            </a:r>
            <a:r>
              <a:rPr lang="en-US" baseline="0" dirty="0"/>
              <a:t> </a:t>
            </a:r>
            <a:r>
              <a:rPr lang="en-US" baseline="0" dirty="0" err="1"/>
              <a:t>cộng</a:t>
            </a:r>
            <a:r>
              <a:rPr lang="en-US" baseline="0" dirty="0"/>
              <a:t> </a:t>
            </a:r>
            <a:r>
              <a:rPr lang="en-US" baseline="0" dirty="0" err="1"/>
              <a:t>i+j+1</a:t>
            </a:r>
            <a:r>
              <a:rPr lang="en-US" baseline="0" dirty="0"/>
              <a:t> bit </a:t>
            </a:r>
            <a:r>
              <a:rPr lang="en-US" baseline="0" dirty="0" err="1"/>
              <a:t>dùng</a:t>
            </a:r>
            <a:r>
              <a:rPr lang="en-US" baseline="0" dirty="0"/>
              <a:t> </a:t>
            </a:r>
            <a:r>
              <a:rPr lang="en-US" baseline="0" dirty="0" err="1"/>
              <a:t>để</a:t>
            </a:r>
            <a:r>
              <a:rPr lang="en-US" baseline="0" dirty="0"/>
              <a:t> </a:t>
            </a:r>
            <a:r>
              <a:rPr lang="en-US" baseline="0" dirty="0" err="1"/>
              <a:t>kiểm</a:t>
            </a:r>
            <a:r>
              <a:rPr lang="en-US" baseline="0" dirty="0"/>
              <a:t> </a:t>
            </a:r>
            <a:r>
              <a:rPr lang="en-US" baseline="0" dirty="0" err="1"/>
              <a:t>soát</a:t>
            </a:r>
            <a:r>
              <a:rPr lang="en-US" baseline="0" dirty="0"/>
              <a:t> </a:t>
            </a:r>
            <a:r>
              <a:rPr lang="en-US" baseline="0" dirty="0" err="1"/>
              <a:t>lỗi</a:t>
            </a:r>
            <a:r>
              <a:rPr lang="en-US" baseline="0" dirty="0"/>
              <a:t>.</a:t>
            </a:r>
          </a:p>
          <a:p>
            <a:pPr marL="171450" indent="-171450">
              <a:buFontTx/>
              <a:buChar char="-"/>
            </a:pPr>
            <a:r>
              <a:rPr lang="en-US" baseline="0" dirty="0" err="1"/>
              <a:t>Giả</a:t>
            </a:r>
            <a:r>
              <a:rPr lang="en-US" baseline="0" dirty="0"/>
              <a:t> </a:t>
            </a:r>
            <a:r>
              <a:rPr lang="en-US" baseline="0" dirty="0" err="1"/>
              <a:t>sử</a:t>
            </a:r>
            <a:r>
              <a:rPr lang="en-US" baseline="0" dirty="0"/>
              <a:t> </a:t>
            </a:r>
            <a:r>
              <a:rPr lang="en-US" baseline="0" dirty="0" err="1"/>
              <a:t>có</a:t>
            </a:r>
            <a:r>
              <a:rPr lang="en-US" baseline="0" dirty="0"/>
              <a:t> </a:t>
            </a:r>
            <a:r>
              <a:rPr lang="en-US" baseline="0" dirty="0" err="1"/>
              <a:t>một</a:t>
            </a:r>
            <a:r>
              <a:rPr lang="en-US" baseline="0" dirty="0"/>
              <a:t> bits </a:t>
            </a:r>
            <a:r>
              <a:rPr lang="en-US" baseline="0" dirty="0" err="1"/>
              <a:t>trong</a:t>
            </a:r>
            <a:r>
              <a:rPr lang="en-US" baseline="0" dirty="0"/>
              <a:t> </a:t>
            </a:r>
            <a:r>
              <a:rPr lang="en-US" baseline="0" dirty="0" err="1"/>
              <a:t>số</a:t>
            </a:r>
            <a:r>
              <a:rPr lang="en-US" baseline="0" dirty="0"/>
              <a:t> d bit </a:t>
            </a:r>
            <a:r>
              <a:rPr lang="en-US" baseline="0" dirty="0" err="1"/>
              <a:t>dữ</a:t>
            </a:r>
            <a:r>
              <a:rPr lang="en-US" baseline="0" dirty="0"/>
              <a:t> </a:t>
            </a:r>
            <a:r>
              <a:rPr lang="en-US" baseline="0" dirty="0" err="1"/>
              <a:t>liệu</a:t>
            </a:r>
            <a:r>
              <a:rPr lang="en-US" baseline="0" dirty="0"/>
              <a:t> </a:t>
            </a:r>
            <a:r>
              <a:rPr lang="en-US" baseline="0" dirty="0" err="1"/>
              <a:t>bị</a:t>
            </a:r>
            <a:r>
              <a:rPr lang="en-US" baseline="0" dirty="0"/>
              <a:t> </a:t>
            </a:r>
            <a:r>
              <a:rPr lang="en-US" baseline="0" dirty="0" err="1"/>
              <a:t>lỗi</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truyền</a:t>
            </a:r>
            <a:r>
              <a:rPr lang="en-US" baseline="0" dirty="0"/>
              <a:t>. </a:t>
            </a:r>
            <a:r>
              <a:rPr lang="en-US" baseline="0" dirty="0" err="1"/>
              <a:t>Với</a:t>
            </a:r>
            <a:r>
              <a:rPr lang="en-US" baseline="0" dirty="0"/>
              <a:t> </a:t>
            </a:r>
            <a:r>
              <a:rPr lang="en-US" baseline="0" dirty="0" err="1"/>
              <a:t>mô</a:t>
            </a:r>
            <a:r>
              <a:rPr lang="en-US" baseline="0" dirty="0"/>
              <a:t> </a:t>
            </a:r>
            <a:r>
              <a:rPr lang="en-US" baseline="0" dirty="0" err="1"/>
              <a:t>hình</a:t>
            </a:r>
            <a:r>
              <a:rPr lang="en-US" baseline="0" dirty="0"/>
              <a:t> parity 2 </a:t>
            </a:r>
            <a:r>
              <a:rPr lang="en-US" baseline="0" dirty="0" err="1"/>
              <a:t>chiều</a:t>
            </a:r>
            <a:r>
              <a:rPr lang="en-US" baseline="0" dirty="0"/>
              <a:t>, bit </a:t>
            </a:r>
            <a:r>
              <a:rPr lang="en-US" baseline="0" dirty="0" err="1"/>
              <a:t>kiểm</a:t>
            </a:r>
            <a:r>
              <a:rPr lang="en-US" baseline="0" dirty="0"/>
              <a:t> </a:t>
            </a:r>
            <a:r>
              <a:rPr lang="en-US" baseline="0" dirty="0" err="1"/>
              <a:t>tra</a:t>
            </a:r>
            <a:r>
              <a:rPr lang="en-US" baseline="0" dirty="0"/>
              <a:t> </a:t>
            </a:r>
            <a:r>
              <a:rPr lang="en-US" baseline="0" dirty="0" err="1"/>
              <a:t>lỗi</a:t>
            </a:r>
            <a:r>
              <a:rPr lang="en-US" baseline="0" dirty="0"/>
              <a:t> </a:t>
            </a:r>
            <a:r>
              <a:rPr lang="en-US" baseline="0" dirty="0" err="1"/>
              <a:t>tại</a:t>
            </a:r>
            <a:r>
              <a:rPr lang="en-US" baseline="0" dirty="0"/>
              <a:t> </a:t>
            </a:r>
            <a:r>
              <a:rPr lang="en-US" baseline="0" dirty="0" err="1"/>
              <a:t>dòng</a:t>
            </a:r>
            <a:r>
              <a:rPr lang="en-US" baseline="0" dirty="0"/>
              <a:t> </a:t>
            </a:r>
            <a:r>
              <a:rPr lang="en-US" baseline="0" dirty="0" err="1"/>
              <a:t>và</a:t>
            </a:r>
            <a:r>
              <a:rPr lang="en-US" baseline="0" dirty="0"/>
              <a:t> </a:t>
            </a:r>
            <a:r>
              <a:rPr lang="en-US" baseline="0" dirty="0" err="1"/>
              <a:t>cột</a:t>
            </a:r>
            <a:r>
              <a:rPr lang="en-US" baseline="0" dirty="0"/>
              <a:t> </a:t>
            </a:r>
            <a:r>
              <a:rPr lang="en-US" baseline="0" dirty="0" err="1"/>
              <a:t>chứa</a:t>
            </a:r>
            <a:r>
              <a:rPr lang="en-US" baseline="0" dirty="0"/>
              <a:t> bit </a:t>
            </a:r>
            <a:r>
              <a:rPr lang="en-US" baseline="0" dirty="0" err="1"/>
              <a:t>dữ</a:t>
            </a:r>
            <a:r>
              <a:rPr lang="en-US" baseline="0" dirty="0"/>
              <a:t> </a:t>
            </a:r>
            <a:r>
              <a:rPr lang="en-US" baseline="0" dirty="0" err="1"/>
              <a:t>liệu</a:t>
            </a:r>
            <a:r>
              <a:rPr lang="en-US" baseline="0" dirty="0"/>
              <a:t> </a:t>
            </a:r>
            <a:r>
              <a:rPr lang="en-US" baseline="0" dirty="0" err="1"/>
              <a:t>lỗi</a:t>
            </a:r>
            <a:r>
              <a:rPr lang="en-US" baseline="0" dirty="0"/>
              <a:t> </a:t>
            </a:r>
            <a:r>
              <a:rPr lang="en-US" baseline="0" dirty="0" err="1"/>
              <a:t>sẽ</a:t>
            </a:r>
            <a:r>
              <a:rPr lang="en-US" baseline="0" dirty="0"/>
              <a:t> </a:t>
            </a:r>
            <a:r>
              <a:rPr lang="en-US" baseline="0" dirty="0" err="1"/>
              <a:t>bị</a:t>
            </a:r>
            <a:r>
              <a:rPr lang="en-US" baseline="0" dirty="0"/>
              <a:t> </a:t>
            </a:r>
            <a:r>
              <a:rPr lang="en-US" baseline="0" dirty="0" err="1"/>
              <a:t>sai</a:t>
            </a:r>
            <a:r>
              <a:rPr lang="en-US" baseline="0" dirty="0"/>
              <a:t>. Do </a:t>
            </a:r>
            <a:r>
              <a:rPr lang="en-US" baseline="0" dirty="0" err="1"/>
              <a:t>đó</a:t>
            </a:r>
            <a:r>
              <a:rPr lang="en-US" baseline="0" dirty="0"/>
              <a:t>, </a:t>
            </a:r>
            <a:r>
              <a:rPr lang="en-US" baseline="0" dirty="0" err="1"/>
              <a:t>nút</a:t>
            </a:r>
            <a:r>
              <a:rPr lang="en-US" baseline="0" dirty="0"/>
              <a:t> </a:t>
            </a:r>
            <a:r>
              <a:rPr lang="en-US" baseline="0" dirty="0" err="1"/>
              <a:t>nhận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không</a:t>
            </a:r>
            <a:r>
              <a:rPr lang="en-US" baseline="0" dirty="0"/>
              <a:t> </a:t>
            </a:r>
            <a:r>
              <a:rPr lang="en-US" baseline="0" dirty="0" err="1"/>
              <a:t>chỉ</a:t>
            </a:r>
            <a:r>
              <a:rPr lang="en-US" baseline="0" dirty="0"/>
              <a:t> </a:t>
            </a:r>
            <a:r>
              <a:rPr lang="en-US" baseline="0" dirty="0" err="1"/>
              <a:t>phát</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có</a:t>
            </a:r>
            <a:r>
              <a:rPr lang="en-US" baseline="0" dirty="0"/>
              <a:t> </a:t>
            </a:r>
            <a:r>
              <a:rPr lang="en-US" baseline="0" dirty="0" err="1"/>
              <a:t>lỗi</a:t>
            </a:r>
            <a:r>
              <a:rPr lang="en-US" baseline="0" dirty="0"/>
              <a:t> </a:t>
            </a:r>
            <a:r>
              <a:rPr lang="en-US" baseline="0" dirty="0" err="1"/>
              <a:t>mà</a:t>
            </a:r>
            <a:r>
              <a:rPr lang="en-US" baseline="0" dirty="0"/>
              <a:t> </a:t>
            </a:r>
            <a:r>
              <a:rPr lang="en-US" baseline="0" dirty="0" err="1"/>
              <a:t>còn</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được</a:t>
            </a:r>
            <a:r>
              <a:rPr lang="en-US" baseline="0" dirty="0"/>
              <a:t> </a:t>
            </a:r>
            <a:r>
              <a:rPr lang="en-US" baseline="0" dirty="0" err="1"/>
              <a:t>vị</a:t>
            </a:r>
            <a:r>
              <a:rPr lang="en-US" baseline="0" dirty="0"/>
              <a:t> </a:t>
            </a:r>
            <a:r>
              <a:rPr lang="en-US" baseline="0" dirty="0" err="1"/>
              <a:t>trí</a:t>
            </a:r>
            <a:r>
              <a:rPr lang="en-US" baseline="0" dirty="0"/>
              <a:t> bit </a:t>
            </a:r>
            <a:r>
              <a:rPr lang="en-US" baseline="0" dirty="0" err="1"/>
              <a:t>lỗi</a:t>
            </a:r>
            <a:r>
              <a:rPr lang="en-US" baseline="0" dirty="0"/>
              <a:t>, </a:t>
            </a:r>
            <a:r>
              <a:rPr lang="en-US" baseline="0" dirty="0" err="1"/>
              <a:t>là</a:t>
            </a:r>
            <a:r>
              <a:rPr lang="en-US" baseline="0" dirty="0"/>
              <a:t> </a:t>
            </a:r>
            <a:r>
              <a:rPr lang="en-US" baseline="0" dirty="0" err="1"/>
              <a:t>giao</a:t>
            </a:r>
            <a:r>
              <a:rPr lang="en-US" baseline="0" dirty="0"/>
              <a:t> </a:t>
            </a:r>
            <a:r>
              <a:rPr lang="en-US" baseline="0" dirty="0" err="1"/>
              <a:t>của</a:t>
            </a:r>
            <a:r>
              <a:rPr lang="en-US" baseline="0" dirty="0"/>
              <a:t> </a:t>
            </a:r>
            <a:r>
              <a:rPr lang="en-US" baseline="0" dirty="0" err="1"/>
              <a:t>dòng</a:t>
            </a:r>
            <a:r>
              <a:rPr lang="en-US" baseline="0" dirty="0"/>
              <a:t> </a:t>
            </a:r>
            <a:r>
              <a:rPr lang="en-US" baseline="0" dirty="0" err="1"/>
              <a:t>và</a:t>
            </a:r>
            <a:r>
              <a:rPr lang="en-US" baseline="0" dirty="0"/>
              <a:t> </a:t>
            </a:r>
            <a:r>
              <a:rPr lang="en-US" baseline="0" dirty="0" err="1"/>
              <a:t>cột</a:t>
            </a:r>
            <a:r>
              <a:rPr lang="en-US" baseline="0" dirty="0"/>
              <a:t> </a:t>
            </a:r>
            <a:r>
              <a:rPr lang="en-US" baseline="0" dirty="0" err="1"/>
              <a:t>phát</a:t>
            </a:r>
            <a:r>
              <a:rPr lang="en-US" baseline="0" dirty="0"/>
              <a:t> </a:t>
            </a:r>
            <a:r>
              <a:rPr lang="en-US" baseline="0" dirty="0" err="1"/>
              <a:t>hiện</a:t>
            </a:r>
            <a:r>
              <a:rPr lang="en-US" baseline="0" dirty="0"/>
              <a:t> </a:t>
            </a:r>
            <a:r>
              <a:rPr lang="en-US" baseline="0" dirty="0" err="1"/>
              <a:t>giá</a:t>
            </a:r>
            <a:r>
              <a:rPr lang="en-US" baseline="0" dirty="0"/>
              <a:t> </a:t>
            </a:r>
            <a:r>
              <a:rPr lang="en-US" baseline="0" dirty="0" err="1"/>
              <a:t>trị</a:t>
            </a:r>
            <a:r>
              <a:rPr lang="en-US" baseline="0" dirty="0"/>
              <a:t> parity </a:t>
            </a:r>
            <a:r>
              <a:rPr lang="en-US" baseline="0" dirty="0" err="1"/>
              <a:t>sai</a:t>
            </a:r>
            <a:r>
              <a:rPr lang="en-US" baseline="0" dirty="0"/>
              <a:t>. </a:t>
            </a:r>
            <a:r>
              <a:rPr lang="en-US" baseline="0" dirty="0" err="1"/>
              <a:t>Nút</a:t>
            </a:r>
            <a:r>
              <a:rPr lang="en-US" baseline="0" dirty="0"/>
              <a:t> </a:t>
            </a:r>
            <a:r>
              <a:rPr lang="en-US" baseline="0" dirty="0" err="1"/>
              <a:t>nhận</a:t>
            </a:r>
            <a:r>
              <a:rPr lang="en-US" baseline="0" dirty="0"/>
              <a:t> </a:t>
            </a:r>
            <a:r>
              <a:rPr lang="en-US" baseline="0" dirty="0" err="1"/>
              <a:t>chỉ</a:t>
            </a:r>
            <a:r>
              <a:rPr lang="en-US" baseline="0" dirty="0"/>
              <a:t> </a:t>
            </a:r>
            <a:r>
              <a:rPr lang="en-US" baseline="0" dirty="0" err="1"/>
              <a:t>việc</a:t>
            </a:r>
            <a:r>
              <a:rPr lang="en-US" baseline="0" dirty="0"/>
              <a:t> </a:t>
            </a:r>
            <a:r>
              <a:rPr lang="en-US" baseline="0" dirty="0" err="1"/>
              <a:t>thay</a:t>
            </a:r>
            <a:r>
              <a:rPr lang="en-US" baseline="0" dirty="0"/>
              <a:t> </a:t>
            </a:r>
            <a:r>
              <a:rPr lang="en-US" baseline="0" dirty="0" err="1"/>
              <a:t>đổi</a:t>
            </a:r>
            <a:r>
              <a:rPr lang="en-US" baseline="0" dirty="0"/>
              <a:t> bit </a:t>
            </a:r>
            <a:r>
              <a:rPr lang="en-US" baseline="0" dirty="0" err="1"/>
              <a:t>này</a:t>
            </a:r>
            <a:r>
              <a:rPr lang="en-US" baseline="0" dirty="0"/>
              <a:t> </a:t>
            </a:r>
            <a:r>
              <a:rPr lang="en-US" baseline="0" dirty="0" err="1"/>
              <a:t>từ</a:t>
            </a:r>
            <a:r>
              <a:rPr lang="en-US" baseline="0" dirty="0"/>
              <a:t> 0-&gt;1 </a:t>
            </a:r>
            <a:r>
              <a:rPr lang="en-US" baseline="0" dirty="0" err="1"/>
              <a:t>và</a:t>
            </a:r>
            <a:r>
              <a:rPr lang="en-US" baseline="0" dirty="0"/>
              <a:t> </a:t>
            </a:r>
            <a:r>
              <a:rPr lang="en-US" baseline="0" dirty="0" err="1"/>
              <a:t>ngược</a:t>
            </a:r>
            <a:r>
              <a:rPr lang="en-US" baseline="0" dirty="0"/>
              <a:t> </a:t>
            </a:r>
            <a:r>
              <a:rPr lang="en-US" baseline="0" dirty="0" err="1"/>
              <a:t>lại</a:t>
            </a:r>
            <a:r>
              <a:rPr lang="en-US" baseline="0" dirty="0"/>
              <a:t> </a:t>
            </a:r>
            <a:r>
              <a:rPr lang="en-US" baseline="0" dirty="0" err="1"/>
              <a:t>sẽ</a:t>
            </a:r>
            <a:r>
              <a:rPr lang="en-US" baseline="0" dirty="0"/>
              <a:t> </a:t>
            </a:r>
            <a:r>
              <a:rPr lang="en-US" baseline="0" dirty="0" err="1"/>
              <a:t>sửa</a:t>
            </a:r>
            <a:r>
              <a:rPr lang="en-US" baseline="0" dirty="0"/>
              <a:t> </a:t>
            </a:r>
            <a:r>
              <a:rPr lang="en-US" baseline="0" dirty="0" err="1"/>
              <a:t>được</a:t>
            </a:r>
            <a:r>
              <a:rPr lang="en-US" baseline="0" dirty="0"/>
              <a:t> </a:t>
            </a:r>
            <a:r>
              <a:rPr lang="en-US" baseline="0" dirty="0" err="1"/>
              <a:t>lỗi</a:t>
            </a:r>
            <a:r>
              <a:rPr lang="en-US" baseline="0" dirty="0"/>
              <a:t> </a:t>
            </a:r>
            <a:r>
              <a:rPr lang="en-US" baseline="0" dirty="0" err="1"/>
              <a:t>và</a:t>
            </a:r>
            <a:r>
              <a:rPr lang="en-US" baseline="0" dirty="0"/>
              <a:t> </a:t>
            </a:r>
            <a:r>
              <a:rPr lang="en-US" baseline="0" dirty="0" err="1"/>
              <a:t>khôi</a:t>
            </a:r>
            <a:r>
              <a:rPr lang="en-US" baseline="0" dirty="0"/>
              <a:t> </a:t>
            </a:r>
            <a:r>
              <a:rPr lang="en-US" baseline="0" dirty="0" err="1"/>
              <a:t>phục</a:t>
            </a:r>
            <a:r>
              <a:rPr lang="en-US" baseline="0" dirty="0"/>
              <a:t> </a:t>
            </a:r>
            <a:r>
              <a:rPr lang="en-US" baseline="0" dirty="0" err="1"/>
              <a:t>giá</a:t>
            </a:r>
            <a:r>
              <a:rPr lang="en-US" baseline="0" dirty="0"/>
              <a:t> </a:t>
            </a:r>
            <a:r>
              <a:rPr lang="en-US" baseline="0" dirty="0" err="1"/>
              <a:t>trị</a:t>
            </a:r>
            <a:r>
              <a:rPr lang="en-US" baseline="0" dirty="0"/>
              <a:t> </a:t>
            </a:r>
            <a:r>
              <a:rPr lang="en-US" baseline="0" dirty="0" err="1"/>
              <a:t>gốc</a:t>
            </a:r>
            <a:r>
              <a:rPr lang="en-US" baseline="0" dirty="0"/>
              <a:t>.</a:t>
            </a:r>
          </a:p>
          <a:p>
            <a:pPr marL="171450" indent="-171450">
              <a:buFontTx/>
              <a:buChar char="-"/>
            </a:pPr>
            <a:endParaRPr lang="en-US" baseline="0" dirty="0"/>
          </a:p>
          <a:p>
            <a:endParaRPr lang="en-US" baseline="0" dirty="0"/>
          </a:p>
        </p:txBody>
      </p:sp>
    </p:spTree>
    <p:extLst>
      <p:ext uri="{BB962C8B-B14F-4D97-AF65-F5344CB8AC3E}">
        <p14:creationId xmlns:p14="http://schemas.microsoft.com/office/powerpoint/2010/main" val="639097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heavy" dirty="0" err="1">
                <a:solidFill>
                  <a:srgbClr val="FF0000"/>
                </a:solidFill>
                <a:latin typeface="Tahoma"/>
                <a:cs typeface="Tahoma"/>
              </a:rPr>
              <a:t>Mục</a:t>
            </a:r>
            <a:r>
              <a:rPr lang="en-US" sz="1200" u="heavy" spc="-10" dirty="0">
                <a:solidFill>
                  <a:srgbClr val="FF0000"/>
                </a:solidFill>
                <a:latin typeface="Tahoma"/>
                <a:cs typeface="Tahoma"/>
              </a:rPr>
              <a:t> </a:t>
            </a:r>
            <a:r>
              <a:rPr lang="en-US" sz="1200" u="heavy" dirty="0" err="1">
                <a:solidFill>
                  <a:srgbClr val="FF0000"/>
                </a:solidFill>
                <a:latin typeface="Tahoma"/>
                <a:cs typeface="Tahoma"/>
              </a:rPr>
              <a:t>đíc</a:t>
            </a:r>
            <a:r>
              <a:rPr lang="en-US" sz="1200" u="heavy" spc="10" dirty="0" err="1">
                <a:solidFill>
                  <a:srgbClr val="FF0000"/>
                </a:solidFill>
                <a:latin typeface="Tahoma"/>
                <a:cs typeface="Tahoma"/>
              </a:rPr>
              <a:t>h</a:t>
            </a:r>
            <a:r>
              <a:rPr lang="en-US" sz="1200" u="heavy" spc="-10" dirty="0">
                <a:solidFill>
                  <a:srgbClr val="FF0000"/>
                </a:solidFill>
                <a:latin typeface="Tahoma"/>
                <a:cs typeface="Tahoma"/>
              </a:rPr>
              <a:t>:</a:t>
            </a:r>
            <a:r>
              <a:rPr lang="en-US" sz="1200" spc="-5" dirty="0">
                <a:solidFill>
                  <a:srgbClr val="FF0000"/>
                </a:solidFill>
                <a:latin typeface="Tahoma"/>
                <a:cs typeface="Tahoma"/>
              </a:rPr>
              <a:t> </a:t>
            </a:r>
            <a:r>
              <a:rPr lang="en-US" sz="1200" dirty="0" err="1">
                <a:latin typeface="Tahoma"/>
                <a:cs typeface="Tahoma"/>
              </a:rPr>
              <a:t>p</a:t>
            </a:r>
            <a:r>
              <a:rPr lang="en-US" sz="1200" spc="5" dirty="0" err="1">
                <a:latin typeface="Tahoma"/>
                <a:cs typeface="Tahoma"/>
              </a:rPr>
              <a:t>h</a:t>
            </a:r>
            <a:r>
              <a:rPr lang="en-US" sz="1200" dirty="0" err="1">
                <a:latin typeface="Tahoma"/>
                <a:cs typeface="Tahoma"/>
              </a:rPr>
              <a:t>át</a:t>
            </a:r>
            <a:r>
              <a:rPr lang="en-US" sz="1200" spc="-15" dirty="0">
                <a:latin typeface="Tahoma"/>
                <a:cs typeface="Tahoma"/>
              </a:rPr>
              <a:t> </a:t>
            </a:r>
            <a:r>
              <a:rPr lang="en-US" sz="1200" dirty="0" err="1">
                <a:latin typeface="Tahoma"/>
                <a:cs typeface="Tahoma"/>
              </a:rPr>
              <a:t>hiện</a:t>
            </a:r>
            <a:r>
              <a:rPr lang="en-US" sz="1200" spc="-10" dirty="0">
                <a:latin typeface="Tahoma"/>
                <a:cs typeface="Tahoma"/>
              </a:rPr>
              <a:t> </a:t>
            </a:r>
            <a:r>
              <a:rPr lang="en-US" sz="1200" dirty="0">
                <a:latin typeface="Tahoma"/>
                <a:cs typeface="Tahoma"/>
              </a:rPr>
              <a:t>“</a:t>
            </a:r>
            <a:r>
              <a:rPr lang="en-US" sz="1200" dirty="0" err="1">
                <a:latin typeface="Tahoma"/>
                <a:cs typeface="Tahoma"/>
              </a:rPr>
              <a:t>các</a:t>
            </a:r>
            <a:r>
              <a:rPr lang="en-US" sz="1200" spc="20" dirty="0">
                <a:latin typeface="Tahoma"/>
                <a:cs typeface="Tahoma"/>
              </a:rPr>
              <a:t> </a:t>
            </a:r>
            <a:r>
              <a:rPr lang="en-US" sz="1200" dirty="0" err="1">
                <a:latin typeface="Tahoma"/>
                <a:cs typeface="Tahoma"/>
              </a:rPr>
              <a:t>lỗi</a:t>
            </a:r>
            <a:r>
              <a:rPr lang="en-US" sz="1200" dirty="0">
                <a:latin typeface="Tahoma"/>
                <a:cs typeface="Tahoma"/>
              </a:rPr>
              <a:t>”</a:t>
            </a:r>
            <a:r>
              <a:rPr lang="en-US" sz="1200" spc="-10" dirty="0">
                <a:latin typeface="Tahoma"/>
                <a:cs typeface="Tahoma"/>
              </a:rPr>
              <a:t> </a:t>
            </a:r>
            <a:r>
              <a:rPr lang="en-US" sz="1200" dirty="0">
                <a:latin typeface="Tahoma"/>
                <a:cs typeface="Tahoma"/>
              </a:rPr>
              <a:t>(</a:t>
            </a:r>
            <a:r>
              <a:rPr lang="en-US" sz="1200" spc="-15" dirty="0" err="1">
                <a:latin typeface="Tahoma"/>
                <a:cs typeface="Tahoma"/>
              </a:rPr>
              <a:t>v</a:t>
            </a:r>
            <a:r>
              <a:rPr lang="en-US" sz="1200" spc="-10" dirty="0" err="1">
                <a:latin typeface="Tahoma"/>
                <a:cs typeface="Tahoma"/>
              </a:rPr>
              <a:t>d</a:t>
            </a:r>
            <a:r>
              <a:rPr lang="en-US" sz="1200" spc="-10" dirty="0">
                <a:latin typeface="Tahoma"/>
                <a:cs typeface="Tahoma"/>
              </a:rPr>
              <a:t>:</a:t>
            </a:r>
            <a:r>
              <a:rPr lang="en-US" sz="1200" spc="-15" dirty="0">
                <a:latin typeface="Tahoma"/>
                <a:cs typeface="Tahoma"/>
              </a:rPr>
              <a:t> </a:t>
            </a:r>
            <a:r>
              <a:rPr lang="en-US" sz="1200" dirty="0" err="1">
                <a:latin typeface="Tahoma"/>
                <a:cs typeface="Tahoma"/>
              </a:rPr>
              <a:t>đảo</a:t>
            </a:r>
            <a:r>
              <a:rPr lang="en-US" sz="1200" dirty="0">
                <a:latin typeface="Tahoma"/>
                <a:cs typeface="Tahoma"/>
              </a:rPr>
              <a:t> </a:t>
            </a:r>
            <a:r>
              <a:rPr lang="en-US" sz="1200" spc="-15" dirty="0">
                <a:latin typeface="Tahoma"/>
                <a:cs typeface="Tahoma"/>
              </a:rPr>
              <a:t>b</a:t>
            </a:r>
            <a:r>
              <a:rPr lang="en-US" sz="1200" spc="-5" dirty="0">
                <a:latin typeface="Tahoma"/>
                <a:cs typeface="Tahoma"/>
              </a:rPr>
              <a:t>it</a:t>
            </a:r>
            <a:r>
              <a:rPr lang="en-US" sz="1200" dirty="0">
                <a:latin typeface="Tahoma"/>
                <a:cs typeface="Tahoma"/>
              </a:rPr>
              <a:t>) </a:t>
            </a:r>
            <a:r>
              <a:rPr lang="en-US" sz="1200" spc="-5" dirty="0" err="1">
                <a:latin typeface="Tahoma"/>
                <a:cs typeface="Tahoma"/>
              </a:rPr>
              <a:t>t</a:t>
            </a:r>
            <a:r>
              <a:rPr lang="en-US" sz="1200" spc="-15" dirty="0" err="1">
                <a:latin typeface="Tahoma"/>
                <a:cs typeface="Tahoma"/>
              </a:rPr>
              <a:t>ro</a:t>
            </a:r>
            <a:r>
              <a:rPr lang="en-US" sz="1200" spc="-10" dirty="0" err="1">
                <a:latin typeface="Tahoma"/>
                <a:cs typeface="Tahoma"/>
              </a:rPr>
              <a:t>n</a:t>
            </a:r>
            <a:r>
              <a:rPr lang="en-US" sz="1200" spc="-15" dirty="0" err="1">
                <a:latin typeface="Tahoma"/>
                <a:cs typeface="Tahoma"/>
              </a:rPr>
              <a:t>g</a:t>
            </a:r>
            <a:r>
              <a:rPr lang="en-US" sz="1200" spc="-25" dirty="0">
                <a:latin typeface="Tahoma"/>
                <a:cs typeface="Tahoma"/>
              </a:rPr>
              <a:t> </a:t>
            </a:r>
            <a:r>
              <a:rPr lang="en-US" sz="1200" dirty="0" err="1">
                <a:latin typeface="Tahoma"/>
                <a:cs typeface="Tahoma"/>
              </a:rPr>
              <a:t>gói</a:t>
            </a:r>
            <a:r>
              <a:rPr lang="en-US" sz="1200" spc="-20" dirty="0">
                <a:latin typeface="Tahoma"/>
                <a:cs typeface="Tahoma"/>
              </a:rPr>
              <a:t> </a:t>
            </a:r>
            <a:r>
              <a:rPr lang="en-US" sz="1200" spc="-15" dirty="0">
                <a:latin typeface="Tahoma"/>
                <a:cs typeface="Tahoma"/>
              </a:rPr>
              <a:t>tin </a:t>
            </a:r>
            <a:r>
              <a:rPr lang="en-US" sz="1200" dirty="0" err="1">
                <a:latin typeface="Tahoma"/>
                <a:cs typeface="Tahoma"/>
              </a:rPr>
              <a:t>được</a:t>
            </a:r>
            <a:r>
              <a:rPr lang="en-US" sz="1200" spc="-20" dirty="0">
                <a:latin typeface="Tahoma"/>
                <a:cs typeface="Tahoma"/>
              </a:rPr>
              <a:t> </a:t>
            </a:r>
            <a:r>
              <a:rPr lang="en-US" sz="1200" dirty="0" err="1">
                <a:latin typeface="Tahoma"/>
                <a:cs typeface="Tahoma"/>
              </a:rPr>
              <a:t>tru</a:t>
            </a:r>
            <a:r>
              <a:rPr lang="en-US" sz="1200" spc="5" dirty="0" err="1">
                <a:latin typeface="Tahoma"/>
                <a:cs typeface="Tahoma"/>
              </a:rPr>
              <a:t>y</a:t>
            </a:r>
            <a:r>
              <a:rPr lang="en-US" sz="1200" dirty="0" err="1">
                <a:latin typeface="Tahoma"/>
                <a:cs typeface="Tahoma"/>
              </a:rPr>
              <a:t>ền</a:t>
            </a:r>
            <a:r>
              <a:rPr lang="en-US" sz="1200" spc="-15" dirty="0">
                <a:latin typeface="Tahoma"/>
                <a:cs typeface="Tahoma"/>
              </a:rPr>
              <a:t> </a:t>
            </a:r>
            <a:r>
              <a:rPr lang="en-US" sz="1200" dirty="0" err="1">
                <a:latin typeface="Tahoma"/>
                <a:cs typeface="Tahoma"/>
              </a:rPr>
              <a:t>tải</a:t>
            </a:r>
            <a:r>
              <a:rPr lang="en-US" sz="1200" spc="-5" dirty="0">
                <a:latin typeface="Tahoma"/>
                <a:cs typeface="Tahoma"/>
              </a:rPr>
              <a:t>(</a:t>
            </a:r>
            <a:r>
              <a:rPr lang="en-US" sz="1200" dirty="0" err="1">
                <a:latin typeface="Tahoma"/>
                <a:cs typeface="Tahoma"/>
              </a:rPr>
              <a:t>chú</a:t>
            </a:r>
            <a:r>
              <a:rPr lang="en-US" sz="1200" dirty="0">
                <a:latin typeface="Tahoma"/>
                <a:cs typeface="Tahoma"/>
              </a:rPr>
              <a:t> ý:</a:t>
            </a:r>
            <a:r>
              <a:rPr lang="en-US" sz="1200" spc="10" dirty="0">
                <a:latin typeface="Tahoma"/>
                <a:cs typeface="Tahoma"/>
              </a:rPr>
              <a:t> </a:t>
            </a:r>
            <a:r>
              <a:rPr lang="en-US" sz="1400" i="1" spc="-45" dirty="0" err="1">
                <a:latin typeface="Tahoma"/>
                <a:cs typeface="Tahoma"/>
              </a:rPr>
              <a:t>chỉ</a:t>
            </a:r>
            <a:r>
              <a:rPr lang="en-US" sz="1400" i="1" spc="-35" dirty="0">
                <a:latin typeface="Tahoma"/>
                <a:cs typeface="Tahoma"/>
              </a:rPr>
              <a:t> </a:t>
            </a:r>
            <a:r>
              <a:rPr lang="en-US" sz="1200" spc="-5" dirty="0" err="1">
                <a:latin typeface="Tahoma"/>
                <a:cs typeface="Tahoma"/>
              </a:rPr>
              <a:t>s</a:t>
            </a:r>
            <a:r>
              <a:rPr lang="en-US" sz="1200" dirty="0" err="1">
                <a:latin typeface="Tahoma"/>
                <a:cs typeface="Tahoma"/>
              </a:rPr>
              <a:t>ử</a:t>
            </a:r>
            <a:r>
              <a:rPr lang="en-US" sz="1200" dirty="0">
                <a:latin typeface="Tahoma"/>
                <a:cs typeface="Tahoma"/>
              </a:rPr>
              <a:t> </a:t>
            </a:r>
            <a:r>
              <a:rPr lang="en-US" sz="1200" dirty="0" err="1">
                <a:latin typeface="Tahoma"/>
                <a:cs typeface="Tahoma"/>
              </a:rPr>
              <a:t>dụng</a:t>
            </a:r>
            <a:r>
              <a:rPr lang="en-US" sz="1200" spc="-25" dirty="0">
                <a:latin typeface="Tahoma"/>
                <a:cs typeface="Tahoma"/>
              </a:rPr>
              <a:t> </a:t>
            </a:r>
            <a:r>
              <a:rPr lang="en-US" sz="1200" dirty="0">
                <a:latin typeface="Tahoma"/>
                <a:cs typeface="Tahoma"/>
              </a:rPr>
              <a:t>ở</a:t>
            </a:r>
            <a:r>
              <a:rPr lang="en-US" sz="1200" spc="-5" dirty="0">
                <a:latin typeface="Tahoma"/>
                <a:cs typeface="Tahoma"/>
              </a:rPr>
              <a:t> </a:t>
            </a:r>
            <a:r>
              <a:rPr lang="en-US" sz="1200" dirty="0" err="1">
                <a:latin typeface="Tahoma"/>
                <a:cs typeface="Tahoma"/>
              </a:rPr>
              <a:t>tầng</a:t>
            </a:r>
            <a:r>
              <a:rPr lang="en-US" sz="1200" spc="-10" dirty="0">
                <a:latin typeface="Tahoma"/>
                <a:cs typeface="Tahoma"/>
              </a:rPr>
              <a:t> </a:t>
            </a:r>
            <a:r>
              <a:rPr lang="en-US" sz="1200" spc="0" dirty="0" err="1">
                <a:latin typeface="Tahoma"/>
                <a:cs typeface="Tahoma"/>
              </a:rPr>
              <a:t>truyền</a:t>
            </a:r>
            <a:r>
              <a:rPr lang="en-US" sz="1200" spc="0" baseline="0" dirty="0">
                <a:latin typeface="Tahoma"/>
                <a:cs typeface="Tahoma"/>
              </a:rPr>
              <a:t> </a:t>
            </a:r>
            <a:r>
              <a:rPr lang="en-US" sz="1200" dirty="0" err="1">
                <a:latin typeface="Tahoma"/>
                <a:cs typeface="Tahoma"/>
              </a:rPr>
              <a:t>tả</a:t>
            </a:r>
            <a:r>
              <a:rPr lang="en-US" sz="1200" spc="5" dirty="0" err="1">
                <a:latin typeface="Tahoma"/>
                <a:cs typeface="Tahoma"/>
              </a:rPr>
              <a:t>i</a:t>
            </a:r>
            <a:r>
              <a:rPr lang="en-US" sz="1200" spc="-10" dirty="0">
                <a:latin typeface="Tahoma"/>
                <a:cs typeface="Tahoma"/>
              </a:rPr>
              <a:t>)</a:t>
            </a:r>
            <a:endParaRPr lang="en-US" sz="1200" dirty="0">
              <a:latin typeface="Tahoma"/>
              <a:cs typeface="Tahoma"/>
            </a:endParaRPr>
          </a:p>
          <a:p>
            <a:endParaRPr lang="vi-VN" dirty="0"/>
          </a:p>
          <a:p>
            <a:r>
              <a:rPr lang="vi-VN" b="1" dirty="0"/>
              <a:t>Sender:</a:t>
            </a:r>
          </a:p>
          <a:p>
            <a:pPr marL="353695" marR="23495" indent="-340995">
              <a:lnSpc>
                <a:spcPct val="100000"/>
              </a:lnSpc>
              <a:buClr>
                <a:srgbClr val="3333CC"/>
              </a:buClr>
              <a:buSzPct val="85000"/>
              <a:buFont typeface="Wingdings"/>
              <a:buChar char=""/>
              <a:tabLst>
                <a:tab pos="354330" algn="l"/>
              </a:tabLst>
            </a:pPr>
            <a:r>
              <a:rPr lang="en-US" sz="1200" dirty="0" err="1">
                <a:latin typeface="Tahoma"/>
                <a:cs typeface="Tahoma"/>
              </a:rPr>
              <a:t>xem</a:t>
            </a:r>
            <a:r>
              <a:rPr lang="en-US" sz="1200" spc="-35" dirty="0">
                <a:latin typeface="Tahoma"/>
                <a:cs typeface="Tahoma"/>
              </a:rPr>
              <a:t> </a:t>
            </a:r>
            <a:r>
              <a:rPr lang="en-US" sz="1200" dirty="0" err="1">
                <a:latin typeface="Tahoma"/>
                <a:cs typeface="Tahoma"/>
              </a:rPr>
              <a:t>một</a:t>
            </a:r>
            <a:r>
              <a:rPr lang="en-US" sz="1200" dirty="0">
                <a:latin typeface="Tahoma"/>
                <a:cs typeface="Tahoma"/>
              </a:rPr>
              <a:t> </a:t>
            </a:r>
            <a:r>
              <a:rPr lang="en-US" sz="1200" dirty="0" err="1">
                <a:latin typeface="Tahoma"/>
                <a:cs typeface="Tahoma"/>
              </a:rPr>
              <a:t>kh</a:t>
            </a:r>
            <a:r>
              <a:rPr lang="en-US" sz="1200" spc="-10" dirty="0" err="1">
                <a:latin typeface="Tahoma"/>
                <a:cs typeface="Tahoma"/>
              </a:rPr>
              <a:t>ú</a:t>
            </a:r>
            <a:r>
              <a:rPr lang="en-US" sz="1200" dirty="0" err="1">
                <a:latin typeface="Tahoma"/>
                <a:cs typeface="Tahoma"/>
              </a:rPr>
              <a:t>c</a:t>
            </a:r>
            <a:r>
              <a:rPr lang="en-US" sz="1200" dirty="0">
                <a:latin typeface="Tahoma"/>
                <a:cs typeface="Tahoma"/>
              </a:rPr>
              <a:t> </a:t>
            </a:r>
            <a:r>
              <a:rPr lang="en-US" sz="1200" spc="-10" dirty="0" err="1">
                <a:latin typeface="Tahoma"/>
                <a:cs typeface="Tahoma"/>
              </a:rPr>
              <a:t>d</a:t>
            </a:r>
            <a:r>
              <a:rPr lang="en-US" sz="1200" dirty="0" err="1">
                <a:latin typeface="Tahoma"/>
                <a:cs typeface="Tahoma"/>
              </a:rPr>
              <a:t>ữ</a:t>
            </a:r>
            <a:r>
              <a:rPr lang="en-US" sz="1200" dirty="0">
                <a:latin typeface="Tahoma"/>
                <a:cs typeface="Tahoma"/>
              </a:rPr>
              <a:t> </a:t>
            </a:r>
            <a:r>
              <a:rPr lang="en-US" sz="1200" spc="-10" dirty="0" err="1">
                <a:latin typeface="Tahoma"/>
                <a:cs typeface="Tahoma"/>
              </a:rPr>
              <a:t>l</a:t>
            </a:r>
            <a:r>
              <a:rPr lang="en-US" sz="1200" dirty="0" err="1">
                <a:latin typeface="Tahoma"/>
                <a:cs typeface="Tahoma"/>
              </a:rPr>
              <a:t>iệu</a:t>
            </a:r>
            <a:r>
              <a:rPr lang="en-US" sz="1200" spc="-5" dirty="0">
                <a:latin typeface="Tahoma"/>
                <a:cs typeface="Tahoma"/>
              </a:rPr>
              <a:t> </a:t>
            </a:r>
            <a:r>
              <a:rPr lang="en-US" sz="1200" dirty="0">
                <a:latin typeface="Tahoma"/>
                <a:cs typeface="Tahoma"/>
              </a:rPr>
              <a:t>(segme</a:t>
            </a:r>
            <a:r>
              <a:rPr lang="en-US" sz="1200" spc="-10" dirty="0">
                <a:latin typeface="Tahoma"/>
                <a:cs typeface="Tahoma"/>
              </a:rPr>
              <a:t>n</a:t>
            </a:r>
            <a:r>
              <a:rPr lang="en-US" sz="1200" dirty="0">
                <a:latin typeface="Tahoma"/>
                <a:cs typeface="Tahoma"/>
              </a:rPr>
              <a:t>t) </a:t>
            </a:r>
            <a:r>
              <a:rPr lang="en-US" sz="1200" dirty="0" err="1">
                <a:latin typeface="Tahoma"/>
                <a:cs typeface="Tahoma"/>
              </a:rPr>
              <a:t>như</a:t>
            </a:r>
            <a:r>
              <a:rPr lang="en-US" sz="1200" spc="-25" dirty="0">
                <a:latin typeface="Tahoma"/>
                <a:cs typeface="Tahoma"/>
              </a:rPr>
              <a:t> </a:t>
            </a:r>
            <a:r>
              <a:rPr lang="en-US" sz="1200" dirty="0" err="1">
                <a:latin typeface="Tahoma"/>
                <a:cs typeface="Tahoma"/>
              </a:rPr>
              <a:t>là</a:t>
            </a:r>
            <a:r>
              <a:rPr lang="en-US" sz="1200" dirty="0">
                <a:latin typeface="Tahoma"/>
                <a:cs typeface="Tahoma"/>
              </a:rPr>
              <a:t> </a:t>
            </a:r>
            <a:r>
              <a:rPr lang="en-US" sz="1200" dirty="0" err="1">
                <a:latin typeface="Tahoma"/>
                <a:cs typeface="Tahoma"/>
              </a:rPr>
              <a:t>một</a:t>
            </a:r>
            <a:r>
              <a:rPr lang="en-US" sz="1200" spc="-15" dirty="0">
                <a:latin typeface="Tahoma"/>
                <a:cs typeface="Tahoma"/>
              </a:rPr>
              <a:t> </a:t>
            </a:r>
            <a:r>
              <a:rPr lang="en-US" sz="1200" dirty="0" err="1">
                <a:latin typeface="Tahoma"/>
                <a:cs typeface="Tahoma"/>
              </a:rPr>
              <a:t>chuỗi</a:t>
            </a:r>
            <a:r>
              <a:rPr lang="en-US" sz="1200" spc="-5" dirty="0">
                <a:latin typeface="Tahoma"/>
                <a:cs typeface="Tahoma"/>
              </a:rPr>
              <a:t> </a:t>
            </a:r>
            <a:r>
              <a:rPr lang="en-US" sz="1200" dirty="0" err="1">
                <a:latin typeface="Tahoma"/>
                <a:cs typeface="Tahoma"/>
              </a:rPr>
              <a:t>các</a:t>
            </a:r>
            <a:r>
              <a:rPr lang="en-US" sz="1200" dirty="0">
                <a:latin typeface="Tahoma"/>
                <a:cs typeface="Tahoma"/>
              </a:rPr>
              <a:t> </a:t>
            </a:r>
            <a:r>
              <a:rPr lang="en-US" sz="1200" spc="5" dirty="0" err="1">
                <a:latin typeface="Tahoma"/>
                <a:cs typeface="Tahoma"/>
              </a:rPr>
              <a:t>s</a:t>
            </a:r>
            <a:r>
              <a:rPr lang="en-US" sz="1200" dirty="0" err="1">
                <a:latin typeface="Tahoma"/>
                <a:cs typeface="Tahoma"/>
              </a:rPr>
              <a:t>ố</a:t>
            </a:r>
            <a:r>
              <a:rPr lang="en-US" sz="1200" spc="-25" dirty="0">
                <a:latin typeface="Tahoma"/>
                <a:cs typeface="Tahoma"/>
              </a:rPr>
              <a:t> </a:t>
            </a:r>
            <a:r>
              <a:rPr lang="en-US" sz="1200" dirty="0" err="1">
                <a:latin typeface="Tahoma"/>
                <a:cs typeface="Tahoma"/>
              </a:rPr>
              <a:t>n</a:t>
            </a:r>
            <a:r>
              <a:rPr lang="en-US" sz="1200" spc="-10" dirty="0" err="1">
                <a:latin typeface="Tahoma"/>
                <a:cs typeface="Tahoma"/>
              </a:rPr>
              <a:t>g</a:t>
            </a:r>
            <a:r>
              <a:rPr lang="en-US" sz="1200" dirty="0" err="1">
                <a:latin typeface="Tahoma"/>
                <a:cs typeface="Tahoma"/>
              </a:rPr>
              <a:t>uyên</a:t>
            </a:r>
            <a:r>
              <a:rPr lang="en-US" sz="1200" dirty="0">
                <a:latin typeface="Tahoma"/>
                <a:cs typeface="Tahoma"/>
              </a:rPr>
              <a:t> </a:t>
            </a:r>
            <a:r>
              <a:rPr lang="en-US" sz="1200" spc="-5" dirty="0">
                <a:latin typeface="Tahoma"/>
                <a:cs typeface="Tahoma"/>
              </a:rPr>
              <a:t>1</a:t>
            </a:r>
            <a:r>
              <a:rPr lang="en-US" sz="1200" dirty="0">
                <a:latin typeface="Tahoma"/>
                <a:cs typeface="Tahoma"/>
              </a:rPr>
              <a:t>6-b</a:t>
            </a:r>
            <a:r>
              <a:rPr lang="en-US" sz="1200" spc="-10" dirty="0">
                <a:latin typeface="Tahoma"/>
                <a:cs typeface="Tahoma"/>
              </a:rPr>
              <a:t>i</a:t>
            </a:r>
            <a:r>
              <a:rPr lang="en-US" sz="1200" dirty="0">
                <a:latin typeface="Tahoma"/>
                <a:cs typeface="Tahoma"/>
              </a:rPr>
              <a:t>t</a:t>
            </a:r>
          </a:p>
          <a:p>
            <a:pPr marL="353695" marR="231775" indent="-340995">
              <a:lnSpc>
                <a:spcPct val="100000"/>
              </a:lnSpc>
              <a:spcBef>
                <a:spcPts val="505"/>
              </a:spcBef>
              <a:buClr>
                <a:srgbClr val="3333CC"/>
              </a:buClr>
              <a:buSzPct val="85000"/>
              <a:buFont typeface="Wingdings"/>
              <a:buChar char=""/>
              <a:tabLst>
                <a:tab pos="354330" algn="l"/>
              </a:tabLst>
            </a:pPr>
            <a:r>
              <a:rPr lang="en-US" sz="1200" dirty="0" err="1">
                <a:latin typeface="Tahoma"/>
                <a:cs typeface="Tahoma"/>
              </a:rPr>
              <a:t>tổng</a:t>
            </a:r>
            <a:r>
              <a:rPr lang="en-US" sz="1200" spc="-30" dirty="0">
                <a:latin typeface="Tahoma"/>
                <a:cs typeface="Tahoma"/>
              </a:rPr>
              <a:t> </a:t>
            </a:r>
            <a:r>
              <a:rPr lang="en-US" sz="1200" dirty="0">
                <a:latin typeface="Tahoma"/>
                <a:cs typeface="Tahoma"/>
              </a:rPr>
              <a:t>k/</a:t>
            </a:r>
            <a:r>
              <a:rPr lang="en-US" sz="1200" dirty="0" err="1">
                <a:latin typeface="Tahoma"/>
                <a:cs typeface="Tahoma"/>
              </a:rPr>
              <a:t>tra</a:t>
            </a:r>
            <a:r>
              <a:rPr lang="en-US" sz="1200" dirty="0">
                <a:latin typeface="Tahoma"/>
                <a:cs typeface="Tahoma"/>
              </a:rPr>
              <a:t>:</a:t>
            </a:r>
            <a:r>
              <a:rPr lang="en-US" sz="1200" spc="5" dirty="0">
                <a:latin typeface="Tahoma"/>
                <a:cs typeface="Tahoma"/>
              </a:rPr>
              <a:t> </a:t>
            </a:r>
            <a:r>
              <a:rPr lang="en-US" sz="1200" dirty="0" err="1">
                <a:latin typeface="Tahoma"/>
                <a:cs typeface="Tahoma"/>
              </a:rPr>
              <a:t>tổng</a:t>
            </a:r>
            <a:r>
              <a:rPr lang="en-US" sz="1200" spc="-20" dirty="0">
                <a:latin typeface="Tahoma"/>
                <a:cs typeface="Tahoma"/>
              </a:rPr>
              <a:t> </a:t>
            </a:r>
            <a:r>
              <a:rPr lang="en-US" sz="1200" dirty="0" err="1">
                <a:latin typeface="Tahoma"/>
                <a:cs typeface="Tahoma"/>
              </a:rPr>
              <a:t>bù</a:t>
            </a:r>
            <a:r>
              <a:rPr lang="en-US" sz="1200" spc="-10" dirty="0">
                <a:latin typeface="Tahoma"/>
                <a:cs typeface="Tahoma"/>
              </a:rPr>
              <a:t> </a:t>
            </a:r>
            <a:r>
              <a:rPr lang="en-US" sz="1200" dirty="0">
                <a:latin typeface="Tahoma"/>
                <a:cs typeface="Tahoma"/>
              </a:rPr>
              <a:t>1</a:t>
            </a:r>
            <a:r>
              <a:rPr lang="en-US" sz="1200" spc="-25" dirty="0">
                <a:latin typeface="Tahoma"/>
                <a:cs typeface="Tahoma"/>
              </a:rPr>
              <a:t> </a:t>
            </a:r>
            <a:r>
              <a:rPr lang="en-US" sz="1200" dirty="0">
                <a:latin typeface="Tahoma"/>
                <a:cs typeface="Tahoma"/>
              </a:rPr>
              <a:t>(1</a:t>
            </a:r>
            <a:r>
              <a:rPr lang="en-US" sz="1200" spc="-10" dirty="0">
                <a:latin typeface="Tahoma"/>
                <a:cs typeface="Tahoma"/>
              </a:rPr>
              <a:t>’</a:t>
            </a:r>
            <a:r>
              <a:rPr lang="en-US" sz="1200" dirty="0">
                <a:latin typeface="Tahoma"/>
                <a:cs typeface="Tahoma"/>
              </a:rPr>
              <a:t>s comp</a:t>
            </a:r>
            <a:r>
              <a:rPr lang="en-US" sz="1200" spc="-10" dirty="0">
                <a:latin typeface="Tahoma"/>
                <a:cs typeface="Tahoma"/>
              </a:rPr>
              <a:t>l</a:t>
            </a:r>
            <a:r>
              <a:rPr lang="en-US" sz="1200" dirty="0">
                <a:latin typeface="Tahoma"/>
                <a:cs typeface="Tahoma"/>
              </a:rPr>
              <a:t>ement</a:t>
            </a:r>
            <a:r>
              <a:rPr lang="en-US" sz="1200" spc="-40" dirty="0">
                <a:latin typeface="Tahoma"/>
                <a:cs typeface="Tahoma"/>
              </a:rPr>
              <a:t> </a:t>
            </a:r>
            <a:r>
              <a:rPr lang="en-US" sz="1200" dirty="0">
                <a:latin typeface="Tahoma"/>
                <a:cs typeface="Tahoma"/>
              </a:rPr>
              <a:t>sum)</a:t>
            </a:r>
            <a:r>
              <a:rPr lang="en-US" sz="1200" spc="-35" dirty="0">
                <a:latin typeface="Tahoma"/>
                <a:cs typeface="Tahoma"/>
              </a:rPr>
              <a:t> </a:t>
            </a:r>
            <a:r>
              <a:rPr lang="en-US" sz="1200" dirty="0" err="1">
                <a:latin typeface="Tahoma"/>
                <a:cs typeface="Tahoma"/>
              </a:rPr>
              <a:t>của</a:t>
            </a:r>
            <a:r>
              <a:rPr lang="en-US" sz="1200" spc="-15" dirty="0">
                <a:latin typeface="Tahoma"/>
                <a:cs typeface="Tahoma"/>
              </a:rPr>
              <a:t> </a:t>
            </a:r>
            <a:r>
              <a:rPr lang="en-US" sz="1200" dirty="0" err="1">
                <a:latin typeface="Tahoma"/>
                <a:cs typeface="Tahoma"/>
              </a:rPr>
              <a:t>kh</a:t>
            </a:r>
            <a:r>
              <a:rPr lang="en-US" sz="1200" spc="-10" dirty="0" err="1">
                <a:latin typeface="Tahoma"/>
                <a:cs typeface="Tahoma"/>
              </a:rPr>
              <a:t>ú</a:t>
            </a:r>
            <a:r>
              <a:rPr lang="en-US" sz="1200" dirty="0" err="1">
                <a:latin typeface="Tahoma"/>
                <a:cs typeface="Tahoma"/>
              </a:rPr>
              <a:t>c</a:t>
            </a:r>
            <a:r>
              <a:rPr lang="en-US" sz="1200" dirty="0">
                <a:latin typeface="Tahoma"/>
                <a:cs typeface="Tahoma"/>
              </a:rPr>
              <a:t> </a:t>
            </a:r>
            <a:r>
              <a:rPr lang="en-US" sz="1200" spc="-10" dirty="0" err="1">
                <a:latin typeface="Tahoma"/>
                <a:cs typeface="Tahoma"/>
              </a:rPr>
              <a:t>d</a:t>
            </a:r>
            <a:r>
              <a:rPr lang="en-US" sz="1200" dirty="0" err="1">
                <a:latin typeface="Tahoma"/>
                <a:cs typeface="Tahoma"/>
              </a:rPr>
              <a:t>ữ</a:t>
            </a:r>
            <a:r>
              <a:rPr lang="en-US" sz="1200" dirty="0">
                <a:latin typeface="Tahoma"/>
                <a:cs typeface="Tahoma"/>
              </a:rPr>
              <a:t> </a:t>
            </a:r>
            <a:r>
              <a:rPr lang="en-US" sz="1200" dirty="0" err="1">
                <a:latin typeface="Tahoma"/>
                <a:cs typeface="Tahoma"/>
              </a:rPr>
              <a:t>liệu</a:t>
            </a:r>
            <a:endParaRPr lang="en-US" sz="1200" dirty="0">
              <a:latin typeface="Tahoma"/>
              <a:cs typeface="Tahoma"/>
            </a:endParaRPr>
          </a:p>
          <a:p>
            <a:pPr marL="353695" marR="5080" indent="-340995">
              <a:lnSpc>
                <a:spcPct val="100000"/>
              </a:lnSpc>
              <a:spcBef>
                <a:spcPts val="505"/>
              </a:spcBef>
              <a:buClr>
                <a:srgbClr val="3333CC"/>
              </a:buClr>
              <a:buSzPct val="85000"/>
              <a:buFont typeface="Wingdings"/>
              <a:buChar char=""/>
              <a:tabLst>
                <a:tab pos="354330" algn="l"/>
              </a:tabLst>
            </a:pPr>
            <a:r>
              <a:rPr lang="en-US" sz="1200" dirty="0">
                <a:latin typeface="Tahoma"/>
                <a:cs typeface="Tahoma"/>
              </a:rPr>
              <a:t>n</a:t>
            </a:r>
            <a:r>
              <a:rPr lang="en-US" sz="1200" spc="-10" dirty="0">
                <a:latin typeface="Tahoma"/>
                <a:cs typeface="Tahoma"/>
              </a:rPr>
              <a:t>g</a:t>
            </a:r>
            <a:r>
              <a:rPr lang="en-US" sz="1200" dirty="0">
                <a:latin typeface="Tahoma"/>
                <a:cs typeface="Tahoma"/>
              </a:rPr>
              <a:t>/</a:t>
            </a:r>
            <a:r>
              <a:rPr lang="en-US" sz="1200" dirty="0" err="1">
                <a:latin typeface="Tahoma"/>
                <a:cs typeface="Tahoma"/>
              </a:rPr>
              <a:t>gửi</a:t>
            </a:r>
            <a:r>
              <a:rPr lang="en-US" sz="1200" spc="-35" dirty="0">
                <a:latin typeface="Tahoma"/>
                <a:cs typeface="Tahoma"/>
              </a:rPr>
              <a:t> </a:t>
            </a:r>
            <a:r>
              <a:rPr lang="en-US" sz="1200" dirty="0" err="1">
                <a:latin typeface="Tahoma"/>
                <a:cs typeface="Tahoma"/>
              </a:rPr>
              <a:t>đ</a:t>
            </a:r>
            <a:r>
              <a:rPr lang="en-US" sz="1200" spc="5" dirty="0" err="1">
                <a:latin typeface="Tahoma"/>
                <a:cs typeface="Tahoma"/>
              </a:rPr>
              <a:t>ặ</a:t>
            </a:r>
            <a:r>
              <a:rPr lang="en-US" sz="1200" dirty="0" err="1">
                <a:latin typeface="Tahoma"/>
                <a:cs typeface="Tahoma"/>
              </a:rPr>
              <a:t>t</a:t>
            </a:r>
            <a:r>
              <a:rPr lang="en-US" sz="1200" dirty="0">
                <a:latin typeface="Tahoma"/>
                <a:cs typeface="Tahoma"/>
              </a:rPr>
              <a:t> </a:t>
            </a:r>
            <a:r>
              <a:rPr lang="en-US" sz="1200" dirty="0" err="1">
                <a:latin typeface="Tahoma"/>
                <a:cs typeface="Tahoma"/>
              </a:rPr>
              <a:t>g</a:t>
            </a:r>
            <a:r>
              <a:rPr lang="en-US" sz="1200" spc="-10" dirty="0" err="1">
                <a:latin typeface="Tahoma"/>
                <a:cs typeface="Tahoma"/>
              </a:rPr>
              <a:t>i</a:t>
            </a:r>
            <a:r>
              <a:rPr lang="en-US" sz="1200" dirty="0" err="1">
                <a:latin typeface="Tahoma"/>
                <a:cs typeface="Tahoma"/>
              </a:rPr>
              <a:t>á</a:t>
            </a:r>
            <a:r>
              <a:rPr lang="en-US" sz="1200" dirty="0">
                <a:latin typeface="Tahoma"/>
                <a:cs typeface="Tahoma"/>
              </a:rPr>
              <a:t> </a:t>
            </a:r>
            <a:r>
              <a:rPr lang="en-US" sz="1200" dirty="0" err="1">
                <a:latin typeface="Tahoma"/>
                <a:cs typeface="Tahoma"/>
              </a:rPr>
              <a:t>trị</a:t>
            </a:r>
            <a:r>
              <a:rPr lang="en-US" sz="1200" spc="5" dirty="0">
                <a:latin typeface="Tahoma"/>
                <a:cs typeface="Tahoma"/>
              </a:rPr>
              <a:t> </a:t>
            </a:r>
            <a:r>
              <a:rPr lang="en-US" sz="1200" dirty="0" err="1">
                <a:latin typeface="Tahoma"/>
                <a:cs typeface="Tahoma"/>
              </a:rPr>
              <a:t>tổng</a:t>
            </a:r>
            <a:r>
              <a:rPr lang="en-US" sz="1200" spc="-25" dirty="0">
                <a:latin typeface="Tahoma"/>
                <a:cs typeface="Tahoma"/>
              </a:rPr>
              <a:t> </a:t>
            </a:r>
            <a:r>
              <a:rPr lang="en-US" sz="1200" dirty="0">
                <a:latin typeface="Tahoma"/>
                <a:cs typeface="Tahoma"/>
              </a:rPr>
              <a:t>k/</a:t>
            </a:r>
            <a:r>
              <a:rPr lang="en-US" sz="1200" dirty="0" err="1">
                <a:latin typeface="Tahoma"/>
                <a:cs typeface="Tahoma"/>
              </a:rPr>
              <a:t>tra</a:t>
            </a:r>
            <a:r>
              <a:rPr lang="en-US" sz="1200" dirty="0">
                <a:latin typeface="Tahoma"/>
                <a:cs typeface="Tahoma"/>
              </a:rPr>
              <a:t> </a:t>
            </a:r>
            <a:r>
              <a:rPr lang="en-US" sz="1200" dirty="0" err="1">
                <a:latin typeface="Tahoma"/>
                <a:cs typeface="Tahoma"/>
              </a:rPr>
              <a:t>vào</a:t>
            </a:r>
            <a:r>
              <a:rPr lang="en-US" sz="1200" dirty="0">
                <a:latin typeface="Tahoma"/>
                <a:cs typeface="Tahoma"/>
              </a:rPr>
              <a:t> </a:t>
            </a:r>
            <a:r>
              <a:rPr lang="en-US" sz="1200" dirty="0" err="1">
                <a:latin typeface="Tahoma"/>
                <a:cs typeface="Tahoma"/>
              </a:rPr>
              <a:t>trường</a:t>
            </a:r>
            <a:r>
              <a:rPr lang="en-US" sz="1200" spc="-25" dirty="0">
                <a:latin typeface="Tahoma"/>
                <a:cs typeface="Tahoma"/>
              </a:rPr>
              <a:t> </a:t>
            </a:r>
            <a:r>
              <a:rPr lang="en-US" sz="1200" dirty="0">
                <a:latin typeface="Tahoma"/>
                <a:cs typeface="Tahoma"/>
              </a:rPr>
              <a:t>“</a:t>
            </a:r>
            <a:r>
              <a:rPr lang="en-US" sz="1200" dirty="0" err="1">
                <a:latin typeface="Tahoma"/>
                <a:cs typeface="Tahoma"/>
              </a:rPr>
              <a:t>tổng</a:t>
            </a:r>
            <a:r>
              <a:rPr lang="en-US" sz="1200" spc="-25" dirty="0">
                <a:latin typeface="Tahoma"/>
                <a:cs typeface="Tahoma"/>
              </a:rPr>
              <a:t> </a:t>
            </a:r>
            <a:r>
              <a:rPr lang="en-US" sz="1200" dirty="0">
                <a:latin typeface="Tahoma"/>
                <a:cs typeface="Tahoma"/>
              </a:rPr>
              <a:t>k/</a:t>
            </a:r>
            <a:r>
              <a:rPr lang="en-US" sz="1200" dirty="0" err="1">
                <a:latin typeface="Tahoma"/>
                <a:cs typeface="Tahoma"/>
              </a:rPr>
              <a:t>tra</a:t>
            </a:r>
            <a:r>
              <a:rPr lang="en-US" sz="1200" dirty="0">
                <a:latin typeface="Tahoma"/>
                <a:cs typeface="Tahoma"/>
              </a:rPr>
              <a:t>” </a:t>
            </a:r>
            <a:r>
              <a:rPr lang="en-US" sz="1200" dirty="0" err="1">
                <a:latin typeface="Tahoma"/>
                <a:cs typeface="Tahoma"/>
              </a:rPr>
              <a:t>của</a:t>
            </a:r>
            <a:r>
              <a:rPr lang="en-US" sz="1200" dirty="0">
                <a:latin typeface="Tahoma"/>
                <a:cs typeface="Tahoma"/>
              </a:rPr>
              <a:t> UDP</a:t>
            </a:r>
          </a:p>
          <a:p>
            <a:endParaRPr lang="vi-VN" dirty="0"/>
          </a:p>
          <a:p>
            <a:r>
              <a:rPr lang="vi-VN" b="1" dirty="0"/>
              <a:t>Receiver:</a:t>
            </a:r>
          </a:p>
          <a:p>
            <a:pPr marL="353695" marR="288925" indent="-340995">
              <a:lnSpc>
                <a:spcPct val="100000"/>
              </a:lnSpc>
              <a:buClr>
                <a:srgbClr val="3333CC"/>
              </a:buClr>
              <a:buSzPct val="85000"/>
              <a:buFont typeface="Wingdings"/>
              <a:buChar char=""/>
              <a:tabLst>
                <a:tab pos="354330" algn="l"/>
              </a:tabLst>
            </a:pPr>
            <a:r>
              <a:rPr lang="en-US" sz="2000" dirty="0" err="1">
                <a:latin typeface="Tahoma"/>
                <a:cs typeface="Tahoma"/>
              </a:rPr>
              <a:t>tính</a:t>
            </a:r>
            <a:r>
              <a:rPr lang="en-US" sz="2000" spc="-20" dirty="0">
                <a:latin typeface="Tahoma"/>
                <a:cs typeface="Tahoma"/>
              </a:rPr>
              <a:t> </a:t>
            </a:r>
            <a:r>
              <a:rPr lang="en-US" sz="2000" dirty="0" err="1">
                <a:latin typeface="Tahoma"/>
                <a:cs typeface="Tahoma"/>
              </a:rPr>
              <a:t>toàn</a:t>
            </a:r>
            <a:r>
              <a:rPr lang="en-US" sz="2000" spc="-15" dirty="0">
                <a:latin typeface="Tahoma"/>
                <a:cs typeface="Tahoma"/>
              </a:rPr>
              <a:t> </a:t>
            </a:r>
            <a:r>
              <a:rPr lang="en-US" sz="2000" dirty="0" err="1">
                <a:latin typeface="Tahoma"/>
                <a:cs typeface="Tahoma"/>
              </a:rPr>
              <a:t>tổng</a:t>
            </a:r>
            <a:r>
              <a:rPr lang="en-US" sz="2000" spc="-5" dirty="0">
                <a:latin typeface="Tahoma"/>
                <a:cs typeface="Tahoma"/>
              </a:rPr>
              <a:t> </a:t>
            </a:r>
            <a:r>
              <a:rPr lang="en-US" sz="2000" dirty="0">
                <a:latin typeface="Tahoma"/>
                <a:cs typeface="Tahoma"/>
              </a:rPr>
              <a:t>k/</a:t>
            </a:r>
            <a:r>
              <a:rPr lang="en-US" sz="2000" dirty="0" err="1">
                <a:latin typeface="Tahoma"/>
                <a:cs typeface="Tahoma"/>
              </a:rPr>
              <a:t>tra</a:t>
            </a:r>
            <a:r>
              <a:rPr lang="en-US" sz="2000"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err="1">
                <a:latin typeface="Tahoma"/>
                <a:cs typeface="Tahoma"/>
              </a:rPr>
              <a:t>kh</a:t>
            </a:r>
            <a:r>
              <a:rPr lang="en-US" sz="2000" spc="-10" dirty="0" err="1">
                <a:latin typeface="Tahoma"/>
                <a:cs typeface="Tahoma"/>
              </a:rPr>
              <a:t>ú</a:t>
            </a:r>
            <a:r>
              <a:rPr lang="en-US" sz="2000" dirty="0" err="1">
                <a:latin typeface="Tahoma"/>
                <a:cs typeface="Tahoma"/>
              </a:rPr>
              <a:t>c</a:t>
            </a:r>
            <a:r>
              <a:rPr lang="en-US" sz="2000" dirty="0">
                <a:latin typeface="Tahoma"/>
                <a:cs typeface="Tahoma"/>
              </a:rPr>
              <a:t> </a:t>
            </a:r>
            <a:r>
              <a:rPr lang="en-US" sz="2000" dirty="0" err="1">
                <a:latin typeface="Tahoma"/>
                <a:cs typeface="Tahoma"/>
              </a:rPr>
              <a:t>nhận</a:t>
            </a:r>
            <a:r>
              <a:rPr lang="en-US" sz="2000" spc="-30" dirty="0">
                <a:latin typeface="Tahoma"/>
                <a:cs typeface="Tahoma"/>
              </a:rPr>
              <a:t> </a:t>
            </a:r>
            <a:r>
              <a:rPr lang="en-US" sz="2000" dirty="0" err="1">
                <a:latin typeface="Tahoma"/>
                <a:cs typeface="Tahoma"/>
              </a:rPr>
              <a:t>được</a:t>
            </a:r>
            <a:endParaRPr lang="en-US" sz="2000" dirty="0">
              <a:latin typeface="Tahoma"/>
              <a:cs typeface="Tahoma"/>
            </a:endParaRPr>
          </a:p>
          <a:p>
            <a:pPr marL="353695" marR="236854" indent="-340995">
              <a:lnSpc>
                <a:spcPct val="100000"/>
              </a:lnSpc>
              <a:spcBef>
                <a:spcPts val="505"/>
              </a:spcBef>
              <a:buClr>
                <a:srgbClr val="3333CC"/>
              </a:buClr>
              <a:buSzPct val="85000"/>
              <a:buFont typeface="Wingdings"/>
              <a:buChar char=""/>
              <a:tabLst>
                <a:tab pos="354330" algn="l"/>
              </a:tabLst>
            </a:pPr>
            <a:r>
              <a:rPr lang="en-US" sz="2000" dirty="0" err="1">
                <a:latin typeface="Tahoma"/>
                <a:cs typeface="Tahoma"/>
              </a:rPr>
              <a:t>kiểm</a:t>
            </a:r>
            <a:r>
              <a:rPr lang="en-US" sz="2000" spc="-25" dirty="0">
                <a:latin typeface="Tahoma"/>
                <a:cs typeface="Tahoma"/>
              </a:rPr>
              <a:t> </a:t>
            </a:r>
            <a:r>
              <a:rPr lang="en-US" sz="2000" dirty="0" err="1">
                <a:latin typeface="Tahoma"/>
                <a:cs typeface="Tahoma"/>
              </a:rPr>
              <a:t>tra</a:t>
            </a:r>
            <a:r>
              <a:rPr lang="en-US" sz="2000" dirty="0">
                <a:latin typeface="Tahoma"/>
                <a:cs typeface="Tahoma"/>
              </a:rPr>
              <a:t> </a:t>
            </a:r>
            <a:r>
              <a:rPr lang="en-US" sz="2000" dirty="0" err="1">
                <a:latin typeface="Tahoma"/>
                <a:cs typeface="Tahoma"/>
              </a:rPr>
              <a:t>x</a:t>
            </a:r>
            <a:r>
              <a:rPr lang="en-US" sz="2000" spc="5" dirty="0" err="1">
                <a:latin typeface="Tahoma"/>
                <a:cs typeface="Tahoma"/>
              </a:rPr>
              <a:t>e</a:t>
            </a:r>
            <a:r>
              <a:rPr lang="en-US" sz="2000" dirty="0" err="1">
                <a:latin typeface="Tahoma"/>
                <a:cs typeface="Tahoma"/>
              </a:rPr>
              <a:t>m</a:t>
            </a:r>
            <a:r>
              <a:rPr lang="en-US" sz="2000" spc="-20" dirty="0">
                <a:latin typeface="Tahoma"/>
                <a:cs typeface="Tahoma"/>
              </a:rPr>
              <a:t> </a:t>
            </a:r>
            <a:r>
              <a:rPr lang="en-US" sz="2000" dirty="0" err="1">
                <a:latin typeface="Tahoma"/>
                <a:cs typeface="Tahoma"/>
              </a:rPr>
              <a:t>tkt</a:t>
            </a:r>
            <a:r>
              <a:rPr lang="en-US" sz="2000" spc="10" dirty="0">
                <a:latin typeface="Tahoma"/>
                <a:cs typeface="Tahoma"/>
              </a:rPr>
              <a:t> </a:t>
            </a:r>
            <a:r>
              <a:rPr lang="en-US" sz="2000" dirty="0" err="1">
                <a:latin typeface="Tahoma"/>
                <a:cs typeface="Tahoma"/>
              </a:rPr>
              <a:t>tính</a:t>
            </a:r>
            <a:r>
              <a:rPr lang="en-US" sz="2000" spc="-10"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bằng</a:t>
            </a:r>
            <a:r>
              <a:rPr lang="en-US" sz="2000" spc="-35"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á</a:t>
            </a:r>
            <a:r>
              <a:rPr lang="en-US" sz="2000" spc="-15" dirty="0">
                <a:latin typeface="Tahoma"/>
                <a:cs typeface="Tahoma"/>
              </a:rPr>
              <a:t> </a:t>
            </a:r>
            <a:r>
              <a:rPr lang="en-US" sz="2000" dirty="0" err="1">
                <a:latin typeface="Tahoma"/>
                <a:cs typeface="Tahoma"/>
              </a:rPr>
              <a:t>trị</a:t>
            </a:r>
            <a:r>
              <a:rPr lang="en-US" sz="2000" spc="15" dirty="0">
                <a:latin typeface="Tahoma"/>
                <a:cs typeface="Tahoma"/>
              </a:rPr>
              <a:t> </a:t>
            </a:r>
            <a:r>
              <a:rPr lang="en-US" sz="2000" dirty="0" err="1">
                <a:latin typeface="Tahoma"/>
                <a:cs typeface="Tahoma"/>
              </a:rPr>
              <a:t>trong</a:t>
            </a:r>
            <a:r>
              <a:rPr lang="en-US" sz="2000" spc="-15" dirty="0">
                <a:latin typeface="Tahoma"/>
                <a:cs typeface="Tahoma"/>
              </a:rPr>
              <a:t> </a:t>
            </a:r>
            <a:r>
              <a:rPr lang="en-US" sz="2000" dirty="0" err="1">
                <a:latin typeface="Tahoma"/>
                <a:cs typeface="Tahoma"/>
              </a:rPr>
              <a:t>trường</a:t>
            </a:r>
            <a:r>
              <a:rPr lang="en-US" sz="2000" spc="-10" dirty="0">
                <a:latin typeface="Tahoma"/>
                <a:cs typeface="Tahoma"/>
              </a:rPr>
              <a:t> </a:t>
            </a:r>
            <a:r>
              <a:rPr lang="en-US" sz="2000" dirty="0" err="1">
                <a:latin typeface="Tahoma"/>
                <a:cs typeface="Tahoma"/>
              </a:rPr>
              <a:t>tkt</a:t>
            </a:r>
            <a:r>
              <a:rPr lang="en-US" sz="2000" dirty="0">
                <a:latin typeface="Tahoma"/>
                <a:cs typeface="Tahoma"/>
              </a:rPr>
              <a:t> </a:t>
            </a:r>
            <a:r>
              <a:rPr lang="en-US" sz="2000" dirty="0" err="1">
                <a:latin typeface="Tahoma"/>
                <a:cs typeface="Tahoma"/>
              </a:rPr>
              <a:t>khôn</a:t>
            </a:r>
            <a:r>
              <a:rPr lang="en-US" sz="2000" spc="-10" dirty="0" err="1">
                <a:latin typeface="Tahoma"/>
                <a:cs typeface="Tahoma"/>
              </a:rPr>
              <a:t>g</a:t>
            </a:r>
            <a:r>
              <a:rPr lang="en-US" sz="2000" dirty="0">
                <a:latin typeface="Tahoma"/>
                <a:cs typeface="Tahoma"/>
              </a:rPr>
              <a:t>:</a:t>
            </a:r>
          </a:p>
          <a:p>
            <a:pPr marL="753110" lvl="1" indent="-285115">
              <a:lnSpc>
                <a:spcPct val="100000"/>
              </a:lnSpc>
              <a:spcBef>
                <a:spcPts val="500"/>
              </a:spcBef>
              <a:buClr>
                <a:srgbClr val="3333CC"/>
              </a:buClr>
              <a:buSzPct val="75000"/>
              <a:buFont typeface="Wingdings"/>
              <a:buChar char=""/>
              <a:tabLst>
                <a:tab pos="753745" algn="l"/>
              </a:tabLst>
            </a:pPr>
            <a:r>
              <a:rPr lang="en-US" sz="2000" dirty="0">
                <a:latin typeface="Tahoma"/>
                <a:cs typeface="Tahoma"/>
              </a:rPr>
              <a:t>KHÔ</a:t>
            </a:r>
            <a:r>
              <a:rPr lang="en-US" sz="2000" spc="-10" dirty="0">
                <a:latin typeface="Tahoma"/>
                <a:cs typeface="Tahoma"/>
              </a:rPr>
              <a:t>N</a:t>
            </a:r>
            <a:r>
              <a:rPr lang="en-US" sz="2000" dirty="0">
                <a:latin typeface="Tahoma"/>
                <a:cs typeface="Tahoma"/>
              </a:rPr>
              <a:t>G</a:t>
            </a:r>
            <a:r>
              <a:rPr lang="en-US" sz="2000" spc="-20" dirty="0">
                <a:latin typeface="Tahoma"/>
                <a:cs typeface="Tahoma"/>
              </a:rPr>
              <a:t> </a:t>
            </a:r>
            <a:r>
              <a:rPr lang="en-US" sz="2000" dirty="0">
                <a:latin typeface="Tahoma"/>
                <a:cs typeface="Tahoma"/>
              </a:rPr>
              <a:t>–</a:t>
            </a:r>
            <a:r>
              <a:rPr lang="en-US" sz="2000" spc="-5"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lỗi</a:t>
            </a:r>
            <a:endParaRPr lang="en-US" sz="2000" dirty="0">
              <a:latin typeface="Tahoma"/>
              <a:cs typeface="Tahoma"/>
            </a:endParaRPr>
          </a:p>
          <a:p>
            <a:pPr marL="753110" marR="5080" lvl="1" indent="-285115">
              <a:lnSpc>
                <a:spcPts val="2400"/>
              </a:lnSpc>
              <a:spcBef>
                <a:spcPts val="575"/>
              </a:spcBef>
              <a:buClr>
                <a:srgbClr val="3333CC"/>
              </a:buClr>
              <a:buSzPct val="75000"/>
              <a:buFont typeface="Wingdings"/>
              <a:buChar char=""/>
              <a:tabLst>
                <a:tab pos="753745" algn="l"/>
              </a:tabLst>
            </a:pPr>
            <a:r>
              <a:rPr lang="en-US" sz="2000" dirty="0">
                <a:latin typeface="Tahoma"/>
                <a:cs typeface="Tahoma"/>
              </a:rPr>
              <a:t>CÓ</a:t>
            </a:r>
            <a:r>
              <a:rPr lang="en-US" sz="2000" spc="-25" dirty="0">
                <a:latin typeface="Tahoma"/>
                <a:cs typeface="Tahoma"/>
              </a:rPr>
              <a:t> </a:t>
            </a:r>
            <a:r>
              <a:rPr lang="en-US" sz="2000" dirty="0">
                <a:latin typeface="Tahoma"/>
                <a:cs typeface="Tahoma"/>
              </a:rPr>
              <a:t>–</a:t>
            </a:r>
            <a:r>
              <a:rPr lang="en-US" sz="2000" spc="-15" dirty="0">
                <a:latin typeface="Tahoma"/>
                <a:cs typeface="Tahoma"/>
              </a:rPr>
              <a:t> </a:t>
            </a:r>
            <a:r>
              <a:rPr lang="en-US" sz="2000" dirty="0" err="1">
                <a:latin typeface="Tahoma"/>
                <a:cs typeface="Tahoma"/>
              </a:rPr>
              <a:t>k</a:t>
            </a:r>
            <a:r>
              <a:rPr lang="en-US" sz="2000" spc="-10" dirty="0" err="1">
                <a:latin typeface="Tahoma"/>
                <a:cs typeface="Tahoma"/>
              </a:rPr>
              <a:t>h</a:t>
            </a:r>
            <a:r>
              <a:rPr lang="en-US" sz="2000" dirty="0" err="1">
                <a:latin typeface="Tahoma"/>
                <a:cs typeface="Tahoma"/>
              </a:rPr>
              <a:t>ông</a:t>
            </a:r>
            <a:r>
              <a:rPr lang="en-US" sz="2000" spc="-5" dirty="0">
                <a:latin typeface="Tahoma"/>
                <a:cs typeface="Tahoma"/>
              </a:rPr>
              <a:t> </a:t>
            </a:r>
            <a:r>
              <a:rPr lang="en-US" sz="2000" spc="-10" dirty="0" err="1">
                <a:latin typeface="Tahoma"/>
                <a:cs typeface="Tahoma"/>
              </a:rPr>
              <a:t>p</a:t>
            </a:r>
            <a:r>
              <a:rPr lang="en-US" sz="2000" dirty="0" err="1">
                <a:latin typeface="Tahoma"/>
                <a:cs typeface="Tahoma"/>
              </a:rPr>
              <a:t>hát</a:t>
            </a:r>
            <a:r>
              <a:rPr lang="en-US" sz="2000" spc="-15" dirty="0">
                <a:latin typeface="Tahoma"/>
                <a:cs typeface="Tahoma"/>
              </a:rPr>
              <a:t> </a:t>
            </a:r>
            <a:r>
              <a:rPr lang="en-US" sz="2000" dirty="0" err="1">
                <a:latin typeface="Tahoma"/>
                <a:cs typeface="Tahoma"/>
              </a:rPr>
              <a:t>h</a:t>
            </a:r>
            <a:r>
              <a:rPr lang="en-US" sz="2000" spc="-10" dirty="0" err="1">
                <a:latin typeface="Tahoma"/>
                <a:cs typeface="Tahoma"/>
              </a:rPr>
              <a:t>i</a:t>
            </a:r>
            <a:r>
              <a:rPr lang="en-US" sz="2000" dirty="0" err="1">
                <a:latin typeface="Tahoma"/>
                <a:cs typeface="Tahoma"/>
              </a:rPr>
              <a:t>ện</a:t>
            </a:r>
            <a:r>
              <a:rPr lang="en-US" sz="2000" spc="-20" dirty="0">
                <a:latin typeface="Tahoma"/>
                <a:cs typeface="Tahoma"/>
              </a:rPr>
              <a:t> </a:t>
            </a:r>
            <a:r>
              <a:rPr lang="en-US" sz="2000" dirty="0" err="1">
                <a:latin typeface="Tahoma"/>
                <a:cs typeface="Tahoma"/>
              </a:rPr>
              <a:t>ra</a:t>
            </a:r>
            <a:r>
              <a:rPr lang="en-US" sz="2000" dirty="0">
                <a:latin typeface="Tahoma"/>
                <a:cs typeface="Tahoma"/>
              </a:rPr>
              <a:t> </a:t>
            </a:r>
            <a:r>
              <a:rPr lang="en-US" sz="2000" spc="-10" dirty="0" err="1">
                <a:latin typeface="Tahoma"/>
                <a:cs typeface="Tahoma"/>
              </a:rPr>
              <a:t>l</a:t>
            </a:r>
            <a:r>
              <a:rPr lang="en-US" sz="2000" dirty="0" err="1">
                <a:latin typeface="Tahoma"/>
                <a:cs typeface="Tahoma"/>
              </a:rPr>
              <a:t>ỗi</a:t>
            </a:r>
            <a:r>
              <a:rPr lang="en-US" sz="2000" dirty="0">
                <a:latin typeface="Tahoma"/>
                <a:cs typeface="Tahoma"/>
              </a:rPr>
              <a:t>. </a:t>
            </a:r>
            <a:r>
              <a:rPr lang="en-US" sz="2100" i="1" spc="-70" dirty="0" err="1">
                <a:latin typeface="Tahoma"/>
                <a:cs typeface="Tahoma"/>
              </a:rPr>
              <a:t>Nh</a:t>
            </a:r>
            <a:r>
              <a:rPr lang="en-US" sz="2100" i="1" spc="-60" dirty="0" err="1">
                <a:latin typeface="Tahoma"/>
                <a:cs typeface="Tahoma"/>
              </a:rPr>
              <a:t>ưng</a:t>
            </a:r>
            <a:r>
              <a:rPr lang="en-US" sz="2100" i="1" spc="-55" dirty="0">
                <a:latin typeface="Tahoma"/>
                <a:cs typeface="Tahoma"/>
              </a:rPr>
              <a:t> </a:t>
            </a:r>
            <a:r>
              <a:rPr lang="en-US" sz="2100" i="1" spc="-60" dirty="0" err="1">
                <a:latin typeface="Tahoma"/>
                <a:cs typeface="Tahoma"/>
              </a:rPr>
              <a:t>vẫn</a:t>
            </a:r>
            <a:r>
              <a:rPr lang="en-US" sz="2100" i="1" spc="-50" dirty="0">
                <a:latin typeface="Tahoma"/>
                <a:cs typeface="Tahoma"/>
              </a:rPr>
              <a:t> </a:t>
            </a:r>
            <a:r>
              <a:rPr lang="en-US" sz="2100" i="1" spc="-55" dirty="0" err="1">
                <a:latin typeface="Tahoma"/>
                <a:cs typeface="Tahoma"/>
              </a:rPr>
              <a:t>có</a:t>
            </a:r>
            <a:r>
              <a:rPr lang="en-US" sz="2100" i="1" spc="-30" dirty="0">
                <a:latin typeface="Tahoma"/>
                <a:cs typeface="Tahoma"/>
              </a:rPr>
              <a:t> </a:t>
            </a:r>
            <a:r>
              <a:rPr lang="en-US" sz="2100" i="1" spc="-60" dirty="0" err="1">
                <a:latin typeface="Tahoma"/>
                <a:cs typeface="Tahoma"/>
              </a:rPr>
              <a:t>khả</a:t>
            </a:r>
            <a:r>
              <a:rPr lang="en-US" sz="2100" i="1" spc="-30" dirty="0">
                <a:latin typeface="Tahoma"/>
                <a:cs typeface="Tahoma"/>
              </a:rPr>
              <a:t> </a:t>
            </a:r>
            <a:r>
              <a:rPr lang="en-US" sz="2100" i="1" spc="-60" dirty="0" err="1">
                <a:latin typeface="Tahoma"/>
                <a:cs typeface="Tahoma"/>
              </a:rPr>
              <a:t>năng</a:t>
            </a:r>
            <a:r>
              <a:rPr lang="en-US" sz="2100" i="1" spc="-70" dirty="0">
                <a:latin typeface="Tahoma"/>
                <a:cs typeface="Tahoma"/>
              </a:rPr>
              <a:t> </a:t>
            </a:r>
            <a:r>
              <a:rPr lang="en-US" sz="2100" i="1" spc="-55" dirty="0" err="1">
                <a:latin typeface="Tahoma"/>
                <a:cs typeface="Tahoma"/>
              </a:rPr>
              <a:t>có</a:t>
            </a:r>
            <a:r>
              <a:rPr lang="en-US" sz="2100" i="1" spc="-40" dirty="0">
                <a:latin typeface="Tahoma"/>
                <a:cs typeface="Tahoma"/>
              </a:rPr>
              <a:t> </a:t>
            </a:r>
            <a:r>
              <a:rPr lang="en-US" sz="2100" i="1" spc="-40" dirty="0" err="1">
                <a:latin typeface="Tahoma"/>
                <a:cs typeface="Tahoma"/>
              </a:rPr>
              <a:t>lỗi</a:t>
            </a:r>
            <a:r>
              <a:rPr lang="en-US" sz="2100" i="1" spc="-40" dirty="0">
                <a:latin typeface="Tahoma"/>
                <a:cs typeface="Tahoma"/>
              </a:rPr>
              <a:t>?</a:t>
            </a:r>
            <a:endParaRPr lang="en-US" sz="2100" dirty="0">
              <a:latin typeface="Tahoma"/>
              <a:cs typeface="Tahoma"/>
            </a:endParaRPr>
          </a:p>
          <a:p>
            <a:endParaRPr dirty="0"/>
          </a:p>
        </p:txBody>
      </p:sp>
    </p:spTree>
    <p:extLst>
      <p:ext uri="{BB962C8B-B14F-4D97-AF65-F5344CB8AC3E}">
        <p14:creationId xmlns:p14="http://schemas.microsoft.com/office/powerpoint/2010/main" val="1042582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7500" lnSpcReduction="20000"/>
          </a:bodyPr>
          <a:lstStyle/>
          <a:p>
            <a:pPr marL="12700" indent="0">
              <a:lnSpc>
                <a:spcPct val="100000"/>
              </a:lnSpc>
              <a:buClr>
                <a:srgbClr val="3333CC"/>
              </a:buClr>
              <a:buSzPct val="85000"/>
              <a:buFont typeface="Wingdings"/>
              <a:buNone/>
              <a:tabLst>
                <a:tab pos="354330" algn="l"/>
              </a:tabLst>
            </a:pPr>
            <a:r>
              <a:rPr lang="en-US" sz="3200" dirty="0" err="1"/>
              <a:t>Tính</a:t>
            </a:r>
            <a:r>
              <a:rPr lang="en-US" sz="3200" spc="-15" dirty="0"/>
              <a:t> </a:t>
            </a:r>
            <a:r>
              <a:rPr lang="en-US" sz="3200" dirty="0" err="1"/>
              <a:t>tổng</a:t>
            </a:r>
            <a:r>
              <a:rPr lang="en-US" sz="3200" dirty="0"/>
              <a:t> </a:t>
            </a:r>
            <a:r>
              <a:rPr lang="en-US" sz="3200" dirty="0" err="1"/>
              <a:t>kiểm</a:t>
            </a:r>
            <a:r>
              <a:rPr lang="en-US" sz="3200" dirty="0"/>
              <a:t> </a:t>
            </a:r>
            <a:r>
              <a:rPr lang="en-US" sz="3200" spc="-15" dirty="0" err="1"/>
              <a:t>t</a:t>
            </a:r>
            <a:r>
              <a:rPr lang="en-US" sz="3200" dirty="0" err="1"/>
              <a:t>ra</a:t>
            </a:r>
            <a:r>
              <a:rPr lang="en-US" sz="3200" dirty="0"/>
              <a:t>:</a:t>
            </a:r>
            <a:r>
              <a:rPr lang="en-US" sz="3200" spc="-15" dirty="0"/>
              <a:t> </a:t>
            </a:r>
            <a:r>
              <a:rPr lang="en-US" sz="3200" dirty="0"/>
              <a:t>CRC</a:t>
            </a:r>
            <a:r>
              <a:rPr lang="en-US" sz="3200" spc="5" dirty="0"/>
              <a:t> </a:t>
            </a:r>
            <a:r>
              <a:rPr lang="en-US" sz="2000" dirty="0">
                <a:latin typeface="Tahoma"/>
                <a:cs typeface="Tahoma"/>
              </a:rPr>
              <a:t>(Cyc</a:t>
            </a:r>
            <a:r>
              <a:rPr lang="en-US" sz="2000" spc="-10" dirty="0">
                <a:latin typeface="Tahoma"/>
                <a:cs typeface="Tahoma"/>
              </a:rPr>
              <a:t>l</a:t>
            </a:r>
            <a:r>
              <a:rPr lang="en-US" sz="2000" dirty="0">
                <a:latin typeface="Tahoma"/>
                <a:cs typeface="Tahoma"/>
              </a:rPr>
              <a:t>ic</a:t>
            </a:r>
            <a:r>
              <a:rPr lang="en-US" sz="2000" spc="-5" dirty="0">
                <a:latin typeface="Tahoma"/>
                <a:cs typeface="Tahoma"/>
              </a:rPr>
              <a:t> </a:t>
            </a:r>
            <a:r>
              <a:rPr lang="en-US" sz="2000" spc="5" dirty="0">
                <a:latin typeface="Tahoma"/>
                <a:cs typeface="Tahoma"/>
              </a:rPr>
              <a:t>R</a:t>
            </a:r>
            <a:r>
              <a:rPr lang="en-US" sz="2000" spc="-5" dirty="0">
                <a:latin typeface="Tahoma"/>
                <a:cs typeface="Tahoma"/>
              </a:rPr>
              <a:t>edun</a:t>
            </a:r>
            <a:r>
              <a:rPr lang="en-US" sz="2000" dirty="0">
                <a:latin typeface="Tahoma"/>
                <a:cs typeface="Tahoma"/>
              </a:rPr>
              <a:t>dancy</a:t>
            </a:r>
            <a:r>
              <a:rPr lang="en-US" sz="2000" spc="-50" dirty="0">
                <a:latin typeface="Tahoma"/>
                <a:cs typeface="Tahoma"/>
              </a:rPr>
              <a:t> </a:t>
            </a:r>
            <a:r>
              <a:rPr lang="en-US" sz="2000" dirty="0">
                <a:latin typeface="Tahoma"/>
                <a:cs typeface="Tahoma"/>
              </a:rPr>
              <a:t>C</a:t>
            </a:r>
            <a:r>
              <a:rPr lang="en-US" sz="2000" spc="-10" dirty="0">
                <a:latin typeface="Tahoma"/>
                <a:cs typeface="Tahoma"/>
              </a:rPr>
              <a:t>h</a:t>
            </a:r>
            <a:r>
              <a:rPr lang="en-US" sz="2000" spc="-5" dirty="0">
                <a:latin typeface="Tahoma"/>
                <a:cs typeface="Tahoma"/>
              </a:rPr>
              <a:t>eck): </a:t>
            </a:r>
            <a:r>
              <a:rPr lang="en-US" sz="2000" spc="-5" dirty="0" err="1">
                <a:latin typeface="Tahoma"/>
                <a:cs typeface="Tahoma"/>
              </a:rPr>
              <a:t>Kiểm</a:t>
            </a:r>
            <a:r>
              <a:rPr lang="en-US" sz="2000" spc="-5" dirty="0">
                <a:latin typeface="Tahoma"/>
                <a:cs typeface="Tahoma"/>
              </a:rPr>
              <a:t> </a:t>
            </a:r>
            <a:r>
              <a:rPr lang="en-US" sz="2000" spc="-5" dirty="0" err="1">
                <a:latin typeface="Tahoma"/>
                <a:cs typeface="Tahoma"/>
              </a:rPr>
              <a:t>tra</a:t>
            </a:r>
            <a:r>
              <a:rPr lang="en-US" sz="2000" spc="-5" dirty="0">
                <a:latin typeface="Tahoma"/>
                <a:cs typeface="Tahoma"/>
              </a:rPr>
              <a:t> </a:t>
            </a:r>
            <a:r>
              <a:rPr lang="en-US" sz="2000" spc="-5" dirty="0" err="1">
                <a:latin typeface="Tahoma"/>
                <a:cs typeface="Tahoma"/>
              </a:rPr>
              <a:t>dư</a:t>
            </a:r>
            <a:r>
              <a:rPr lang="en-US" sz="2000" spc="-5" dirty="0">
                <a:latin typeface="Tahoma"/>
                <a:cs typeface="Tahoma"/>
              </a:rPr>
              <a:t> </a:t>
            </a:r>
            <a:r>
              <a:rPr lang="en-US" sz="2000" spc="-5" dirty="0" err="1">
                <a:latin typeface="Tahoma"/>
                <a:cs typeface="Tahoma"/>
              </a:rPr>
              <a:t>thừa</a:t>
            </a:r>
            <a:r>
              <a:rPr lang="en-US" sz="2000" spc="-5" dirty="0">
                <a:latin typeface="Tahoma"/>
                <a:cs typeface="Tahoma"/>
              </a:rPr>
              <a:t> </a:t>
            </a:r>
            <a:r>
              <a:rPr lang="en-US" sz="2000" spc="-5" dirty="0" err="1">
                <a:latin typeface="Tahoma"/>
                <a:cs typeface="Tahoma"/>
              </a:rPr>
              <a:t>vòng</a:t>
            </a:r>
            <a:r>
              <a:rPr lang="en-US" sz="2000" spc="-5" dirty="0">
                <a:latin typeface="Tahoma"/>
                <a:cs typeface="Tahoma"/>
              </a:rPr>
              <a:t> </a:t>
            </a:r>
            <a:r>
              <a:rPr lang="en-US" sz="2000" spc="-5" dirty="0" err="1">
                <a:latin typeface="Tahoma"/>
                <a:cs typeface="Tahoma"/>
              </a:rPr>
              <a:t>được</a:t>
            </a:r>
            <a:r>
              <a:rPr lang="en-US" sz="2000" spc="-5" baseline="0" dirty="0">
                <a:latin typeface="Tahoma"/>
                <a:cs typeface="Tahoma"/>
              </a:rPr>
              <a:t> </a:t>
            </a:r>
            <a:r>
              <a:rPr lang="en-US" sz="2000" spc="-5" baseline="0" dirty="0" err="1">
                <a:latin typeface="Tahoma"/>
                <a:cs typeface="Tahoma"/>
              </a:rPr>
              <a:t>sử</a:t>
            </a:r>
            <a:r>
              <a:rPr lang="en-US" sz="2000" spc="-5" baseline="0" dirty="0">
                <a:latin typeface="Tahoma"/>
                <a:cs typeface="Tahoma"/>
              </a:rPr>
              <a:t> </a:t>
            </a:r>
            <a:r>
              <a:rPr lang="en-US" sz="2000" spc="-5" baseline="0" dirty="0" err="1">
                <a:latin typeface="Tahoma"/>
                <a:cs typeface="Tahoma"/>
              </a:rPr>
              <a:t>dụng</a:t>
            </a:r>
            <a:r>
              <a:rPr lang="en-US" sz="2000" spc="-5" baseline="0" dirty="0">
                <a:latin typeface="Tahoma"/>
                <a:cs typeface="Tahoma"/>
              </a:rPr>
              <a:t> </a:t>
            </a:r>
            <a:r>
              <a:rPr lang="en-US" sz="2000" spc="-5" baseline="0" dirty="0" err="1">
                <a:latin typeface="Tahoma"/>
                <a:cs typeface="Tahoma"/>
              </a:rPr>
              <a:t>phổ</a:t>
            </a:r>
            <a:r>
              <a:rPr lang="en-US" sz="2000" spc="-5" baseline="0" dirty="0">
                <a:latin typeface="Tahoma"/>
                <a:cs typeface="Tahoma"/>
              </a:rPr>
              <a:t> </a:t>
            </a:r>
            <a:r>
              <a:rPr lang="en-US" sz="2000" spc="-5" baseline="0" dirty="0" err="1">
                <a:latin typeface="Tahoma"/>
                <a:cs typeface="Tahoma"/>
              </a:rPr>
              <a:t>biến</a:t>
            </a:r>
            <a:r>
              <a:rPr lang="en-US" sz="2000" spc="-5" baseline="0" dirty="0">
                <a:latin typeface="Tahoma"/>
                <a:cs typeface="Tahoma"/>
              </a:rPr>
              <a:t> </a:t>
            </a:r>
            <a:r>
              <a:rPr lang="en-US" sz="2000" spc="-5" baseline="0" dirty="0" err="1">
                <a:latin typeface="Tahoma"/>
                <a:cs typeface="Tahoma"/>
              </a:rPr>
              <a:t>trong</a:t>
            </a:r>
            <a:r>
              <a:rPr lang="en-US" sz="2000" spc="-5" baseline="0" dirty="0">
                <a:latin typeface="Tahoma"/>
                <a:cs typeface="Tahoma"/>
              </a:rPr>
              <a:t> </a:t>
            </a:r>
            <a:r>
              <a:rPr lang="en-US" sz="2000" spc="-5" baseline="0" dirty="0" err="1">
                <a:latin typeface="Tahoma"/>
                <a:cs typeface="Tahoma"/>
              </a:rPr>
              <a:t>lĩnh</a:t>
            </a:r>
            <a:r>
              <a:rPr lang="en-US" sz="2000" spc="-5" baseline="0" dirty="0">
                <a:latin typeface="Tahoma"/>
                <a:cs typeface="Tahoma"/>
              </a:rPr>
              <a:t> </a:t>
            </a:r>
            <a:r>
              <a:rPr lang="en-US" sz="2000" spc="-5" baseline="0" dirty="0" err="1">
                <a:latin typeface="Tahoma"/>
                <a:cs typeface="Tahoma"/>
              </a:rPr>
              <a:t>vực</a:t>
            </a:r>
            <a:r>
              <a:rPr lang="en-US" sz="2000" spc="-5" baseline="0" dirty="0">
                <a:latin typeface="Tahoma"/>
                <a:cs typeface="Tahoma"/>
              </a:rPr>
              <a:t> </a:t>
            </a:r>
            <a:r>
              <a:rPr lang="en-US" sz="2000" spc="-5" baseline="0" dirty="0" err="1">
                <a:latin typeface="Tahoma"/>
                <a:cs typeface="Tahoma"/>
              </a:rPr>
              <a:t>mạng</a:t>
            </a:r>
            <a:r>
              <a:rPr lang="en-US" sz="2000" spc="-5" baseline="0" dirty="0">
                <a:latin typeface="Tahoma"/>
                <a:cs typeface="Tahoma"/>
              </a:rPr>
              <a:t> </a:t>
            </a:r>
            <a:r>
              <a:rPr lang="en-US" sz="2000" spc="-5" baseline="0" dirty="0" err="1">
                <a:latin typeface="Tahoma"/>
                <a:cs typeface="Tahoma"/>
              </a:rPr>
              <a:t>máy</a:t>
            </a:r>
            <a:r>
              <a:rPr lang="en-US" sz="2000" spc="-5" baseline="0" dirty="0">
                <a:latin typeface="Tahoma"/>
                <a:cs typeface="Tahoma"/>
              </a:rPr>
              <a:t> </a:t>
            </a:r>
            <a:r>
              <a:rPr lang="en-US" sz="2000" spc="-5" baseline="0" dirty="0" err="1">
                <a:latin typeface="Tahoma"/>
                <a:cs typeface="Tahoma"/>
              </a:rPr>
              <a:t>tính</a:t>
            </a:r>
            <a:endParaRPr lang="en-US" sz="2000" spc="-5" dirty="0">
              <a:latin typeface="Tahoma"/>
              <a:cs typeface="Tahoma"/>
            </a:endParaRPr>
          </a:p>
          <a:p>
            <a:pPr marL="353695" indent="-340995">
              <a:lnSpc>
                <a:spcPct val="100000"/>
              </a:lnSpc>
              <a:buClr>
                <a:srgbClr val="3333CC"/>
              </a:buClr>
              <a:buSzPct val="85000"/>
              <a:buFont typeface="Wingdings"/>
              <a:buChar char=""/>
              <a:tabLst>
                <a:tab pos="354330" algn="l"/>
              </a:tabLst>
            </a:pPr>
            <a:r>
              <a:rPr lang="en-US" sz="2000" spc="-5" dirty="0" err="1">
                <a:latin typeface="Tahoma"/>
                <a:cs typeface="Tahoma"/>
              </a:rPr>
              <a:t>xe</a:t>
            </a:r>
            <a:r>
              <a:rPr lang="en-US" sz="2000" dirty="0" err="1">
                <a:latin typeface="Tahoma"/>
                <a:cs typeface="Tahoma"/>
              </a:rPr>
              <a:t>m</a:t>
            </a:r>
            <a:r>
              <a:rPr lang="en-US" sz="2000" spc="-35" dirty="0">
                <a:latin typeface="Tahoma"/>
                <a:cs typeface="Tahoma"/>
              </a:rPr>
              <a:t> </a:t>
            </a:r>
            <a:r>
              <a:rPr lang="en-US" sz="2000" dirty="0" err="1">
                <a:latin typeface="Tahoma"/>
                <a:cs typeface="Tahoma"/>
              </a:rPr>
              <a:t>các</a:t>
            </a:r>
            <a:r>
              <a:rPr lang="en-US" sz="2000" dirty="0">
                <a:latin typeface="Tahoma"/>
                <a:cs typeface="Tahoma"/>
              </a:rPr>
              <a:t> b</a:t>
            </a:r>
            <a:r>
              <a:rPr lang="en-US" sz="2000" spc="-10" dirty="0">
                <a:latin typeface="Tahoma"/>
                <a:cs typeface="Tahoma"/>
              </a:rPr>
              <a:t>i</a:t>
            </a:r>
            <a:r>
              <a:rPr lang="en-US" sz="2000" dirty="0">
                <a:latin typeface="Tahoma"/>
                <a:cs typeface="Tahoma"/>
              </a:rPr>
              <a:t>t</a:t>
            </a:r>
            <a:r>
              <a:rPr lang="en-US" sz="2000" spc="10" dirty="0">
                <a:latin typeface="Tahoma"/>
                <a:cs typeface="Tahoma"/>
              </a:rPr>
              <a:t> </a:t>
            </a:r>
            <a:r>
              <a:rPr lang="en-US" sz="2000" spc="-5" dirty="0" err="1">
                <a:latin typeface="Tahoma"/>
                <a:cs typeface="Tahoma"/>
              </a:rPr>
              <a:t>d</a:t>
            </a:r>
            <a:r>
              <a:rPr lang="en-US" sz="2000" dirty="0" err="1">
                <a:latin typeface="Tahoma"/>
                <a:cs typeface="Tahoma"/>
              </a:rPr>
              <a:t>ữ</a:t>
            </a:r>
            <a:r>
              <a:rPr lang="en-US" sz="2000" spc="-5" dirty="0">
                <a:latin typeface="Tahoma"/>
                <a:cs typeface="Tahoma"/>
              </a:rPr>
              <a:t> </a:t>
            </a:r>
            <a:r>
              <a:rPr lang="en-US" sz="2000" dirty="0" err="1">
                <a:latin typeface="Tahoma"/>
                <a:cs typeface="Tahoma"/>
              </a:rPr>
              <a:t>liệ</a:t>
            </a:r>
            <a:r>
              <a:rPr lang="en-US" sz="2000" spc="-5" dirty="0" err="1">
                <a:latin typeface="Tahoma"/>
                <a:cs typeface="Tahoma"/>
              </a:rPr>
              <a:t>u</a:t>
            </a:r>
            <a:r>
              <a:rPr lang="en-US" sz="2000" dirty="0">
                <a:latin typeface="Tahoma"/>
                <a:cs typeface="Tahoma"/>
              </a:rPr>
              <a:t>,</a:t>
            </a:r>
            <a:r>
              <a:rPr lang="en-US" sz="2000" spc="-10" dirty="0">
                <a:latin typeface="Tahoma"/>
                <a:cs typeface="Tahoma"/>
              </a:rPr>
              <a:t> </a:t>
            </a:r>
            <a:r>
              <a:rPr lang="en-US" sz="2000" spc="-5" dirty="0">
                <a:solidFill>
                  <a:srgbClr val="FF0000"/>
                </a:solidFill>
                <a:latin typeface="Tahoma"/>
                <a:cs typeface="Tahoma"/>
              </a:rPr>
              <a:t>D</a:t>
            </a:r>
            <a:r>
              <a:rPr lang="en-US" sz="2000" dirty="0">
                <a:latin typeface="Tahoma"/>
                <a:cs typeface="Tahoma"/>
              </a:rPr>
              <a:t>, </a:t>
            </a:r>
            <a:r>
              <a:rPr lang="en-US" sz="2000" spc="-5" dirty="0" err="1">
                <a:latin typeface="Tahoma"/>
                <a:cs typeface="Tahoma"/>
              </a:rPr>
              <a:t>nh</a:t>
            </a:r>
            <a:r>
              <a:rPr lang="en-US" sz="2000" dirty="0" err="1">
                <a:latin typeface="Tahoma"/>
                <a:cs typeface="Tahoma"/>
              </a:rPr>
              <a:t>ư</a:t>
            </a:r>
            <a:r>
              <a:rPr lang="en-US" sz="2000" spc="-20" dirty="0">
                <a:latin typeface="Tahoma"/>
                <a:cs typeface="Tahoma"/>
              </a:rPr>
              <a:t> </a:t>
            </a:r>
            <a:r>
              <a:rPr lang="en-US" sz="2000" spc="-5" dirty="0" err="1">
                <a:latin typeface="Tahoma"/>
                <a:cs typeface="Tahoma"/>
              </a:rPr>
              <a:t>l</a:t>
            </a:r>
            <a:r>
              <a:rPr lang="en-US" sz="2000" dirty="0" err="1">
                <a:latin typeface="Tahoma"/>
                <a:cs typeface="Tahoma"/>
              </a:rPr>
              <a:t>à</a:t>
            </a:r>
            <a:r>
              <a:rPr lang="en-US" sz="2000" dirty="0">
                <a:latin typeface="Tahoma"/>
                <a:cs typeface="Tahoma"/>
              </a:rPr>
              <a:t> </a:t>
            </a:r>
            <a:r>
              <a:rPr lang="en-US" sz="2000" spc="5" dirty="0" err="1">
                <a:latin typeface="Tahoma"/>
                <a:cs typeface="Tahoma"/>
              </a:rPr>
              <a:t>s</a:t>
            </a:r>
            <a:r>
              <a:rPr lang="en-US" sz="2000" dirty="0" err="1">
                <a:latin typeface="Tahoma"/>
                <a:cs typeface="Tahoma"/>
              </a:rPr>
              <a:t>ố</a:t>
            </a:r>
            <a:r>
              <a:rPr lang="en-US" sz="2000" spc="-10" dirty="0">
                <a:latin typeface="Tahoma"/>
                <a:cs typeface="Tahoma"/>
              </a:rPr>
              <a:t> </a:t>
            </a:r>
            <a:r>
              <a:rPr lang="en-US" sz="2000" spc="-5" dirty="0" err="1">
                <a:latin typeface="Tahoma"/>
                <a:cs typeface="Tahoma"/>
              </a:rPr>
              <a:t>nh</a:t>
            </a:r>
            <a:r>
              <a:rPr lang="en-US" sz="2000" dirty="0" err="1">
                <a:latin typeface="Tahoma"/>
                <a:cs typeface="Tahoma"/>
              </a:rPr>
              <a:t>ị</a:t>
            </a:r>
            <a:r>
              <a:rPr lang="en-US" sz="2000" spc="-5"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ân</a:t>
            </a:r>
            <a:endParaRPr lang="en-US" sz="2000" dirty="0">
              <a:latin typeface="Tahoma"/>
              <a:cs typeface="Tahoma"/>
            </a:endParaRPr>
          </a:p>
          <a:p>
            <a:pPr marL="353695" indent="-340995">
              <a:lnSpc>
                <a:spcPct val="100000"/>
              </a:lnSpc>
              <a:spcBef>
                <a:spcPts val="490"/>
              </a:spcBef>
              <a:buClr>
                <a:srgbClr val="3333CC"/>
              </a:buClr>
              <a:buSzPct val="85000"/>
              <a:buFont typeface="Wingdings"/>
              <a:buChar char=""/>
              <a:tabLst>
                <a:tab pos="354330" algn="l"/>
              </a:tabLst>
            </a:pPr>
            <a:r>
              <a:rPr lang="en-US" sz="2000" dirty="0" err="1">
                <a:latin typeface="Tahoma"/>
                <a:cs typeface="Tahoma"/>
              </a:rPr>
              <a:t>chọn</a:t>
            </a:r>
            <a:r>
              <a:rPr lang="en-US" sz="2000" spc="-25" dirty="0">
                <a:latin typeface="Tahoma"/>
                <a:cs typeface="Tahoma"/>
              </a:rPr>
              <a:t> </a:t>
            </a:r>
            <a:r>
              <a:rPr lang="en-US" sz="2000" spc="-5" dirty="0">
                <a:latin typeface="Tahoma"/>
                <a:cs typeface="Tahoma"/>
              </a:rPr>
              <a:t>r</a:t>
            </a:r>
            <a:r>
              <a:rPr lang="en-US" sz="2000" spc="-10" dirty="0">
                <a:latin typeface="Tahoma"/>
                <a:cs typeface="Tahoma"/>
              </a:rPr>
              <a:t>+</a:t>
            </a:r>
            <a:r>
              <a:rPr lang="en-US" sz="2000" dirty="0">
                <a:latin typeface="Tahoma"/>
                <a:cs typeface="Tahoma"/>
              </a:rPr>
              <a:t>1 </a:t>
            </a:r>
            <a:r>
              <a:rPr lang="en-US" sz="2000" spc="-10" dirty="0">
                <a:latin typeface="Tahoma"/>
                <a:cs typeface="Tahoma"/>
              </a:rPr>
              <a:t>b</a:t>
            </a:r>
            <a:r>
              <a:rPr lang="en-US" sz="2000" dirty="0">
                <a:latin typeface="Tahoma"/>
                <a:cs typeface="Tahoma"/>
              </a:rPr>
              <a:t>it</a:t>
            </a:r>
            <a:r>
              <a:rPr lang="en-US" sz="2000" spc="5" dirty="0">
                <a:latin typeface="Tahoma"/>
                <a:cs typeface="Tahoma"/>
              </a:rPr>
              <a:t> </a:t>
            </a:r>
            <a:r>
              <a:rPr lang="en-US" sz="2000" dirty="0" err="1">
                <a:latin typeface="Tahoma"/>
                <a:cs typeface="Tahoma"/>
              </a:rPr>
              <a:t>mẫu</a:t>
            </a:r>
            <a:r>
              <a:rPr lang="en-US" sz="2000" spc="-15" dirty="0">
                <a:latin typeface="Tahoma"/>
                <a:cs typeface="Tahoma"/>
              </a:rPr>
              <a:t> </a:t>
            </a:r>
            <a:r>
              <a:rPr lang="en-US" sz="2000" dirty="0">
                <a:latin typeface="Tahoma"/>
                <a:cs typeface="Tahoma"/>
              </a:rPr>
              <a:t>(</a:t>
            </a:r>
            <a:r>
              <a:rPr lang="en-US" sz="2000" dirty="0" err="1">
                <a:latin typeface="Tahoma"/>
                <a:cs typeface="Tahoma"/>
              </a:rPr>
              <a:t>máy</a:t>
            </a:r>
            <a:r>
              <a:rPr lang="en-US" sz="2000" spc="-2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á</a:t>
            </a:r>
            <a:r>
              <a:rPr lang="en-US" sz="2000" spc="5" dirty="0" err="1">
                <a:latin typeface="Tahoma"/>
                <a:cs typeface="Tahoma"/>
              </a:rPr>
              <a:t>t</a:t>
            </a:r>
            <a:r>
              <a:rPr lang="en-US" sz="2000" dirty="0">
                <a:latin typeface="Tahoma"/>
                <a:cs typeface="Tahoma"/>
              </a:rPr>
              <a:t>),</a:t>
            </a:r>
            <a:r>
              <a:rPr lang="en-US" sz="2000" spc="-35" dirty="0">
                <a:latin typeface="Tahoma"/>
                <a:cs typeface="Tahoma"/>
              </a:rPr>
              <a:t> </a:t>
            </a:r>
            <a:r>
              <a:rPr lang="en-US" sz="2000" dirty="0">
                <a:solidFill>
                  <a:srgbClr val="FF0000"/>
                </a:solidFill>
                <a:latin typeface="Tahoma"/>
                <a:cs typeface="Tahoma"/>
              </a:rPr>
              <a:t>G</a:t>
            </a:r>
            <a:endParaRPr lang="en-US" sz="2000" dirty="0">
              <a:latin typeface="Tahoma"/>
              <a:cs typeface="Tahoma"/>
            </a:endParaRPr>
          </a:p>
          <a:p>
            <a:pPr marL="353695" indent="-340995">
              <a:lnSpc>
                <a:spcPct val="100000"/>
              </a:lnSpc>
              <a:spcBef>
                <a:spcPts val="505"/>
              </a:spcBef>
              <a:buClr>
                <a:srgbClr val="3333CC"/>
              </a:buClr>
              <a:buSzPct val="85000"/>
              <a:buFont typeface="Wingdings"/>
              <a:buChar char=""/>
              <a:tabLst>
                <a:tab pos="354330" algn="l"/>
              </a:tabLst>
            </a:pPr>
            <a:r>
              <a:rPr lang="en-US" sz="2000" dirty="0" err="1">
                <a:latin typeface="Tahoma"/>
                <a:cs typeface="Tahoma"/>
              </a:rPr>
              <a:t>mục</a:t>
            </a:r>
            <a:r>
              <a:rPr lang="en-US" sz="2000" spc="-30" dirty="0">
                <a:latin typeface="Tahoma"/>
                <a:cs typeface="Tahoma"/>
              </a:rPr>
              <a:t> </a:t>
            </a:r>
            <a:r>
              <a:rPr lang="en-US" sz="2000" dirty="0" err="1">
                <a:latin typeface="Tahoma"/>
                <a:cs typeface="Tahoma"/>
              </a:rPr>
              <a:t>đíc</a:t>
            </a:r>
            <a:r>
              <a:rPr lang="en-US" sz="2000" spc="-5" dirty="0" err="1">
                <a:latin typeface="Tahoma"/>
                <a:cs typeface="Tahoma"/>
              </a:rPr>
              <a:t>h</a:t>
            </a:r>
            <a:r>
              <a:rPr lang="en-US" sz="2000" dirty="0">
                <a:latin typeface="Tahoma"/>
                <a:cs typeface="Tahoma"/>
              </a:rPr>
              <a:t>:</a:t>
            </a:r>
            <a:r>
              <a:rPr lang="en-US" sz="2000" spc="5" dirty="0">
                <a:latin typeface="Tahoma"/>
                <a:cs typeface="Tahoma"/>
              </a:rPr>
              <a:t> </a:t>
            </a:r>
            <a:r>
              <a:rPr lang="en-US" sz="2000" dirty="0" err="1">
                <a:latin typeface="Tahoma"/>
                <a:cs typeface="Tahoma"/>
              </a:rPr>
              <a:t>chọn</a:t>
            </a:r>
            <a:r>
              <a:rPr lang="en-US" sz="2000" spc="-15" dirty="0">
                <a:latin typeface="Tahoma"/>
                <a:cs typeface="Tahoma"/>
              </a:rPr>
              <a:t> </a:t>
            </a:r>
            <a:r>
              <a:rPr lang="en-US" sz="2000" dirty="0">
                <a:latin typeface="Tahoma"/>
                <a:cs typeface="Tahoma"/>
              </a:rPr>
              <a:t>r</a:t>
            </a:r>
            <a:r>
              <a:rPr lang="en-US" sz="2000" spc="5" dirty="0">
                <a:latin typeface="Tahoma"/>
                <a:cs typeface="Tahoma"/>
              </a:rPr>
              <a:t> </a:t>
            </a:r>
            <a:r>
              <a:rPr lang="en-US" sz="2000" dirty="0">
                <a:latin typeface="Tahoma"/>
                <a:cs typeface="Tahoma"/>
              </a:rPr>
              <a:t>b</a:t>
            </a:r>
            <a:r>
              <a:rPr lang="en-US" sz="2000" spc="-10" dirty="0">
                <a:latin typeface="Tahoma"/>
                <a:cs typeface="Tahoma"/>
              </a:rPr>
              <a:t>i</a:t>
            </a:r>
            <a:r>
              <a:rPr lang="en-US" sz="2000" dirty="0">
                <a:latin typeface="Tahoma"/>
                <a:cs typeface="Tahoma"/>
              </a:rPr>
              <a:t>t CRC</a:t>
            </a:r>
            <a:r>
              <a:rPr lang="en-US" sz="2000" spc="-10" dirty="0">
                <a:latin typeface="Tahoma"/>
                <a:cs typeface="Tahoma"/>
              </a:rPr>
              <a:t> </a:t>
            </a:r>
            <a:r>
              <a:rPr lang="en-US" sz="2000" dirty="0">
                <a:latin typeface="Tahoma"/>
                <a:cs typeface="Tahoma"/>
              </a:rPr>
              <a:t>,</a:t>
            </a:r>
            <a:r>
              <a:rPr lang="en-US" sz="2000" spc="-5" dirty="0">
                <a:latin typeface="Tahoma"/>
                <a:cs typeface="Tahoma"/>
              </a:rPr>
              <a:t> </a:t>
            </a:r>
            <a:r>
              <a:rPr lang="en-US" sz="2000" dirty="0">
                <a:solidFill>
                  <a:srgbClr val="FF0000"/>
                </a:solidFill>
                <a:latin typeface="Tahoma"/>
                <a:cs typeface="Tahoma"/>
              </a:rPr>
              <a:t>R</a:t>
            </a:r>
            <a:r>
              <a:rPr lang="en-US" sz="2000" dirty="0">
                <a:latin typeface="Tahoma"/>
                <a:cs typeface="Tahoma"/>
              </a:rPr>
              <a:t>,</a:t>
            </a:r>
            <a:r>
              <a:rPr lang="en-US" sz="2000" spc="-25" dirty="0">
                <a:latin typeface="Tahoma"/>
                <a:cs typeface="Tahoma"/>
              </a:rPr>
              <a:t> </a:t>
            </a:r>
            <a:r>
              <a:rPr lang="en-US" sz="2000" dirty="0" err="1">
                <a:latin typeface="Tahoma"/>
                <a:cs typeface="Tahoma"/>
              </a:rPr>
              <a:t>sao</a:t>
            </a:r>
            <a:r>
              <a:rPr lang="en-US" sz="2000" spc="-15" dirty="0">
                <a:latin typeface="Tahoma"/>
                <a:cs typeface="Tahoma"/>
              </a:rPr>
              <a:t> </a:t>
            </a:r>
            <a:r>
              <a:rPr lang="en-US" sz="2000" spc="-5" dirty="0" err="1">
                <a:latin typeface="Tahoma"/>
                <a:cs typeface="Tahoma"/>
              </a:rPr>
              <a:t>cho</a:t>
            </a:r>
            <a:endParaRPr lang="en-US" sz="2000" dirty="0">
              <a:latin typeface="Tahoma"/>
              <a:cs typeface="Tahoma"/>
            </a:endParaRPr>
          </a:p>
          <a:p>
            <a:pPr marL="824865" lvl="1" indent="-354965">
              <a:lnSpc>
                <a:spcPct val="100000"/>
              </a:lnSpc>
              <a:spcBef>
                <a:spcPts val="500"/>
              </a:spcBef>
              <a:buClr>
                <a:srgbClr val="3333CC"/>
              </a:buClr>
              <a:buSzPct val="75000"/>
              <a:buFont typeface="Wingdings"/>
              <a:buChar char=""/>
              <a:tabLst>
                <a:tab pos="825500" algn="l"/>
              </a:tabLst>
            </a:pPr>
            <a:r>
              <a:rPr lang="en-US" sz="1800" spc="-15" dirty="0">
                <a:latin typeface="Tahoma"/>
                <a:cs typeface="Tahoma"/>
              </a:rPr>
              <a:t>&lt;D,</a:t>
            </a:r>
            <a:r>
              <a:rPr lang="en-US" sz="1800" spc="-25" dirty="0">
                <a:latin typeface="Tahoma"/>
                <a:cs typeface="Tahoma"/>
              </a:rPr>
              <a:t>R</a:t>
            </a:r>
            <a:r>
              <a:rPr lang="en-US" sz="1800" spc="-15" dirty="0">
                <a:latin typeface="Tahoma"/>
                <a:cs typeface="Tahoma"/>
              </a:rPr>
              <a:t>&gt;</a:t>
            </a:r>
            <a:r>
              <a:rPr lang="en-US" sz="1800" spc="10" dirty="0">
                <a:latin typeface="Tahoma"/>
                <a:cs typeface="Tahoma"/>
              </a:rPr>
              <a:t> </a:t>
            </a:r>
            <a:r>
              <a:rPr lang="en-US" sz="1800" dirty="0" err="1">
                <a:latin typeface="Tahoma"/>
                <a:cs typeface="Tahoma"/>
              </a:rPr>
              <a:t>chính</a:t>
            </a:r>
            <a:r>
              <a:rPr lang="en-US" sz="1800" spc="-20" dirty="0">
                <a:latin typeface="Tahoma"/>
                <a:cs typeface="Tahoma"/>
              </a:rPr>
              <a:t> </a:t>
            </a:r>
            <a:r>
              <a:rPr lang="en-US" sz="1800" dirty="0" err="1">
                <a:latin typeface="Tahoma"/>
                <a:cs typeface="Tahoma"/>
              </a:rPr>
              <a:t>xác</a:t>
            </a:r>
            <a:r>
              <a:rPr lang="en-US" sz="1800" dirty="0">
                <a:latin typeface="Tahoma"/>
                <a:cs typeface="Tahoma"/>
              </a:rPr>
              <a:t> </a:t>
            </a:r>
            <a:r>
              <a:rPr lang="en-US" sz="1800" spc="-15" dirty="0">
                <a:latin typeface="Tahoma"/>
                <a:cs typeface="Tahoma"/>
              </a:rPr>
              <a:t>chi</a:t>
            </a:r>
            <a:r>
              <a:rPr lang="en-US" sz="1800" spc="-10" dirty="0">
                <a:latin typeface="Tahoma"/>
                <a:cs typeface="Tahoma"/>
              </a:rPr>
              <a:t>a </a:t>
            </a:r>
            <a:r>
              <a:rPr lang="en-US" sz="1800" dirty="0" err="1">
                <a:latin typeface="Tahoma"/>
                <a:cs typeface="Tahoma"/>
              </a:rPr>
              <a:t>hết</a:t>
            </a:r>
            <a:r>
              <a:rPr lang="en-US" sz="1800" dirty="0">
                <a:latin typeface="Tahoma"/>
                <a:cs typeface="Tahoma"/>
              </a:rPr>
              <a:t> </a:t>
            </a:r>
            <a:r>
              <a:rPr lang="en-US" sz="1800" spc="-5" dirty="0" err="1">
                <a:latin typeface="Tahoma"/>
                <a:cs typeface="Tahoma"/>
              </a:rPr>
              <a:t>ch</a:t>
            </a:r>
            <a:r>
              <a:rPr lang="en-US" sz="1800" dirty="0" err="1">
                <a:latin typeface="Tahoma"/>
                <a:cs typeface="Tahoma"/>
              </a:rPr>
              <a:t>o</a:t>
            </a:r>
            <a:r>
              <a:rPr lang="en-US" sz="1800" spc="-15" dirty="0">
                <a:latin typeface="Tahoma"/>
                <a:cs typeface="Tahoma"/>
              </a:rPr>
              <a:t> </a:t>
            </a:r>
            <a:r>
              <a:rPr lang="en-US" sz="1800" dirty="0">
                <a:latin typeface="Tahoma"/>
                <a:cs typeface="Tahoma"/>
              </a:rPr>
              <a:t>G</a:t>
            </a:r>
            <a:r>
              <a:rPr lang="en-US" sz="1800" spc="-5" dirty="0">
                <a:latin typeface="Tahoma"/>
                <a:cs typeface="Tahoma"/>
              </a:rPr>
              <a:t> </a:t>
            </a:r>
            <a:r>
              <a:rPr lang="en-US" sz="1800" spc="-15" dirty="0">
                <a:latin typeface="Tahoma"/>
                <a:cs typeface="Tahoma"/>
              </a:rPr>
              <a:t>(</a:t>
            </a:r>
            <a:r>
              <a:rPr lang="en-US" sz="1800" dirty="0" err="1">
                <a:latin typeface="Tahoma"/>
                <a:cs typeface="Tahoma"/>
              </a:rPr>
              <a:t>m</a:t>
            </a:r>
            <a:r>
              <a:rPr lang="en-US" sz="1800" spc="-10" dirty="0" err="1">
                <a:latin typeface="Tahoma"/>
                <a:cs typeface="Tahoma"/>
              </a:rPr>
              <a:t>ô-</a:t>
            </a:r>
            <a:r>
              <a:rPr lang="en-US" sz="1800" dirty="0" err="1">
                <a:latin typeface="Tahoma"/>
                <a:cs typeface="Tahoma"/>
              </a:rPr>
              <a:t>đun</a:t>
            </a:r>
            <a:r>
              <a:rPr lang="en-US" sz="1800" spc="5" dirty="0">
                <a:latin typeface="Tahoma"/>
                <a:cs typeface="Tahoma"/>
              </a:rPr>
              <a:t> </a:t>
            </a:r>
            <a:r>
              <a:rPr lang="en-US" sz="1800" spc="-10" dirty="0">
                <a:latin typeface="Tahoma"/>
                <a:cs typeface="Tahoma"/>
              </a:rPr>
              <a:t>2)</a:t>
            </a:r>
            <a:endParaRPr lang="en-US" sz="1800" dirty="0">
              <a:latin typeface="Tahoma"/>
              <a:cs typeface="Tahoma"/>
            </a:endParaRPr>
          </a:p>
          <a:p>
            <a:pPr marL="755015" lvl="1" indent="-285115">
              <a:lnSpc>
                <a:spcPct val="100000"/>
              </a:lnSpc>
              <a:spcBef>
                <a:spcPts val="505"/>
              </a:spcBef>
              <a:buClr>
                <a:srgbClr val="3333CC"/>
              </a:buClr>
              <a:buSzPct val="75000"/>
              <a:buFont typeface="Wingdings"/>
              <a:buChar char=""/>
              <a:tabLst>
                <a:tab pos="755650" algn="l"/>
                <a:tab pos="4449445" algn="l"/>
              </a:tabLst>
            </a:pPr>
            <a:r>
              <a:rPr lang="en-US" sz="1800" spc="-10" dirty="0">
                <a:latin typeface="Tahoma"/>
                <a:cs typeface="Tahoma"/>
              </a:rPr>
              <a:t>ng</a:t>
            </a:r>
            <a:r>
              <a:rPr lang="en-US" sz="1800" spc="-5" dirty="0">
                <a:latin typeface="Tahoma"/>
                <a:cs typeface="Tahoma"/>
              </a:rPr>
              <a:t>/</a:t>
            </a:r>
            <a:r>
              <a:rPr lang="en-US" sz="1800" dirty="0" err="1">
                <a:latin typeface="Tahoma"/>
                <a:cs typeface="Tahoma"/>
              </a:rPr>
              <a:t>nhận</a:t>
            </a:r>
            <a:r>
              <a:rPr lang="en-US" sz="1800" spc="-35" dirty="0">
                <a:latin typeface="Tahoma"/>
                <a:cs typeface="Tahoma"/>
              </a:rPr>
              <a:t> </a:t>
            </a:r>
            <a:r>
              <a:rPr lang="en-US" sz="1800" dirty="0" err="1">
                <a:latin typeface="Tahoma"/>
                <a:cs typeface="Tahoma"/>
              </a:rPr>
              <a:t>biết</a:t>
            </a:r>
            <a:r>
              <a:rPr lang="en-US" sz="1800" spc="5" dirty="0">
                <a:latin typeface="Tahoma"/>
                <a:cs typeface="Tahoma"/>
              </a:rPr>
              <a:t> </a:t>
            </a:r>
            <a:r>
              <a:rPr lang="en-US" sz="1800" spc="-5" dirty="0">
                <a:latin typeface="Tahoma"/>
                <a:cs typeface="Tahoma"/>
              </a:rPr>
              <a:t>G</a:t>
            </a:r>
            <a:r>
              <a:rPr lang="en-US" sz="1800" dirty="0">
                <a:latin typeface="Tahoma"/>
                <a:cs typeface="Tahoma"/>
              </a:rPr>
              <a:t>,</a:t>
            </a:r>
            <a:r>
              <a:rPr lang="en-US" sz="1800" spc="-5" dirty="0">
                <a:latin typeface="Tahoma"/>
                <a:cs typeface="Tahoma"/>
              </a:rPr>
              <a:t> </a:t>
            </a:r>
            <a:r>
              <a:rPr lang="en-US" sz="1800" spc="-15" dirty="0">
                <a:latin typeface="Tahoma"/>
                <a:cs typeface="Tahoma"/>
              </a:rPr>
              <a:t>chi</a:t>
            </a:r>
            <a:r>
              <a:rPr lang="en-US" sz="1800" spc="-10" dirty="0">
                <a:latin typeface="Tahoma"/>
                <a:cs typeface="Tahoma"/>
              </a:rPr>
              <a:t>a</a:t>
            </a:r>
            <a:r>
              <a:rPr lang="en-US" sz="1800" dirty="0">
                <a:latin typeface="Tahoma"/>
                <a:cs typeface="Tahoma"/>
              </a:rPr>
              <a:t> </a:t>
            </a:r>
            <a:r>
              <a:rPr lang="en-US" sz="1800" spc="-15" dirty="0">
                <a:latin typeface="Tahoma"/>
                <a:cs typeface="Tahoma"/>
              </a:rPr>
              <a:t>&lt;D,</a:t>
            </a:r>
            <a:r>
              <a:rPr lang="en-US" sz="1800" spc="-25" dirty="0">
                <a:latin typeface="Tahoma"/>
                <a:cs typeface="Tahoma"/>
              </a:rPr>
              <a:t>R</a:t>
            </a:r>
            <a:r>
              <a:rPr lang="en-US" sz="1800" spc="-15" dirty="0">
                <a:latin typeface="Tahoma"/>
                <a:cs typeface="Tahoma"/>
              </a:rPr>
              <a:t>&gt;</a:t>
            </a:r>
            <a:r>
              <a:rPr lang="en-US" sz="1800" spc="10" dirty="0">
                <a:latin typeface="Tahoma"/>
                <a:cs typeface="Tahoma"/>
              </a:rPr>
              <a:t> </a:t>
            </a:r>
            <a:r>
              <a:rPr lang="en-US" sz="1800" spc="-5" dirty="0" err="1">
                <a:latin typeface="Tahoma"/>
                <a:cs typeface="Tahoma"/>
              </a:rPr>
              <a:t>ch</a:t>
            </a:r>
            <a:r>
              <a:rPr lang="en-US" sz="1800" dirty="0" err="1">
                <a:latin typeface="Tahoma"/>
                <a:cs typeface="Tahoma"/>
              </a:rPr>
              <a:t>o</a:t>
            </a:r>
            <a:r>
              <a:rPr lang="en-US" sz="1800" spc="-15" dirty="0">
                <a:latin typeface="Tahoma"/>
                <a:cs typeface="Tahoma"/>
              </a:rPr>
              <a:t> </a:t>
            </a:r>
            <a:r>
              <a:rPr lang="en-US" sz="1800" spc="-5" dirty="0">
                <a:latin typeface="Tahoma"/>
                <a:cs typeface="Tahoma"/>
              </a:rPr>
              <a:t>G</a:t>
            </a:r>
            <a:r>
              <a:rPr lang="en-US" sz="1800" dirty="0">
                <a:latin typeface="Tahoma"/>
                <a:cs typeface="Tahoma"/>
              </a:rPr>
              <a:t>.	</a:t>
            </a:r>
            <a:r>
              <a:rPr lang="en-US" sz="1800" dirty="0" err="1">
                <a:latin typeface="Tahoma"/>
                <a:cs typeface="Tahoma"/>
              </a:rPr>
              <a:t>nếu</a:t>
            </a:r>
            <a:r>
              <a:rPr lang="en-US" sz="1800" spc="-5" dirty="0">
                <a:latin typeface="Tahoma"/>
                <a:cs typeface="Tahoma"/>
              </a:rPr>
              <a:t> </a:t>
            </a:r>
            <a:r>
              <a:rPr lang="en-US" sz="1800" dirty="0" err="1">
                <a:latin typeface="Tahoma"/>
                <a:cs typeface="Tahoma"/>
              </a:rPr>
              <a:t>số</a:t>
            </a:r>
            <a:r>
              <a:rPr lang="en-US" sz="1800" spc="-5" dirty="0">
                <a:latin typeface="Tahoma"/>
                <a:cs typeface="Tahoma"/>
              </a:rPr>
              <a:t> </a:t>
            </a:r>
            <a:r>
              <a:rPr lang="en-US" sz="1800" dirty="0" err="1">
                <a:latin typeface="Tahoma"/>
                <a:cs typeface="Tahoma"/>
              </a:rPr>
              <a:t>dư</a:t>
            </a:r>
            <a:r>
              <a:rPr lang="en-US" sz="1800" spc="-15" dirty="0">
                <a:latin typeface="Tahoma"/>
                <a:cs typeface="Tahoma"/>
              </a:rPr>
              <a:t> </a:t>
            </a:r>
            <a:r>
              <a:rPr lang="en-US" sz="1800" dirty="0" err="1">
                <a:latin typeface="Tahoma"/>
                <a:cs typeface="Tahoma"/>
              </a:rPr>
              <a:t>khác</a:t>
            </a:r>
            <a:r>
              <a:rPr lang="en-US" sz="1800" spc="-15" dirty="0">
                <a:latin typeface="Tahoma"/>
                <a:cs typeface="Tahoma"/>
              </a:rPr>
              <a:t> </a:t>
            </a:r>
            <a:r>
              <a:rPr lang="en-US" sz="1800" spc="-10" dirty="0">
                <a:latin typeface="Tahoma"/>
                <a:cs typeface="Tahoma"/>
              </a:rPr>
              <a:t>0:</a:t>
            </a:r>
            <a:r>
              <a:rPr lang="en-US" sz="1800" spc="10" dirty="0">
                <a:latin typeface="Tahoma"/>
                <a:cs typeface="Tahoma"/>
              </a:rPr>
              <a:t> </a:t>
            </a:r>
            <a:r>
              <a:rPr lang="en-US" sz="1800" spc="-5" dirty="0" err="1">
                <a:latin typeface="Tahoma"/>
                <a:cs typeface="Tahoma"/>
              </a:rPr>
              <a:t>c</a:t>
            </a:r>
            <a:r>
              <a:rPr lang="en-US" sz="1800" dirty="0" err="1">
                <a:latin typeface="Tahoma"/>
                <a:cs typeface="Tahoma"/>
              </a:rPr>
              <a:t>ó</a:t>
            </a:r>
            <a:r>
              <a:rPr lang="en-US" sz="1800" spc="-5" dirty="0">
                <a:latin typeface="Tahoma"/>
                <a:cs typeface="Tahoma"/>
              </a:rPr>
              <a:t> </a:t>
            </a:r>
            <a:r>
              <a:rPr lang="en-US" sz="1800" dirty="0" err="1">
                <a:latin typeface="Tahoma"/>
                <a:cs typeface="Tahoma"/>
              </a:rPr>
              <a:t>l</a:t>
            </a:r>
            <a:r>
              <a:rPr lang="en-US" sz="1800" spc="-10" dirty="0" err="1">
                <a:latin typeface="Tahoma"/>
                <a:cs typeface="Tahoma"/>
              </a:rPr>
              <a:t>ỗ</a:t>
            </a:r>
            <a:r>
              <a:rPr lang="en-US" sz="1800" spc="-5" dirty="0" err="1">
                <a:latin typeface="Tahoma"/>
                <a:cs typeface="Tahoma"/>
              </a:rPr>
              <a:t>i</a:t>
            </a:r>
            <a:r>
              <a:rPr lang="en-US" sz="1800" dirty="0">
                <a:latin typeface="Tahoma"/>
                <a:cs typeface="Tahoma"/>
              </a:rPr>
              <a:t>!</a:t>
            </a:r>
          </a:p>
          <a:p>
            <a:pPr marL="755015" lvl="1" indent="-285115">
              <a:lnSpc>
                <a:spcPct val="100000"/>
              </a:lnSpc>
              <a:spcBef>
                <a:spcPts val="500"/>
              </a:spcBef>
              <a:buClr>
                <a:srgbClr val="3333CC"/>
              </a:buClr>
              <a:buSzPct val="75000"/>
              <a:buFont typeface="Wingdings"/>
              <a:buChar char=""/>
              <a:tabLst>
                <a:tab pos="755650" algn="l"/>
              </a:tabLst>
            </a:pPr>
            <a:r>
              <a:rPr lang="en-US" sz="1800" spc="-5" dirty="0" err="1">
                <a:latin typeface="Tahoma"/>
                <a:cs typeface="Tahoma"/>
              </a:rPr>
              <a:t>c</a:t>
            </a:r>
            <a:r>
              <a:rPr lang="en-US" sz="1800" dirty="0" err="1">
                <a:latin typeface="Tahoma"/>
                <a:cs typeface="Tahoma"/>
              </a:rPr>
              <a:t>ó</a:t>
            </a:r>
            <a:r>
              <a:rPr lang="en-US" sz="1800" spc="-20" dirty="0">
                <a:latin typeface="Tahoma"/>
                <a:cs typeface="Tahoma"/>
              </a:rPr>
              <a:t> </a:t>
            </a:r>
            <a:r>
              <a:rPr lang="en-US" sz="1800" dirty="0" err="1">
                <a:latin typeface="Tahoma"/>
                <a:cs typeface="Tahoma"/>
              </a:rPr>
              <a:t>thể</a:t>
            </a:r>
            <a:r>
              <a:rPr lang="en-US" sz="1800" spc="-10" dirty="0">
                <a:latin typeface="Tahoma"/>
                <a:cs typeface="Tahoma"/>
              </a:rPr>
              <a:t> </a:t>
            </a:r>
            <a:r>
              <a:rPr lang="en-US" sz="1800" dirty="0" err="1">
                <a:latin typeface="Tahoma"/>
                <a:cs typeface="Tahoma"/>
              </a:rPr>
              <a:t>ph</a:t>
            </a:r>
            <a:r>
              <a:rPr lang="en-US" sz="1800" spc="5" dirty="0" err="1">
                <a:latin typeface="Tahoma"/>
                <a:cs typeface="Tahoma"/>
              </a:rPr>
              <a:t>á</a:t>
            </a:r>
            <a:r>
              <a:rPr lang="en-US" sz="1800" dirty="0" err="1">
                <a:latin typeface="Tahoma"/>
                <a:cs typeface="Tahoma"/>
              </a:rPr>
              <a:t>t</a:t>
            </a:r>
            <a:r>
              <a:rPr lang="en-US" sz="1800" dirty="0">
                <a:latin typeface="Tahoma"/>
                <a:cs typeface="Tahoma"/>
              </a:rPr>
              <a:t> </a:t>
            </a:r>
            <a:r>
              <a:rPr lang="en-US" sz="1800" dirty="0" err="1">
                <a:latin typeface="Tahoma"/>
                <a:cs typeface="Tahoma"/>
              </a:rPr>
              <a:t>hiện</a:t>
            </a:r>
            <a:r>
              <a:rPr lang="en-US" sz="1800" spc="-5" dirty="0">
                <a:latin typeface="Tahoma"/>
                <a:cs typeface="Tahoma"/>
              </a:rPr>
              <a:t> </a:t>
            </a:r>
            <a:r>
              <a:rPr lang="en-US" sz="1800" dirty="0" err="1">
                <a:latin typeface="Tahoma"/>
                <a:cs typeface="Tahoma"/>
              </a:rPr>
              <a:t>tất</a:t>
            </a:r>
            <a:r>
              <a:rPr lang="en-US" sz="1800" dirty="0">
                <a:latin typeface="Tahoma"/>
                <a:cs typeface="Tahoma"/>
              </a:rPr>
              <a:t> </a:t>
            </a:r>
            <a:r>
              <a:rPr lang="en-US" sz="1800" spc="-5" dirty="0" err="1">
                <a:latin typeface="Tahoma"/>
                <a:cs typeface="Tahoma"/>
              </a:rPr>
              <a:t>c</a:t>
            </a:r>
            <a:r>
              <a:rPr lang="en-US" sz="1800" dirty="0" err="1">
                <a:latin typeface="Tahoma"/>
                <a:cs typeface="Tahoma"/>
              </a:rPr>
              <a:t>ả</a:t>
            </a:r>
            <a:r>
              <a:rPr lang="en-US" sz="1800" dirty="0">
                <a:latin typeface="Tahoma"/>
                <a:cs typeface="Tahoma"/>
              </a:rPr>
              <a:t> </a:t>
            </a:r>
            <a:r>
              <a:rPr lang="en-US" sz="1800" dirty="0" err="1">
                <a:latin typeface="Tahoma"/>
                <a:cs typeface="Tahoma"/>
              </a:rPr>
              <a:t>các</a:t>
            </a:r>
            <a:r>
              <a:rPr lang="en-US" sz="1800" spc="-15" dirty="0">
                <a:latin typeface="Tahoma"/>
                <a:cs typeface="Tahoma"/>
              </a:rPr>
              <a:t> </a:t>
            </a:r>
            <a:r>
              <a:rPr lang="en-US" sz="1800" dirty="0" err="1">
                <a:latin typeface="Tahoma"/>
                <a:cs typeface="Tahoma"/>
              </a:rPr>
              <a:t>l</a:t>
            </a:r>
            <a:r>
              <a:rPr lang="en-US" sz="1800" spc="-10" dirty="0" err="1">
                <a:latin typeface="Tahoma"/>
                <a:cs typeface="Tahoma"/>
              </a:rPr>
              <a:t>ỗ</a:t>
            </a:r>
            <a:r>
              <a:rPr lang="en-US" sz="1800" dirty="0" err="1">
                <a:latin typeface="Tahoma"/>
                <a:cs typeface="Tahoma"/>
              </a:rPr>
              <a:t>i</a:t>
            </a:r>
            <a:r>
              <a:rPr lang="en-US" sz="1800" spc="5" dirty="0">
                <a:latin typeface="Tahoma"/>
                <a:cs typeface="Tahoma"/>
              </a:rPr>
              <a:t> </a:t>
            </a:r>
            <a:r>
              <a:rPr lang="en-US" sz="1800" dirty="0" err="1">
                <a:latin typeface="Tahoma"/>
                <a:cs typeface="Tahoma"/>
              </a:rPr>
              <a:t>chùm</a:t>
            </a:r>
            <a:r>
              <a:rPr lang="en-US" sz="1800" spc="-5" dirty="0">
                <a:latin typeface="Tahoma"/>
                <a:cs typeface="Tahoma"/>
              </a:rPr>
              <a:t> </a:t>
            </a:r>
            <a:r>
              <a:rPr lang="en-US" sz="1800" dirty="0" err="1">
                <a:latin typeface="Tahoma"/>
                <a:cs typeface="Tahoma"/>
              </a:rPr>
              <a:t>ng</a:t>
            </a:r>
            <a:r>
              <a:rPr lang="en-US" sz="1800" spc="5" dirty="0" err="1">
                <a:latin typeface="Tahoma"/>
                <a:cs typeface="Tahoma"/>
              </a:rPr>
              <a:t>ắ</a:t>
            </a:r>
            <a:r>
              <a:rPr lang="en-US" sz="1800" dirty="0" err="1">
                <a:latin typeface="Tahoma"/>
                <a:cs typeface="Tahoma"/>
              </a:rPr>
              <a:t>n</a:t>
            </a:r>
            <a:r>
              <a:rPr lang="en-US" sz="1800" spc="-10" dirty="0">
                <a:latin typeface="Tahoma"/>
                <a:cs typeface="Tahoma"/>
              </a:rPr>
              <a:t> </a:t>
            </a:r>
            <a:r>
              <a:rPr lang="en-US" sz="1800" dirty="0" err="1">
                <a:latin typeface="Tahoma"/>
                <a:cs typeface="Tahoma"/>
              </a:rPr>
              <a:t>hơn</a:t>
            </a:r>
            <a:r>
              <a:rPr lang="en-US" sz="1800" spc="-10" dirty="0">
                <a:latin typeface="Tahoma"/>
                <a:cs typeface="Tahoma"/>
              </a:rPr>
              <a:t> </a:t>
            </a:r>
            <a:r>
              <a:rPr lang="en-US" sz="1800" spc="-15" dirty="0">
                <a:latin typeface="Tahoma"/>
                <a:cs typeface="Tahoma"/>
              </a:rPr>
              <a:t>r+</a:t>
            </a:r>
            <a:r>
              <a:rPr lang="en-US" sz="1800" spc="-10" dirty="0">
                <a:latin typeface="Tahoma"/>
                <a:cs typeface="Tahoma"/>
              </a:rPr>
              <a:t>1</a:t>
            </a:r>
            <a:r>
              <a:rPr lang="en-US" sz="1800" dirty="0">
                <a:latin typeface="Tahoma"/>
                <a:cs typeface="Tahoma"/>
              </a:rPr>
              <a:t> </a:t>
            </a:r>
            <a:r>
              <a:rPr lang="en-US" sz="1800" spc="-10" dirty="0">
                <a:latin typeface="Tahoma"/>
                <a:cs typeface="Tahoma"/>
              </a:rPr>
              <a:t>bit</a:t>
            </a:r>
            <a:endParaRPr lang="en-US" sz="1800" dirty="0">
              <a:latin typeface="Tahoma"/>
              <a:cs typeface="Tahoma"/>
            </a:endParaRPr>
          </a:p>
          <a:p>
            <a:pPr marL="353695" indent="-340995">
              <a:lnSpc>
                <a:spcPct val="100000"/>
              </a:lnSpc>
              <a:spcBef>
                <a:spcPts val="495"/>
              </a:spcBef>
              <a:buClr>
                <a:srgbClr val="3333CC"/>
              </a:buClr>
              <a:buSzPct val="85000"/>
              <a:buFont typeface="Wingdings"/>
              <a:buChar char=""/>
              <a:tabLst>
                <a:tab pos="354330" algn="l"/>
              </a:tabLst>
            </a:pPr>
            <a:r>
              <a:rPr lang="en-US" sz="2000" dirty="0" err="1">
                <a:latin typeface="Tahoma"/>
                <a:cs typeface="Tahoma"/>
              </a:rPr>
              <a:t>được</a:t>
            </a:r>
            <a:r>
              <a:rPr lang="en-US" sz="2000" spc="-15" dirty="0">
                <a:latin typeface="Tahoma"/>
                <a:cs typeface="Tahoma"/>
              </a:rPr>
              <a:t> </a:t>
            </a:r>
            <a:r>
              <a:rPr lang="en-US" sz="2000" spc="5" dirty="0" err="1">
                <a:latin typeface="Tahoma"/>
                <a:cs typeface="Tahoma"/>
              </a:rPr>
              <a:t>s</a:t>
            </a:r>
            <a:r>
              <a:rPr lang="en-US" sz="2000" dirty="0" err="1">
                <a:latin typeface="Tahoma"/>
                <a:cs typeface="Tahoma"/>
              </a:rPr>
              <a:t>ử</a:t>
            </a:r>
            <a:r>
              <a:rPr lang="en-US" sz="2000" spc="-20" dirty="0">
                <a:latin typeface="Tahoma"/>
                <a:cs typeface="Tahoma"/>
              </a:rPr>
              <a:t> </a:t>
            </a:r>
            <a:r>
              <a:rPr lang="en-US" sz="2000" dirty="0" err="1">
                <a:latin typeface="Tahoma"/>
                <a:cs typeface="Tahoma"/>
              </a:rPr>
              <a:t>d</a:t>
            </a:r>
            <a:r>
              <a:rPr lang="en-US" sz="2000" spc="-10" dirty="0" err="1">
                <a:latin typeface="Tahoma"/>
                <a:cs typeface="Tahoma"/>
              </a:rPr>
              <a:t>ụ</a:t>
            </a:r>
            <a:r>
              <a:rPr lang="en-US" sz="2000" dirty="0" err="1">
                <a:latin typeface="Tahoma"/>
                <a:cs typeface="Tahoma"/>
              </a:rPr>
              <a:t>ng</a:t>
            </a:r>
            <a:r>
              <a:rPr lang="en-US" sz="2000" spc="-25" dirty="0">
                <a:latin typeface="Tahoma"/>
                <a:cs typeface="Tahoma"/>
              </a:rPr>
              <a:t> </a:t>
            </a:r>
            <a:r>
              <a:rPr lang="en-US" sz="2000" dirty="0" err="1">
                <a:latin typeface="Tahoma"/>
                <a:cs typeface="Tahoma"/>
              </a:rPr>
              <a:t>rộng</a:t>
            </a:r>
            <a:r>
              <a:rPr lang="en-US" sz="2000" spc="-15" dirty="0">
                <a:latin typeface="Tahoma"/>
                <a:cs typeface="Tahoma"/>
              </a:rPr>
              <a:t> </a:t>
            </a:r>
            <a:r>
              <a:rPr lang="en-US" sz="2000" dirty="0" err="1">
                <a:latin typeface="Tahoma"/>
                <a:cs typeface="Tahoma"/>
              </a:rPr>
              <a:t>rãi</a:t>
            </a:r>
            <a:r>
              <a:rPr lang="en-US" sz="2000" spc="5"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a:t>
            </a:r>
            <a:r>
              <a:rPr lang="en-US" sz="2000" dirty="0" err="1">
                <a:latin typeface="Tahoma"/>
                <a:cs typeface="Tahoma"/>
              </a:rPr>
              <a:t>thực</a:t>
            </a:r>
            <a:r>
              <a:rPr lang="en-US" sz="2000" spc="-5" dirty="0">
                <a:latin typeface="Tahoma"/>
                <a:cs typeface="Tahoma"/>
              </a:rPr>
              <a:t> </a:t>
            </a:r>
            <a:r>
              <a:rPr lang="en-US" sz="2000" dirty="0" err="1">
                <a:latin typeface="Tahoma"/>
                <a:cs typeface="Tahoma"/>
              </a:rPr>
              <a:t>tế</a:t>
            </a:r>
            <a:r>
              <a:rPr lang="en-US" sz="2000" spc="-5" dirty="0">
                <a:latin typeface="Tahoma"/>
                <a:cs typeface="Tahoma"/>
              </a:rPr>
              <a:t> </a:t>
            </a:r>
            <a:r>
              <a:rPr lang="en-US" sz="2000" dirty="0">
                <a:latin typeface="Tahoma"/>
                <a:cs typeface="Tahoma"/>
              </a:rPr>
              <a:t>(Ethernet,</a:t>
            </a:r>
            <a:r>
              <a:rPr lang="en-US" sz="2000" spc="-45" dirty="0">
                <a:latin typeface="Tahoma"/>
                <a:cs typeface="Tahoma"/>
              </a:rPr>
              <a:t> </a:t>
            </a:r>
            <a:r>
              <a:rPr lang="en-US" sz="2000" dirty="0">
                <a:latin typeface="Tahoma"/>
                <a:cs typeface="Tahoma"/>
              </a:rPr>
              <a:t>80</a:t>
            </a:r>
            <a:r>
              <a:rPr lang="en-US" sz="2000" spc="-10" dirty="0">
                <a:latin typeface="Tahoma"/>
                <a:cs typeface="Tahoma"/>
              </a:rPr>
              <a:t>2</a:t>
            </a:r>
            <a:r>
              <a:rPr lang="en-US" sz="2000" dirty="0">
                <a:latin typeface="Tahoma"/>
                <a:cs typeface="Tahoma"/>
              </a:rPr>
              <a:t>.11</a:t>
            </a:r>
            <a:r>
              <a:rPr lang="en-US" sz="2000" spc="-35" dirty="0">
                <a:latin typeface="Tahoma"/>
                <a:cs typeface="Tahoma"/>
              </a:rPr>
              <a:t> </a:t>
            </a:r>
            <a:r>
              <a:rPr lang="en-US" sz="2000" dirty="0" err="1">
                <a:latin typeface="Tahoma"/>
                <a:cs typeface="Tahoma"/>
              </a:rPr>
              <a:t>WiF</a:t>
            </a:r>
            <a:r>
              <a:rPr lang="en-US" sz="2000" spc="-5" dirty="0" err="1">
                <a:latin typeface="Tahoma"/>
                <a:cs typeface="Tahoma"/>
              </a:rPr>
              <a:t>i</a:t>
            </a:r>
            <a:r>
              <a:rPr lang="en-US" sz="2000" dirty="0">
                <a:latin typeface="Tahoma"/>
                <a:cs typeface="Tahoma"/>
              </a:rPr>
              <a:t>,</a:t>
            </a:r>
            <a:r>
              <a:rPr lang="en-US" sz="2000" spc="-10" dirty="0">
                <a:latin typeface="Tahoma"/>
                <a:cs typeface="Tahoma"/>
              </a:rPr>
              <a:t> </a:t>
            </a:r>
            <a:r>
              <a:rPr lang="en-US" sz="2000" dirty="0">
                <a:latin typeface="Tahoma"/>
                <a:cs typeface="Tahoma"/>
              </a:rPr>
              <a:t>ATM)</a:t>
            </a:r>
          </a:p>
          <a:p>
            <a:endParaRPr lang="en-US" dirty="0"/>
          </a:p>
          <a:p>
            <a:r>
              <a:rPr lang="en-US" dirty="0" err="1"/>
              <a:t>PP</a:t>
            </a:r>
            <a:r>
              <a:rPr lang="en-US" dirty="0"/>
              <a:t> </a:t>
            </a:r>
            <a:r>
              <a:rPr lang="en-US" dirty="0" err="1"/>
              <a:t>CRC</a:t>
            </a:r>
            <a:r>
              <a:rPr lang="en-US" dirty="0"/>
              <a:t> </a:t>
            </a:r>
            <a:r>
              <a:rPr lang="en-US" dirty="0" err="1"/>
              <a:t>hoạt</a:t>
            </a:r>
            <a:r>
              <a:rPr lang="en-US" baseline="0" dirty="0"/>
              <a:t> </a:t>
            </a:r>
            <a:r>
              <a:rPr lang="en-US" baseline="0" dirty="0" err="1"/>
              <a:t>động</a:t>
            </a:r>
            <a:r>
              <a:rPr lang="en-US" baseline="0" dirty="0"/>
              <a:t> </a:t>
            </a:r>
            <a:r>
              <a:rPr lang="en-US" baseline="0" dirty="0" err="1"/>
              <a:t>như</a:t>
            </a:r>
            <a:r>
              <a:rPr lang="en-US" baseline="0" dirty="0"/>
              <a:t> </a:t>
            </a:r>
            <a:r>
              <a:rPr lang="en-US" baseline="0" dirty="0" err="1"/>
              <a:t>sau</a:t>
            </a:r>
            <a:r>
              <a:rPr lang="en-US" baseline="0" dirty="0"/>
              <a:t>:</a:t>
            </a:r>
          </a:p>
          <a:p>
            <a:r>
              <a:rPr lang="en-US" baseline="0" dirty="0"/>
              <a:t>- </a:t>
            </a:r>
            <a:r>
              <a:rPr lang="en-US" baseline="0" dirty="0" err="1"/>
              <a:t>Xét</a:t>
            </a:r>
            <a:r>
              <a:rPr lang="en-US" baseline="0" dirty="0"/>
              <a:t> </a:t>
            </a:r>
            <a:r>
              <a:rPr lang="en-US" baseline="0" dirty="0" err="1"/>
              <a:t>một</a:t>
            </a:r>
            <a:r>
              <a:rPr lang="en-US" baseline="0" dirty="0"/>
              <a:t> </a:t>
            </a:r>
            <a:r>
              <a:rPr lang="en-US" baseline="0" dirty="0" err="1"/>
              <a:t>đoạn</a:t>
            </a:r>
            <a:r>
              <a:rPr lang="en-US" baseline="0" dirty="0"/>
              <a:t> </a:t>
            </a:r>
            <a:r>
              <a:rPr lang="en-US" baseline="0" dirty="0" err="1"/>
              <a:t>dữ</a:t>
            </a:r>
            <a:r>
              <a:rPr lang="en-US" baseline="0" dirty="0"/>
              <a:t> </a:t>
            </a:r>
            <a:r>
              <a:rPr lang="en-US" baseline="0" dirty="0" err="1"/>
              <a:t>liệu</a:t>
            </a:r>
            <a:r>
              <a:rPr lang="en-US" baseline="0" dirty="0"/>
              <a:t> D </a:t>
            </a:r>
            <a:r>
              <a:rPr lang="en-US" baseline="0" dirty="0" err="1"/>
              <a:t>dà</a:t>
            </a:r>
            <a:r>
              <a:rPr lang="en-US" baseline="0" dirty="0"/>
              <a:t> d bits. </a:t>
            </a:r>
            <a:r>
              <a:rPr lang="en-US" baseline="0" dirty="0" err="1"/>
              <a:t>Nút</a:t>
            </a:r>
            <a:r>
              <a:rPr lang="en-US" baseline="0" dirty="0"/>
              <a:t> </a:t>
            </a:r>
            <a:r>
              <a:rPr lang="en-US" baseline="0" dirty="0" err="1"/>
              <a:t>gửi</a:t>
            </a:r>
            <a:r>
              <a:rPr lang="en-US" baseline="0" dirty="0"/>
              <a:t> </a:t>
            </a:r>
            <a:r>
              <a:rPr lang="en-US" baseline="0" dirty="0" err="1"/>
              <a:t>và</a:t>
            </a:r>
            <a:r>
              <a:rPr lang="en-US" baseline="0" dirty="0"/>
              <a:t> </a:t>
            </a:r>
            <a:r>
              <a:rPr lang="en-US" baseline="0" dirty="0" err="1"/>
              <a:t>nhận</a:t>
            </a:r>
            <a:r>
              <a:rPr lang="en-US" baseline="0" dirty="0"/>
              <a:t> </a:t>
            </a:r>
            <a:r>
              <a:rPr lang="en-US" baseline="0" dirty="0" err="1"/>
              <a:t>phải</a:t>
            </a:r>
            <a:r>
              <a:rPr lang="en-US" baseline="0" dirty="0"/>
              <a:t> </a:t>
            </a:r>
            <a:r>
              <a:rPr lang="en-US" baseline="0" dirty="0" err="1"/>
              <a:t>thống</a:t>
            </a:r>
            <a:r>
              <a:rPr lang="en-US" baseline="0" dirty="0"/>
              <a:t> </a:t>
            </a:r>
            <a:r>
              <a:rPr lang="en-US" baseline="0" dirty="0" err="1"/>
              <a:t>nhất</a:t>
            </a:r>
            <a:r>
              <a:rPr lang="en-US" baseline="0" dirty="0"/>
              <a:t> </a:t>
            </a:r>
            <a:r>
              <a:rPr lang="en-US" baseline="0" dirty="0" err="1"/>
              <a:t>một</a:t>
            </a:r>
            <a:r>
              <a:rPr lang="en-US" baseline="0" dirty="0"/>
              <a:t> </a:t>
            </a:r>
            <a:r>
              <a:rPr lang="en-US" baseline="0" dirty="0" err="1"/>
              <a:t>chuỗi</a:t>
            </a:r>
            <a:r>
              <a:rPr lang="en-US" baseline="0" dirty="0"/>
              <a:t> </a:t>
            </a:r>
            <a:r>
              <a:rPr lang="en-US" baseline="0" dirty="0" err="1"/>
              <a:t>giá</a:t>
            </a:r>
            <a:r>
              <a:rPr lang="en-US" baseline="0" dirty="0"/>
              <a:t> </a:t>
            </a:r>
            <a:r>
              <a:rPr lang="en-US" baseline="0" dirty="0" err="1"/>
              <a:t>trị</a:t>
            </a:r>
            <a:r>
              <a:rPr lang="en-US" baseline="0" dirty="0"/>
              <a:t> </a:t>
            </a:r>
            <a:r>
              <a:rPr lang="en-US" baseline="0" dirty="0" err="1"/>
              <a:t>dài</a:t>
            </a:r>
            <a:r>
              <a:rPr lang="en-US" baseline="0" dirty="0"/>
              <a:t> </a:t>
            </a:r>
            <a:r>
              <a:rPr lang="en-US" baseline="0" dirty="0" err="1"/>
              <a:t>r+1</a:t>
            </a:r>
            <a:r>
              <a:rPr lang="en-US" baseline="0" dirty="0"/>
              <a:t> bits, </a:t>
            </a:r>
            <a:r>
              <a:rPr lang="en-US" baseline="0" dirty="0" err="1"/>
              <a:t>được</a:t>
            </a:r>
            <a:r>
              <a:rPr lang="en-US" baseline="0" dirty="0"/>
              <a:t> </a:t>
            </a:r>
            <a:r>
              <a:rPr lang="en-US" baseline="0" dirty="0" err="1"/>
              <a:t>gọi</a:t>
            </a:r>
            <a:r>
              <a:rPr lang="en-US" baseline="0" dirty="0"/>
              <a:t> </a:t>
            </a:r>
            <a:r>
              <a:rPr lang="en-US" baseline="0" dirty="0" err="1"/>
              <a:t>là</a:t>
            </a:r>
            <a:r>
              <a:rPr lang="en-US" baseline="0" dirty="0"/>
              <a:t> </a:t>
            </a:r>
            <a:r>
              <a:rPr lang="en-US" baseline="0" dirty="0" err="1"/>
              <a:t>hàm</a:t>
            </a:r>
            <a:r>
              <a:rPr lang="en-US" baseline="0" dirty="0"/>
              <a:t> </a:t>
            </a:r>
            <a:r>
              <a:rPr lang="en-US" baseline="0" dirty="0" err="1"/>
              <a:t>sinh</a:t>
            </a:r>
            <a:r>
              <a:rPr lang="en-US" baseline="0" dirty="0"/>
              <a:t> generator G. </a:t>
            </a:r>
            <a:r>
              <a:rPr lang="en-US" baseline="0" dirty="0" err="1"/>
              <a:t>Hàm</a:t>
            </a:r>
            <a:r>
              <a:rPr lang="en-US" baseline="0" dirty="0"/>
              <a:t> </a:t>
            </a:r>
            <a:r>
              <a:rPr lang="en-US" baseline="0" dirty="0" err="1"/>
              <a:t>sinh</a:t>
            </a:r>
            <a:r>
              <a:rPr lang="en-US" baseline="0" dirty="0"/>
              <a:t> G </a:t>
            </a:r>
            <a:r>
              <a:rPr lang="en-US" baseline="0" dirty="0" err="1"/>
              <a:t>phải</a:t>
            </a:r>
            <a:r>
              <a:rPr lang="en-US" baseline="0" dirty="0"/>
              <a:t> </a:t>
            </a:r>
            <a:r>
              <a:rPr lang="en-US" baseline="0" dirty="0" err="1"/>
              <a:t>có</a:t>
            </a:r>
            <a:r>
              <a:rPr lang="en-US" baseline="0" dirty="0"/>
              <a:t> </a:t>
            </a:r>
            <a:r>
              <a:rPr lang="en-US" baseline="0" dirty="0" err="1"/>
              <a:t>giá</a:t>
            </a:r>
            <a:r>
              <a:rPr lang="en-US" baseline="0" dirty="0"/>
              <a:t> </a:t>
            </a:r>
            <a:r>
              <a:rPr lang="en-US" baseline="0" dirty="0" err="1"/>
              <a:t>trị</a:t>
            </a:r>
            <a:r>
              <a:rPr lang="en-US" baseline="0" dirty="0"/>
              <a:t> bit </a:t>
            </a:r>
            <a:r>
              <a:rPr lang="en-US" baseline="0" dirty="0" err="1"/>
              <a:t>ngoài</a:t>
            </a:r>
            <a:r>
              <a:rPr lang="en-US" baseline="0" dirty="0"/>
              <a:t> </a:t>
            </a:r>
            <a:r>
              <a:rPr lang="en-US" baseline="0" dirty="0" err="1"/>
              <a:t>cùng</a:t>
            </a:r>
            <a:r>
              <a:rPr lang="en-US" baseline="0" dirty="0"/>
              <a:t> </a:t>
            </a:r>
            <a:r>
              <a:rPr lang="en-US" baseline="0" dirty="0" err="1"/>
              <a:t>bên</a:t>
            </a:r>
            <a:r>
              <a:rPr lang="en-US" baseline="0" dirty="0"/>
              <a:t> </a:t>
            </a:r>
            <a:r>
              <a:rPr lang="en-US" baseline="0" dirty="0" err="1"/>
              <a:t>trái</a:t>
            </a:r>
            <a:r>
              <a:rPr lang="en-US" baseline="0" dirty="0"/>
              <a:t> </a:t>
            </a:r>
            <a:r>
              <a:rPr lang="en-US" baseline="0" dirty="0" err="1"/>
              <a:t>là</a:t>
            </a:r>
            <a:r>
              <a:rPr lang="en-US" baseline="0" dirty="0"/>
              <a:t> 1. Ý </a:t>
            </a:r>
            <a:r>
              <a:rPr lang="en-US" baseline="0" dirty="0" err="1"/>
              <a:t>tưởng</a:t>
            </a:r>
            <a:r>
              <a:rPr lang="en-US" baseline="0" dirty="0"/>
              <a:t>: </a:t>
            </a:r>
            <a:r>
              <a:rPr lang="en-US" baseline="0" dirty="0" err="1"/>
              <a:t>Với</a:t>
            </a:r>
            <a:r>
              <a:rPr lang="en-US" baseline="0" dirty="0"/>
              <a:t> D </a:t>
            </a:r>
            <a:r>
              <a:rPr lang="en-US" baseline="0" dirty="0" err="1"/>
              <a:t>cần</a:t>
            </a:r>
            <a:r>
              <a:rPr lang="en-US" baseline="0" dirty="0"/>
              <a:t> </a:t>
            </a:r>
            <a:r>
              <a:rPr lang="en-US" baseline="0" dirty="0" err="1"/>
              <a:t>truyền</a:t>
            </a:r>
            <a:r>
              <a:rPr lang="en-US" baseline="0" dirty="0"/>
              <a:t>, </a:t>
            </a:r>
            <a:r>
              <a:rPr lang="en-US" baseline="0" dirty="0" err="1"/>
              <a:t>nút</a:t>
            </a:r>
            <a:r>
              <a:rPr lang="en-US" baseline="0" dirty="0"/>
              <a:t> </a:t>
            </a:r>
            <a:r>
              <a:rPr lang="en-US" baseline="0" dirty="0" err="1"/>
              <a:t>gửi</a:t>
            </a:r>
            <a:r>
              <a:rPr lang="en-US" baseline="0" dirty="0"/>
              <a:t> </a:t>
            </a:r>
            <a:r>
              <a:rPr lang="en-US" baseline="0" dirty="0" err="1"/>
              <a:t>sẽ</a:t>
            </a:r>
            <a:r>
              <a:rPr lang="en-US" baseline="0" dirty="0"/>
              <a:t> </a:t>
            </a:r>
            <a:r>
              <a:rPr lang="en-US" baseline="0" dirty="0" err="1"/>
              <a:t>phải</a:t>
            </a:r>
            <a:r>
              <a:rPr lang="en-US" baseline="0" dirty="0"/>
              <a:t> </a:t>
            </a:r>
            <a:r>
              <a:rPr lang="en-US" baseline="0" dirty="0" err="1"/>
              <a:t>đính</a:t>
            </a:r>
            <a:r>
              <a:rPr lang="en-US" baseline="0" dirty="0"/>
              <a:t> </a:t>
            </a:r>
            <a:r>
              <a:rPr lang="en-US" baseline="0" dirty="0" err="1"/>
              <a:t>kèm</a:t>
            </a:r>
            <a:r>
              <a:rPr lang="en-US" baseline="0" dirty="0"/>
              <a:t> </a:t>
            </a:r>
            <a:r>
              <a:rPr lang="en-US" baseline="0" dirty="0" err="1"/>
              <a:t>thêm</a:t>
            </a:r>
            <a:r>
              <a:rPr lang="en-US" baseline="0" dirty="0"/>
              <a:t> </a:t>
            </a:r>
            <a:r>
              <a:rPr lang="en-US" baseline="0" dirty="0" err="1"/>
              <a:t>một</a:t>
            </a:r>
            <a:r>
              <a:rPr lang="en-US" baseline="0" dirty="0"/>
              <a:t> </a:t>
            </a:r>
            <a:r>
              <a:rPr lang="en-US" baseline="0" dirty="0" err="1"/>
              <a:t>giá</a:t>
            </a:r>
            <a:r>
              <a:rPr lang="en-US" baseline="0" dirty="0"/>
              <a:t> </a:t>
            </a:r>
            <a:r>
              <a:rPr lang="en-US" baseline="0" dirty="0" err="1"/>
              <a:t>trị</a:t>
            </a:r>
            <a:r>
              <a:rPr lang="en-US" baseline="0" dirty="0"/>
              <a:t> R </a:t>
            </a:r>
            <a:r>
              <a:rPr lang="en-US" baseline="0" dirty="0" err="1"/>
              <a:t>dài</a:t>
            </a:r>
            <a:r>
              <a:rPr lang="en-US" baseline="0" dirty="0"/>
              <a:t> r bits </a:t>
            </a:r>
            <a:r>
              <a:rPr lang="en-US" baseline="0" dirty="0" err="1"/>
              <a:t>để</a:t>
            </a:r>
            <a:r>
              <a:rPr lang="en-US" baseline="0" dirty="0"/>
              <a:t> </a:t>
            </a:r>
            <a:r>
              <a:rPr lang="en-US" baseline="0" dirty="0" err="1"/>
              <a:t>gửi</a:t>
            </a:r>
            <a:r>
              <a:rPr lang="en-US" baseline="0" dirty="0"/>
              <a:t> </a:t>
            </a:r>
            <a:r>
              <a:rPr lang="en-US" baseline="0" dirty="0" err="1"/>
              <a:t>đi</a:t>
            </a:r>
            <a:r>
              <a:rPr lang="en-US" baseline="0" dirty="0"/>
              <a:t> </a:t>
            </a:r>
            <a:r>
              <a:rPr lang="en-US" baseline="0" dirty="0" err="1"/>
              <a:t>sao</a:t>
            </a:r>
            <a:r>
              <a:rPr lang="en-US" baseline="0" dirty="0"/>
              <a:t> </a:t>
            </a:r>
            <a:r>
              <a:rPr lang="en-US" baseline="0" dirty="0" err="1"/>
              <a:t>cho</a:t>
            </a:r>
            <a:r>
              <a:rPr lang="en-US" baseline="0" dirty="0"/>
              <a:t> </a:t>
            </a:r>
            <a:r>
              <a:rPr lang="en-US" baseline="0" dirty="0" err="1"/>
              <a:t>đoạn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tổng</a:t>
            </a:r>
            <a:r>
              <a:rPr lang="en-US" baseline="0" dirty="0"/>
              <a:t> </a:t>
            </a:r>
            <a:r>
              <a:rPr lang="en-US" baseline="0" dirty="0" err="1"/>
              <a:t>hợp</a:t>
            </a:r>
            <a:r>
              <a:rPr lang="en-US" baseline="0" dirty="0"/>
              <a:t> </a:t>
            </a:r>
            <a:r>
              <a:rPr lang="en-US" baseline="0" dirty="0" err="1"/>
              <a:t>dài</a:t>
            </a:r>
            <a:r>
              <a:rPr lang="en-US" baseline="0" dirty="0"/>
              <a:t> </a:t>
            </a:r>
            <a:r>
              <a:rPr lang="en-US" baseline="0" dirty="0" err="1"/>
              <a:t>d+r</a:t>
            </a:r>
            <a:r>
              <a:rPr lang="en-US" baseline="0" dirty="0"/>
              <a:t> bit </a:t>
            </a:r>
            <a:r>
              <a:rPr lang="en-US" baseline="0" dirty="0" err="1"/>
              <a:t>này</a:t>
            </a:r>
            <a:r>
              <a:rPr lang="en-US" baseline="0" dirty="0"/>
              <a:t> </a:t>
            </a:r>
            <a:r>
              <a:rPr lang="en-US" baseline="0" dirty="0" err="1"/>
              <a:t>phải</a:t>
            </a:r>
            <a:r>
              <a:rPr lang="en-US" baseline="0" dirty="0"/>
              <a:t> chia </a:t>
            </a:r>
            <a:r>
              <a:rPr lang="en-US" baseline="0" dirty="0" err="1"/>
              <a:t>hết</a:t>
            </a:r>
            <a:r>
              <a:rPr lang="en-US" baseline="0" dirty="0"/>
              <a:t> </a:t>
            </a:r>
            <a:r>
              <a:rPr lang="en-US" baseline="0" dirty="0" err="1"/>
              <a:t>cho</a:t>
            </a:r>
            <a:r>
              <a:rPr lang="en-US" baseline="0" dirty="0"/>
              <a:t> </a:t>
            </a:r>
            <a:r>
              <a:rPr lang="en-US" baseline="0" dirty="0" err="1"/>
              <a:t>hàm</a:t>
            </a:r>
            <a:r>
              <a:rPr lang="en-US" baseline="0" dirty="0"/>
              <a:t> </a:t>
            </a:r>
            <a:r>
              <a:rPr lang="en-US" baseline="0" dirty="0" err="1"/>
              <a:t>sinh</a:t>
            </a:r>
            <a:r>
              <a:rPr lang="en-US" baseline="0" dirty="0"/>
              <a:t> G (</a:t>
            </a:r>
            <a:r>
              <a:rPr lang="en-US" baseline="0" dirty="0" err="1"/>
              <a:t>Số</a:t>
            </a:r>
            <a:r>
              <a:rPr lang="en-US" baseline="0" dirty="0"/>
              <a:t> </a:t>
            </a:r>
            <a:r>
              <a:rPr lang="en-US" baseline="0" dirty="0" err="1"/>
              <a:t>dư</a:t>
            </a:r>
            <a:r>
              <a:rPr lang="en-US" baseline="0" dirty="0"/>
              <a:t>=0) </a:t>
            </a:r>
            <a:r>
              <a:rPr lang="en-US" baseline="0" dirty="0" err="1"/>
              <a:t>trong</a:t>
            </a:r>
            <a:r>
              <a:rPr lang="en-US" baseline="0" dirty="0"/>
              <a:t> </a:t>
            </a:r>
            <a:r>
              <a:rPr lang="en-US" baseline="0" dirty="0" err="1"/>
              <a:t>phép</a:t>
            </a:r>
            <a:r>
              <a:rPr lang="en-US" baseline="0" dirty="0"/>
              <a:t> chia modulo-2. </a:t>
            </a:r>
            <a:r>
              <a:rPr lang="en-US" baseline="0" dirty="0" err="1"/>
              <a:t>Tại</a:t>
            </a:r>
            <a:r>
              <a:rPr lang="en-US" baseline="0" dirty="0"/>
              <a:t> </a:t>
            </a:r>
            <a:r>
              <a:rPr lang="en-US" baseline="0" dirty="0" err="1"/>
              <a:t>nơi</a:t>
            </a:r>
            <a:r>
              <a:rPr lang="en-US" baseline="0" dirty="0"/>
              <a:t> </a:t>
            </a:r>
            <a:r>
              <a:rPr lang="en-US" baseline="0" dirty="0" err="1"/>
              <a:t>nhận</a:t>
            </a:r>
            <a:r>
              <a:rPr lang="en-US" baseline="0" dirty="0"/>
              <a:t>, </a:t>
            </a:r>
            <a:r>
              <a:rPr lang="en-US" baseline="0" dirty="0" err="1"/>
              <a:t>đoạn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gồm</a:t>
            </a:r>
            <a:r>
              <a:rPr lang="en-US" baseline="0" dirty="0"/>
              <a:t> </a:t>
            </a:r>
            <a:r>
              <a:rPr lang="en-US" baseline="0" dirty="0" err="1"/>
              <a:t>d+r</a:t>
            </a:r>
            <a:r>
              <a:rPr lang="en-US" baseline="0" dirty="0"/>
              <a:t> bit </a:t>
            </a:r>
            <a:r>
              <a:rPr lang="en-US" baseline="0" dirty="0" err="1"/>
              <a:t>này</a:t>
            </a:r>
            <a:r>
              <a:rPr lang="en-US" baseline="0" dirty="0"/>
              <a:t> chia </a:t>
            </a:r>
            <a:r>
              <a:rPr lang="en-US" baseline="0" dirty="0" err="1"/>
              <a:t>cho</a:t>
            </a:r>
            <a:r>
              <a:rPr lang="en-US" baseline="0" dirty="0"/>
              <a:t> </a:t>
            </a:r>
            <a:r>
              <a:rPr lang="en-US" baseline="0" dirty="0" err="1"/>
              <a:t>hàm</a:t>
            </a:r>
            <a:r>
              <a:rPr lang="en-US" baseline="0" dirty="0"/>
              <a:t> </a:t>
            </a:r>
            <a:r>
              <a:rPr lang="en-US" baseline="0" dirty="0" err="1"/>
              <a:t>sinh</a:t>
            </a:r>
            <a:r>
              <a:rPr lang="en-US" baseline="0" dirty="0"/>
              <a:t> G (</a:t>
            </a:r>
            <a:r>
              <a:rPr lang="en-US" baseline="0" dirty="0" err="1"/>
              <a:t>phép</a:t>
            </a:r>
            <a:r>
              <a:rPr lang="en-US" baseline="0" dirty="0"/>
              <a:t> chia modulo-2), </a:t>
            </a:r>
            <a:r>
              <a:rPr lang="en-US" baseline="0" dirty="0" err="1"/>
              <a:t>nếu</a:t>
            </a:r>
            <a:r>
              <a:rPr lang="en-US" baseline="0" dirty="0"/>
              <a:t> </a:t>
            </a:r>
            <a:r>
              <a:rPr lang="en-US" baseline="0" dirty="0" err="1"/>
              <a:t>số</a:t>
            </a:r>
            <a:r>
              <a:rPr lang="en-US" baseline="0" dirty="0"/>
              <a:t> </a:t>
            </a:r>
            <a:r>
              <a:rPr lang="en-US" baseline="0" dirty="0" err="1"/>
              <a:t>dư</a:t>
            </a:r>
            <a:r>
              <a:rPr lang="en-US" baseline="0" dirty="0"/>
              <a:t> </a:t>
            </a:r>
            <a:r>
              <a:rPr lang="en-US" baseline="0" dirty="0" err="1"/>
              <a:t>khác</a:t>
            </a:r>
            <a:r>
              <a:rPr lang="en-US" baseline="0" dirty="0"/>
              <a:t> 0 </a:t>
            </a:r>
            <a:r>
              <a:rPr lang="en-US" baseline="0" dirty="0" err="1"/>
              <a:t>thì</a:t>
            </a:r>
            <a:r>
              <a:rPr lang="en-US" baseline="0" dirty="0"/>
              <a:t> </a:t>
            </a:r>
            <a:r>
              <a:rPr lang="en-US" baseline="0" dirty="0" err="1"/>
              <a:t>đã</a:t>
            </a:r>
            <a:r>
              <a:rPr lang="en-US" baseline="0" dirty="0"/>
              <a:t> </a:t>
            </a:r>
            <a:r>
              <a:rPr lang="en-US" baseline="0" dirty="0" err="1"/>
              <a:t>có</a:t>
            </a:r>
            <a:r>
              <a:rPr lang="en-US" baseline="0" dirty="0"/>
              <a:t> </a:t>
            </a:r>
            <a:r>
              <a:rPr lang="en-US" baseline="0" dirty="0" err="1"/>
              <a:t>lỗi</a:t>
            </a:r>
            <a:r>
              <a:rPr lang="en-US" baseline="0" dirty="0"/>
              <a:t> </a:t>
            </a:r>
            <a:r>
              <a:rPr lang="en-US" baseline="0" dirty="0" err="1"/>
              <a:t>xảy</a:t>
            </a:r>
            <a:r>
              <a:rPr lang="en-US" baseline="0" dirty="0"/>
              <a:t> </a:t>
            </a:r>
            <a:r>
              <a:rPr lang="en-US" baseline="0" dirty="0" err="1"/>
              <a:t>ra</a:t>
            </a:r>
            <a:r>
              <a:rPr lang="en-US" baseline="0" dirty="0"/>
              <a:t>, </a:t>
            </a:r>
            <a:r>
              <a:rPr lang="en-US" baseline="0" dirty="0" err="1"/>
              <a:t>ngược</a:t>
            </a:r>
            <a:r>
              <a:rPr lang="en-US" baseline="0" dirty="0"/>
              <a:t> </a:t>
            </a:r>
            <a:r>
              <a:rPr lang="en-US" baseline="0" dirty="0" err="1"/>
              <a:t>lại</a:t>
            </a:r>
            <a:r>
              <a:rPr lang="en-US" baseline="0" dirty="0"/>
              <a:t> </a:t>
            </a:r>
            <a:r>
              <a:rPr lang="en-US" baseline="0" dirty="0" err="1"/>
              <a:t>là</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truyền</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không</a:t>
            </a:r>
            <a:r>
              <a:rPr lang="en-US" baseline="0" dirty="0"/>
              <a:t> </a:t>
            </a:r>
            <a:r>
              <a:rPr lang="en-US" baseline="0" dirty="0" err="1"/>
              <a:t>lỗi</a:t>
            </a:r>
            <a:r>
              <a:rPr lang="en-US" baseline="0" dirty="0"/>
              <a:t>.</a:t>
            </a:r>
            <a:endParaRPr dirty="0"/>
          </a:p>
        </p:txBody>
      </p:sp>
    </p:spTree>
    <p:extLst>
      <p:ext uri="{BB962C8B-B14F-4D97-AF65-F5344CB8AC3E}">
        <p14:creationId xmlns:p14="http://schemas.microsoft.com/office/powerpoint/2010/main" val="2859050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err="1"/>
              <a:t>Xét</a:t>
            </a:r>
            <a:r>
              <a:rPr lang="en-US" baseline="0" dirty="0"/>
              <a:t> </a:t>
            </a:r>
            <a:r>
              <a:rPr lang="en-US" baseline="0" dirty="0" err="1"/>
              <a:t>ví</a:t>
            </a:r>
            <a:r>
              <a:rPr lang="en-US" baseline="0" dirty="0"/>
              <a:t> </a:t>
            </a:r>
            <a:r>
              <a:rPr lang="en-US" baseline="0" dirty="0" err="1"/>
              <a:t>dụ</a:t>
            </a:r>
            <a:r>
              <a:rPr lang="en-US" baseline="0" dirty="0"/>
              <a:t>: 	1011 </a:t>
            </a:r>
            <a:r>
              <a:rPr lang="en-US" baseline="0" dirty="0" err="1"/>
              <a:t>XOR</a:t>
            </a:r>
            <a:r>
              <a:rPr lang="en-US" baseline="0" dirty="0"/>
              <a:t> 0101 = 1110</a:t>
            </a:r>
          </a:p>
          <a:p>
            <a:r>
              <a:rPr lang="en-US" baseline="0" dirty="0"/>
              <a:t>	1001 </a:t>
            </a:r>
            <a:r>
              <a:rPr lang="en-US" baseline="0" dirty="0" err="1"/>
              <a:t>XOR</a:t>
            </a:r>
            <a:r>
              <a:rPr lang="en-US" baseline="0" dirty="0"/>
              <a:t> 1101 = 0100</a:t>
            </a:r>
          </a:p>
          <a:p>
            <a:r>
              <a:rPr lang="en-US" baseline="0" dirty="0" err="1"/>
              <a:t>Như</a:t>
            </a:r>
            <a:r>
              <a:rPr lang="en-US" baseline="0" dirty="0"/>
              <a:t> </a:t>
            </a:r>
            <a:r>
              <a:rPr lang="en-US" baseline="0" dirty="0" err="1"/>
              <a:t>vậy</a:t>
            </a:r>
            <a:r>
              <a:rPr lang="en-US" baseline="0" dirty="0"/>
              <a:t> </a:t>
            </a:r>
            <a:r>
              <a:rPr lang="en-US" baseline="0" dirty="0" err="1"/>
              <a:t>chúng</a:t>
            </a:r>
            <a:r>
              <a:rPr lang="en-US" baseline="0" dirty="0"/>
              <a:t> ta </a:t>
            </a:r>
            <a:r>
              <a:rPr lang="en-US" baseline="0" dirty="0" err="1"/>
              <a:t>sẽ</a:t>
            </a:r>
            <a:r>
              <a:rPr lang="en-US" baseline="0" dirty="0"/>
              <a:t> </a:t>
            </a:r>
            <a:r>
              <a:rPr lang="en-US" baseline="0" dirty="0" err="1"/>
              <a:t>có</a:t>
            </a:r>
            <a:r>
              <a:rPr lang="en-US" baseline="0" dirty="0"/>
              <a:t>: </a:t>
            </a:r>
          </a:p>
          <a:p>
            <a:r>
              <a:rPr lang="en-US" baseline="0" dirty="0"/>
              <a:t>	1011 - 0101 = 1110</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	1001 - 1101 = 0100</a:t>
            </a:r>
          </a:p>
          <a:p>
            <a:r>
              <a:rPr lang="en-US" baseline="0" dirty="0"/>
              <a:t>	</a:t>
            </a:r>
            <a:endParaRPr dirty="0"/>
          </a:p>
        </p:txBody>
      </p:sp>
    </p:spTree>
    <p:extLst>
      <p:ext uri="{BB962C8B-B14F-4D97-AF65-F5344CB8AC3E}">
        <p14:creationId xmlns:p14="http://schemas.microsoft.com/office/powerpoint/2010/main" val="33706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err="1"/>
              <a:t>Xét</a:t>
            </a:r>
            <a:r>
              <a:rPr lang="en-US" baseline="0" dirty="0"/>
              <a:t> </a:t>
            </a:r>
            <a:r>
              <a:rPr lang="en-US" baseline="0" dirty="0" err="1"/>
              <a:t>ví</a:t>
            </a:r>
            <a:r>
              <a:rPr lang="en-US" baseline="0" dirty="0"/>
              <a:t> </a:t>
            </a:r>
            <a:r>
              <a:rPr lang="en-US" baseline="0" dirty="0" err="1"/>
              <a:t>dụ</a:t>
            </a:r>
            <a:r>
              <a:rPr lang="en-US" baseline="0" dirty="0"/>
              <a:t>: 10</a:t>
            </a:r>
            <a:endParaRPr dirty="0"/>
          </a:p>
        </p:txBody>
      </p:sp>
    </p:spTree>
    <p:extLst>
      <p:ext uri="{BB962C8B-B14F-4D97-AF65-F5344CB8AC3E}">
        <p14:creationId xmlns:p14="http://schemas.microsoft.com/office/powerpoint/2010/main" val="315897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55600" indent="-342900">
              <a:lnSpc>
                <a:spcPct val="100000"/>
              </a:lnSpc>
              <a:buClr>
                <a:srgbClr val="3333CC"/>
              </a:buClr>
              <a:buFont typeface="Wingdings"/>
              <a:buChar char=""/>
              <a:tabLst>
                <a:tab pos="355600" algn="l"/>
              </a:tabLst>
            </a:pPr>
            <a:r>
              <a:rPr lang="en-US" sz="1200" spc="-15" dirty="0">
                <a:solidFill>
                  <a:srgbClr val="FF0000"/>
                </a:solidFill>
                <a:latin typeface="Tahoma"/>
                <a:cs typeface="Tahoma"/>
              </a:rPr>
              <a:t>5.1</a:t>
            </a:r>
            <a:r>
              <a:rPr lang="en-US" sz="1200" spc="-5" dirty="0">
                <a:solidFill>
                  <a:srgbClr val="FF0000"/>
                </a:solidFill>
                <a:latin typeface="Tahoma"/>
                <a:cs typeface="Tahoma"/>
              </a:rPr>
              <a:t> </a:t>
            </a:r>
            <a:r>
              <a:rPr lang="en-US" sz="1200" dirty="0" err="1">
                <a:solidFill>
                  <a:srgbClr val="FF0000"/>
                </a:solidFill>
                <a:latin typeface="Tahoma"/>
                <a:cs typeface="Tahoma"/>
              </a:rPr>
              <a:t>Giới</a:t>
            </a:r>
            <a:r>
              <a:rPr lang="en-US" sz="1200" spc="-5" dirty="0">
                <a:solidFill>
                  <a:srgbClr val="FF0000"/>
                </a:solidFill>
                <a:latin typeface="Tahoma"/>
                <a:cs typeface="Tahoma"/>
              </a:rPr>
              <a:t> </a:t>
            </a:r>
            <a:r>
              <a:rPr lang="en-US" sz="1200" dirty="0" err="1">
                <a:solidFill>
                  <a:srgbClr val="FF0000"/>
                </a:solidFill>
                <a:latin typeface="Tahoma"/>
                <a:cs typeface="Tahoma"/>
              </a:rPr>
              <a:t>th</a:t>
            </a:r>
            <a:r>
              <a:rPr lang="en-US" sz="1200" spc="5" dirty="0" err="1">
                <a:solidFill>
                  <a:srgbClr val="FF0000"/>
                </a:solidFill>
                <a:latin typeface="Tahoma"/>
                <a:cs typeface="Tahoma"/>
              </a:rPr>
              <a:t>i</a:t>
            </a:r>
            <a:r>
              <a:rPr lang="en-US" sz="1200" dirty="0" err="1">
                <a:solidFill>
                  <a:srgbClr val="FF0000"/>
                </a:solidFill>
                <a:latin typeface="Tahoma"/>
                <a:cs typeface="Tahoma"/>
              </a:rPr>
              <a:t>ệu</a:t>
            </a:r>
            <a:r>
              <a:rPr lang="en-US" sz="1200" spc="-15" dirty="0">
                <a:solidFill>
                  <a:srgbClr val="FF0000"/>
                </a:solidFill>
                <a:latin typeface="Tahoma"/>
                <a:cs typeface="Tahoma"/>
              </a:rPr>
              <a:t> </a:t>
            </a:r>
            <a:r>
              <a:rPr lang="en-US" sz="1200" dirty="0" err="1">
                <a:solidFill>
                  <a:srgbClr val="FF0000"/>
                </a:solidFill>
                <a:latin typeface="Tahoma"/>
                <a:cs typeface="Tahoma"/>
              </a:rPr>
              <a:t>và</a:t>
            </a:r>
            <a:r>
              <a:rPr lang="en-US" sz="1200" dirty="0">
                <a:solidFill>
                  <a:srgbClr val="FF0000"/>
                </a:solidFill>
                <a:latin typeface="Tahoma"/>
                <a:cs typeface="Tahoma"/>
              </a:rPr>
              <a:t> </a:t>
            </a:r>
            <a:r>
              <a:rPr lang="en-US" sz="1200" dirty="0" err="1">
                <a:solidFill>
                  <a:srgbClr val="FF0000"/>
                </a:solidFill>
                <a:latin typeface="Tahoma"/>
                <a:cs typeface="Tahoma"/>
              </a:rPr>
              <a:t>dịch</a:t>
            </a:r>
            <a:r>
              <a:rPr lang="en-US" sz="1200" spc="-15" dirty="0">
                <a:solidFill>
                  <a:srgbClr val="FF0000"/>
                </a:solidFill>
                <a:latin typeface="Tahoma"/>
                <a:cs typeface="Tahoma"/>
              </a:rPr>
              <a:t> </a:t>
            </a:r>
            <a:r>
              <a:rPr lang="en-US" sz="1200" dirty="0" err="1">
                <a:solidFill>
                  <a:srgbClr val="FF0000"/>
                </a:solidFill>
                <a:latin typeface="Tahoma"/>
                <a:cs typeface="Tahoma"/>
              </a:rPr>
              <a:t>vụ</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spc="-15" dirty="0">
                <a:latin typeface="Tahoma"/>
                <a:cs typeface="Tahoma"/>
              </a:rPr>
              <a:t>5.2</a:t>
            </a:r>
            <a:r>
              <a:rPr lang="en-US" sz="1200" spc="-5" dirty="0">
                <a:latin typeface="Tahoma"/>
                <a:cs typeface="Tahoma"/>
              </a:rPr>
              <a:t> </a:t>
            </a:r>
            <a:r>
              <a:rPr lang="en-US" sz="1200" spc="-5" dirty="0" err="1">
                <a:latin typeface="Tahoma"/>
                <a:cs typeface="Tahoma"/>
              </a:rPr>
              <a:t>S</a:t>
            </a:r>
            <a:r>
              <a:rPr lang="en-US" sz="1200" dirty="0" err="1">
                <a:latin typeface="Tahoma"/>
                <a:cs typeface="Tahoma"/>
              </a:rPr>
              <a:t>ự</a:t>
            </a:r>
            <a:r>
              <a:rPr lang="en-US" sz="1200" spc="-10" dirty="0">
                <a:latin typeface="Tahoma"/>
                <a:cs typeface="Tahoma"/>
              </a:rPr>
              <a:t> </a:t>
            </a:r>
            <a:r>
              <a:rPr lang="en-US" sz="1200" dirty="0" err="1">
                <a:latin typeface="Tahoma"/>
                <a:cs typeface="Tahoma"/>
              </a:rPr>
              <a:t>p</a:t>
            </a:r>
            <a:r>
              <a:rPr lang="en-US" sz="1200" spc="5" dirty="0" err="1">
                <a:latin typeface="Tahoma"/>
                <a:cs typeface="Tahoma"/>
              </a:rPr>
              <a:t>h</a:t>
            </a:r>
            <a:r>
              <a:rPr lang="en-US" sz="1200" dirty="0" err="1">
                <a:latin typeface="Tahoma"/>
                <a:cs typeface="Tahoma"/>
              </a:rPr>
              <a:t>át</a:t>
            </a:r>
            <a:r>
              <a:rPr lang="en-US" sz="1200" spc="-5" dirty="0">
                <a:latin typeface="Tahoma"/>
                <a:cs typeface="Tahoma"/>
              </a:rPr>
              <a:t> </a:t>
            </a:r>
            <a:r>
              <a:rPr lang="en-US" sz="1200" dirty="0" err="1">
                <a:latin typeface="Tahoma"/>
                <a:cs typeface="Tahoma"/>
              </a:rPr>
              <a:t>hiện</a:t>
            </a:r>
            <a:r>
              <a:rPr lang="en-US" sz="1200" spc="-10" dirty="0">
                <a:latin typeface="Tahoma"/>
                <a:cs typeface="Tahoma"/>
              </a:rPr>
              <a:t> </a:t>
            </a:r>
            <a:r>
              <a:rPr lang="en-US" sz="1200" dirty="0" err="1">
                <a:latin typeface="Tahoma"/>
                <a:cs typeface="Tahoma"/>
              </a:rPr>
              <a:t>và</a:t>
            </a:r>
            <a:r>
              <a:rPr lang="en-US" sz="1200" dirty="0">
                <a:latin typeface="Tahoma"/>
                <a:cs typeface="Tahoma"/>
              </a:rPr>
              <a:t> </a:t>
            </a:r>
            <a:r>
              <a:rPr lang="en-US" sz="1200" spc="-5" dirty="0" err="1">
                <a:latin typeface="Tahoma"/>
                <a:cs typeface="Tahoma"/>
              </a:rPr>
              <a:t>sử</a:t>
            </a:r>
            <a:r>
              <a:rPr lang="en-US" sz="1200" dirty="0" err="1">
                <a:latin typeface="Tahoma"/>
                <a:cs typeface="Tahoma"/>
              </a:rPr>
              <a:t>a</a:t>
            </a:r>
            <a:r>
              <a:rPr lang="en-US" sz="1200" dirty="0">
                <a:latin typeface="Tahoma"/>
                <a:cs typeface="Tahoma"/>
              </a:rPr>
              <a:t> </a:t>
            </a:r>
            <a:r>
              <a:rPr lang="en-US" sz="1200" dirty="0" err="1">
                <a:latin typeface="Tahoma"/>
                <a:cs typeface="Tahoma"/>
              </a:rPr>
              <a:t>lỗi</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dirty="0">
                <a:latin typeface="Tahoma"/>
                <a:cs typeface="Tahoma"/>
              </a:rPr>
              <a:t>5.3</a:t>
            </a:r>
            <a:r>
              <a:rPr lang="en-US" sz="1200" spc="-10" dirty="0">
                <a:latin typeface="Tahoma"/>
                <a:cs typeface="Tahoma"/>
              </a:rPr>
              <a:t> </a:t>
            </a:r>
            <a:r>
              <a:rPr lang="en-US" sz="1200" dirty="0" err="1">
                <a:latin typeface="Tahoma"/>
                <a:cs typeface="Tahoma"/>
              </a:rPr>
              <a:t>Các</a:t>
            </a:r>
            <a:r>
              <a:rPr lang="en-US" sz="1200" spc="-5" dirty="0">
                <a:latin typeface="Tahoma"/>
                <a:cs typeface="Tahoma"/>
              </a:rPr>
              <a:t> </a:t>
            </a:r>
            <a:r>
              <a:rPr lang="en-US" sz="1200" dirty="0" err="1">
                <a:latin typeface="Tahoma"/>
                <a:cs typeface="Tahoma"/>
              </a:rPr>
              <a:t>giao</a:t>
            </a:r>
            <a:r>
              <a:rPr lang="en-US" sz="1200" spc="-15" dirty="0">
                <a:latin typeface="Tahoma"/>
                <a:cs typeface="Tahoma"/>
              </a:rPr>
              <a:t> </a:t>
            </a:r>
            <a:r>
              <a:rPr lang="en-US" sz="1200" dirty="0" err="1">
                <a:latin typeface="Tahoma"/>
                <a:cs typeface="Tahoma"/>
              </a:rPr>
              <a:t>thức</a:t>
            </a:r>
            <a:r>
              <a:rPr lang="en-US" sz="1200" spc="-10" dirty="0">
                <a:latin typeface="Tahoma"/>
                <a:cs typeface="Tahoma"/>
              </a:rPr>
              <a:t> </a:t>
            </a:r>
            <a:r>
              <a:rPr lang="en-US" sz="1200" dirty="0" err="1">
                <a:latin typeface="Tahoma"/>
                <a:cs typeface="Tahoma"/>
              </a:rPr>
              <a:t>đa</a:t>
            </a:r>
            <a:r>
              <a:rPr lang="en-US" sz="1200" dirty="0">
                <a:latin typeface="Tahoma"/>
                <a:cs typeface="Tahoma"/>
              </a:rPr>
              <a:t> </a:t>
            </a:r>
            <a:r>
              <a:rPr lang="en-US" sz="1200" spc="-5" dirty="0" err="1">
                <a:latin typeface="Tahoma"/>
                <a:cs typeface="Tahoma"/>
              </a:rPr>
              <a:t>tru</a:t>
            </a:r>
            <a:r>
              <a:rPr lang="en-US" sz="1200" dirty="0" err="1">
                <a:latin typeface="Tahoma"/>
                <a:cs typeface="Tahoma"/>
              </a:rPr>
              <a:t>y</a:t>
            </a:r>
            <a:r>
              <a:rPr lang="en-US" sz="1200" spc="-10" dirty="0">
                <a:latin typeface="Tahoma"/>
                <a:cs typeface="Tahoma"/>
              </a:rPr>
              <a:t> </a:t>
            </a:r>
            <a:r>
              <a:rPr lang="en-US" sz="1200" dirty="0" err="1">
                <a:latin typeface="Tahoma"/>
                <a:cs typeface="Tahoma"/>
              </a:rPr>
              <a:t>cập</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spc="-15" dirty="0">
                <a:latin typeface="Tahoma"/>
                <a:cs typeface="Tahoma"/>
              </a:rPr>
              <a:t>5.4</a:t>
            </a:r>
            <a:r>
              <a:rPr lang="en-US" sz="1200" spc="-5" dirty="0">
                <a:latin typeface="Tahoma"/>
                <a:cs typeface="Tahoma"/>
              </a:rPr>
              <a:t> </a:t>
            </a:r>
            <a:r>
              <a:rPr lang="en-US" sz="1200" dirty="0" err="1">
                <a:latin typeface="Tahoma"/>
                <a:cs typeface="Tahoma"/>
              </a:rPr>
              <a:t>Đá</a:t>
            </a:r>
            <a:r>
              <a:rPr lang="en-US" sz="1200" spc="5" dirty="0" err="1">
                <a:latin typeface="Tahoma"/>
                <a:cs typeface="Tahoma"/>
              </a:rPr>
              <a:t>n</a:t>
            </a:r>
            <a:r>
              <a:rPr lang="en-US" sz="1200" dirty="0" err="1">
                <a:latin typeface="Tahoma"/>
                <a:cs typeface="Tahoma"/>
              </a:rPr>
              <a:t>h</a:t>
            </a:r>
            <a:r>
              <a:rPr lang="en-US" sz="1200" spc="-15" dirty="0">
                <a:latin typeface="Tahoma"/>
                <a:cs typeface="Tahoma"/>
              </a:rPr>
              <a:t> </a:t>
            </a:r>
            <a:r>
              <a:rPr lang="en-US" sz="1200" dirty="0" err="1">
                <a:latin typeface="Tahoma"/>
                <a:cs typeface="Tahoma"/>
              </a:rPr>
              <a:t>địa</a:t>
            </a:r>
            <a:r>
              <a:rPr lang="en-US" sz="1200" dirty="0">
                <a:latin typeface="Tahoma"/>
                <a:cs typeface="Tahoma"/>
              </a:rPr>
              <a:t> </a:t>
            </a:r>
            <a:r>
              <a:rPr lang="en-US" sz="1200" dirty="0" err="1">
                <a:latin typeface="Tahoma"/>
                <a:cs typeface="Tahoma"/>
              </a:rPr>
              <a:t>chỉ</a:t>
            </a:r>
            <a:r>
              <a:rPr lang="en-US" sz="1200" spc="10" dirty="0">
                <a:latin typeface="Tahoma"/>
                <a:cs typeface="Tahoma"/>
              </a:rPr>
              <a:t> </a:t>
            </a:r>
            <a:r>
              <a:rPr lang="en-US" sz="1200" dirty="0" err="1">
                <a:latin typeface="Tahoma"/>
                <a:cs typeface="Tahoma"/>
              </a:rPr>
              <a:t>tần</a:t>
            </a:r>
            <a:r>
              <a:rPr lang="en-US" sz="1200" spc="10" dirty="0" err="1">
                <a:latin typeface="Tahoma"/>
                <a:cs typeface="Tahoma"/>
              </a:rPr>
              <a:t>g</a:t>
            </a:r>
            <a:r>
              <a:rPr lang="en-US" sz="1200" dirty="0" err="1">
                <a:latin typeface="Tahoma"/>
                <a:cs typeface="Tahoma"/>
              </a:rPr>
              <a:t>-Liên</a:t>
            </a:r>
            <a:r>
              <a:rPr lang="en-US" sz="1200" spc="-30" dirty="0">
                <a:latin typeface="Tahoma"/>
                <a:cs typeface="Tahoma"/>
              </a:rPr>
              <a:t> </a:t>
            </a:r>
            <a:r>
              <a:rPr lang="en-US" sz="1200" dirty="0" err="1">
                <a:latin typeface="Tahoma"/>
                <a:cs typeface="Tahoma"/>
              </a:rPr>
              <a:t>kết</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spc="-15" dirty="0">
                <a:latin typeface="Tahoma"/>
                <a:cs typeface="Tahoma"/>
              </a:rPr>
              <a:t>5.5</a:t>
            </a:r>
            <a:r>
              <a:rPr lang="en-US" sz="1200" spc="-10" dirty="0">
                <a:latin typeface="Tahoma"/>
                <a:cs typeface="Tahoma"/>
              </a:rPr>
              <a:t> </a:t>
            </a:r>
            <a:r>
              <a:rPr lang="en-US" sz="1200" dirty="0">
                <a:latin typeface="Tahoma"/>
                <a:cs typeface="Tahoma"/>
              </a:rPr>
              <a:t>Ethernet</a:t>
            </a:r>
          </a:p>
          <a:p>
            <a:endParaRPr dirty="0"/>
          </a:p>
        </p:txBody>
      </p:sp>
    </p:spTree>
    <p:extLst>
      <p:ext uri="{BB962C8B-B14F-4D97-AF65-F5344CB8AC3E}">
        <p14:creationId xmlns:p14="http://schemas.microsoft.com/office/powerpoint/2010/main" val="2440049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55600" indent="-342900">
              <a:lnSpc>
                <a:spcPct val="100000"/>
              </a:lnSpc>
              <a:spcBef>
                <a:spcPts val="600"/>
              </a:spcBef>
              <a:buClr>
                <a:srgbClr val="3333CC"/>
              </a:buClr>
              <a:buFont typeface="Wingdings"/>
              <a:buChar char=""/>
              <a:tabLst>
                <a:tab pos="355600" algn="l"/>
              </a:tabLst>
            </a:pPr>
            <a:r>
              <a:rPr lang="en-US" sz="1200" dirty="0">
                <a:latin typeface="Tahoma"/>
                <a:cs typeface="Tahoma"/>
              </a:rPr>
              <a:t>5.3</a:t>
            </a:r>
            <a:r>
              <a:rPr lang="en-US" sz="1200" spc="-10" dirty="0">
                <a:latin typeface="Tahoma"/>
                <a:cs typeface="Tahoma"/>
              </a:rPr>
              <a:t> </a:t>
            </a:r>
            <a:r>
              <a:rPr lang="en-US" sz="1200" dirty="0" err="1">
                <a:latin typeface="Tahoma"/>
                <a:cs typeface="Tahoma"/>
              </a:rPr>
              <a:t>Các</a:t>
            </a:r>
            <a:r>
              <a:rPr lang="en-US" sz="1200" spc="-5" dirty="0">
                <a:latin typeface="Tahoma"/>
                <a:cs typeface="Tahoma"/>
              </a:rPr>
              <a:t> </a:t>
            </a:r>
            <a:r>
              <a:rPr lang="en-US" sz="1200" dirty="0" err="1">
                <a:latin typeface="Tahoma"/>
                <a:cs typeface="Tahoma"/>
              </a:rPr>
              <a:t>giao</a:t>
            </a:r>
            <a:r>
              <a:rPr lang="en-US" sz="1200" spc="-15" dirty="0">
                <a:latin typeface="Tahoma"/>
                <a:cs typeface="Tahoma"/>
              </a:rPr>
              <a:t> </a:t>
            </a:r>
            <a:r>
              <a:rPr lang="en-US" sz="1200" dirty="0" err="1">
                <a:latin typeface="Tahoma"/>
                <a:cs typeface="Tahoma"/>
              </a:rPr>
              <a:t>thức</a:t>
            </a:r>
            <a:r>
              <a:rPr lang="en-US" sz="1200" spc="-10" dirty="0">
                <a:latin typeface="Tahoma"/>
                <a:cs typeface="Tahoma"/>
              </a:rPr>
              <a:t> </a:t>
            </a:r>
            <a:r>
              <a:rPr lang="en-US" sz="1200" dirty="0" err="1">
                <a:latin typeface="Tahoma"/>
                <a:cs typeface="Tahoma"/>
              </a:rPr>
              <a:t>đa</a:t>
            </a:r>
            <a:r>
              <a:rPr lang="en-US" sz="1200" dirty="0">
                <a:latin typeface="Tahoma"/>
                <a:cs typeface="Tahoma"/>
              </a:rPr>
              <a:t> </a:t>
            </a:r>
            <a:r>
              <a:rPr lang="en-US" sz="1200" spc="-5" dirty="0" err="1">
                <a:latin typeface="Tahoma"/>
                <a:cs typeface="Tahoma"/>
              </a:rPr>
              <a:t>tru</a:t>
            </a:r>
            <a:r>
              <a:rPr lang="en-US" sz="1200" dirty="0" err="1">
                <a:latin typeface="Tahoma"/>
                <a:cs typeface="Tahoma"/>
              </a:rPr>
              <a:t>y</a:t>
            </a:r>
            <a:r>
              <a:rPr lang="en-US" sz="1200" spc="-10" dirty="0">
                <a:latin typeface="Tahoma"/>
                <a:cs typeface="Tahoma"/>
              </a:rPr>
              <a:t> </a:t>
            </a:r>
            <a:r>
              <a:rPr lang="en-US" sz="1200" dirty="0" err="1">
                <a:latin typeface="Tahoma"/>
                <a:cs typeface="Tahoma"/>
              </a:rPr>
              <a:t>cập</a:t>
            </a:r>
            <a:endParaRPr lang="en-US" sz="1200" dirty="0">
              <a:latin typeface="Tahoma"/>
              <a:cs typeface="Tahoma"/>
            </a:endParaRPr>
          </a:p>
          <a:p>
            <a:endParaRPr dirty="0"/>
          </a:p>
        </p:txBody>
      </p:sp>
    </p:spTree>
    <p:extLst>
      <p:ext uri="{BB962C8B-B14F-4D97-AF65-F5344CB8AC3E}">
        <p14:creationId xmlns:p14="http://schemas.microsoft.com/office/powerpoint/2010/main" val="2718583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40000" lnSpcReduction="20000"/>
          </a:bodyPr>
          <a:lstStyle/>
          <a:p>
            <a:pPr marL="12700">
              <a:lnSpc>
                <a:spcPct val="100000"/>
              </a:lnSpc>
            </a:pPr>
            <a:r>
              <a:rPr lang="en-US" sz="2400" spc="-20" dirty="0" err="1">
                <a:latin typeface="Tahoma"/>
                <a:cs typeface="Tahoma"/>
              </a:rPr>
              <a:t>Như</a:t>
            </a:r>
            <a:r>
              <a:rPr lang="en-US" sz="2400" spc="-20" baseline="0" dirty="0">
                <a:latin typeface="Tahoma"/>
                <a:cs typeface="Tahoma"/>
              </a:rPr>
              <a:t> </a:t>
            </a:r>
            <a:r>
              <a:rPr lang="en-US" sz="2400" spc="-20" baseline="0" dirty="0" err="1">
                <a:latin typeface="Tahoma"/>
                <a:cs typeface="Tahoma"/>
              </a:rPr>
              <a:t>đề</a:t>
            </a:r>
            <a:r>
              <a:rPr lang="en-US" sz="2400" spc="-20" baseline="0" dirty="0">
                <a:latin typeface="Tahoma"/>
                <a:cs typeface="Tahoma"/>
              </a:rPr>
              <a:t> </a:t>
            </a:r>
            <a:r>
              <a:rPr lang="en-US" sz="2400" spc="-20" baseline="0" dirty="0" err="1">
                <a:latin typeface="Tahoma"/>
                <a:cs typeface="Tahoma"/>
              </a:rPr>
              <a:t>cập</a:t>
            </a:r>
            <a:r>
              <a:rPr lang="en-US" sz="2400" spc="-20" baseline="0" dirty="0">
                <a:latin typeface="Tahoma"/>
                <a:cs typeface="Tahoma"/>
              </a:rPr>
              <a:t> ở </a:t>
            </a:r>
            <a:r>
              <a:rPr lang="en-US" sz="2400" spc="-20" baseline="0" dirty="0" err="1">
                <a:latin typeface="Tahoma"/>
                <a:cs typeface="Tahoma"/>
              </a:rPr>
              <a:t>chương</a:t>
            </a:r>
            <a:r>
              <a:rPr lang="en-US" sz="2400" spc="-20" baseline="0" dirty="0">
                <a:latin typeface="Tahoma"/>
                <a:cs typeface="Tahoma"/>
              </a:rPr>
              <a:t> </a:t>
            </a:r>
            <a:r>
              <a:rPr lang="en-US" sz="2400" spc="-20" baseline="0" dirty="0" err="1">
                <a:latin typeface="Tahoma"/>
                <a:cs typeface="Tahoma"/>
              </a:rPr>
              <a:t>đầu</a:t>
            </a:r>
            <a:r>
              <a:rPr lang="vi-VN" sz="2400" spc="-20" dirty="0">
                <a:latin typeface="Tahoma"/>
                <a:cs typeface="Tahoma"/>
              </a:rPr>
              <a:t>, có hai loại </a:t>
            </a:r>
            <a:r>
              <a:rPr lang="en-US" sz="2400" spc="-20" dirty="0" err="1">
                <a:latin typeface="Tahoma"/>
                <a:cs typeface="Tahoma"/>
              </a:rPr>
              <a:t>đường</a:t>
            </a:r>
            <a:r>
              <a:rPr lang="en-US" sz="2400" spc="-20" baseline="0" dirty="0">
                <a:latin typeface="Tahoma"/>
                <a:cs typeface="Tahoma"/>
              </a:rPr>
              <a:t> </a:t>
            </a:r>
            <a:r>
              <a:rPr lang="vi-VN" sz="2400" spc="-20" dirty="0">
                <a:latin typeface="Tahoma"/>
                <a:cs typeface="Tahoma"/>
              </a:rPr>
              <a:t>liên kết mạng:</a:t>
            </a:r>
            <a:r>
              <a:rPr lang="en-US" sz="2400" spc="-20" baseline="0" dirty="0">
                <a:latin typeface="Tahoma"/>
                <a:cs typeface="Tahoma"/>
              </a:rPr>
              <a:t> </a:t>
            </a:r>
            <a:r>
              <a:rPr lang="vi-VN" sz="2400" spc="-20" dirty="0">
                <a:latin typeface="Tahoma"/>
                <a:cs typeface="Tahoma"/>
              </a:rPr>
              <a:t>liên kết điểm-điểm và</a:t>
            </a:r>
            <a:r>
              <a:rPr lang="en-US" sz="2400" spc="-20" dirty="0">
                <a:latin typeface="Tahoma"/>
                <a:cs typeface="Tahoma"/>
              </a:rPr>
              <a:t> </a:t>
            </a:r>
            <a:r>
              <a:rPr lang="en-US" sz="2400" spc="-20" dirty="0" err="1">
                <a:latin typeface="Tahoma"/>
                <a:cs typeface="Tahoma"/>
              </a:rPr>
              <a:t>braodcast</a:t>
            </a:r>
            <a:r>
              <a:rPr lang="vi-VN" sz="2400" spc="-20" dirty="0">
                <a:latin typeface="Tahoma"/>
                <a:cs typeface="Tahoma"/>
              </a:rPr>
              <a:t>. </a:t>
            </a:r>
            <a:endParaRPr lang="en-US" sz="2400" spc="-20" dirty="0">
              <a:latin typeface="Tahoma"/>
              <a:cs typeface="Tahoma"/>
            </a:endParaRPr>
          </a:p>
          <a:p>
            <a:pPr marL="355600" indent="-342900">
              <a:lnSpc>
                <a:spcPct val="100000"/>
              </a:lnSpc>
              <a:buFont typeface="Arial" pitchFamily="34" charset="0"/>
              <a:buChar char="•"/>
            </a:pPr>
            <a:r>
              <a:rPr lang="vi-VN" sz="2400" spc="-20" dirty="0">
                <a:latin typeface="Tahoma"/>
                <a:cs typeface="Tahoma"/>
              </a:rPr>
              <a:t>Liên kết </a:t>
            </a:r>
            <a:r>
              <a:rPr lang="en-US" sz="2400" spc="-20" dirty="0">
                <a:latin typeface="Tahoma"/>
                <a:cs typeface="Tahoma"/>
              </a:rPr>
              <a:t>point-point:</a:t>
            </a:r>
            <a:r>
              <a:rPr lang="vi-VN" sz="2400" spc="-20" dirty="0">
                <a:latin typeface="Tahoma"/>
                <a:cs typeface="Tahoma"/>
              </a:rPr>
              <a:t> bao gồm một</a:t>
            </a:r>
            <a:r>
              <a:rPr lang="en-US" sz="2400" spc="-20" baseline="0" dirty="0">
                <a:latin typeface="Tahoma"/>
                <a:cs typeface="Tahoma"/>
              </a:rPr>
              <a:t> </a:t>
            </a:r>
            <a:r>
              <a:rPr lang="vi-VN" sz="2400" spc="-20" dirty="0">
                <a:latin typeface="Tahoma"/>
                <a:cs typeface="Tahoma"/>
              </a:rPr>
              <a:t>người gửi ở một đầu của liên kết và một người nhận ở đầu kia của liên kết. </a:t>
            </a:r>
            <a:endParaRPr lang="en-US" sz="2400" spc="-20" dirty="0">
              <a:latin typeface="Tahoma"/>
              <a:cs typeface="Tahoma"/>
            </a:endParaRPr>
          </a:p>
          <a:p>
            <a:pPr marL="812800" lvl="1" indent="-342900">
              <a:lnSpc>
                <a:spcPct val="100000"/>
              </a:lnSpc>
              <a:buFont typeface="Wingdings" pitchFamily="2" charset="2"/>
              <a:buChar char="Ø"/>
            </a:pPr>
            <a:r>
              <a:rPr lang="en-US" sz="2400" spc="-20" dirty="0" err="1">
                <a:latin typeface="Tahoma"/>
                <a:cs typeface="Tahoma"/>
              </a:rPr>
              <a:t>Hai</a:t>
            </a:r>
            <a:r>
              <a:rPr lang="en-US" sz="2400" spc="-20" dirty="0">
                <a:latin typeface="Tahoma"/>
                <a:cs typeface="Tahoma"/>
              </a:rPr>
              <a:t> </a:t>
            </a:r>
            <a:r>
              <a:rPr lang="vi-VN" sz="2400" spc="-20" dirty="0">
                <a:latin typeface="Tahoma"/>
                <a:cs typeface="Tahoma"/>
              </a:rPr>
              <a:t>giao thức tầng liên kết đã được thiết kế </a:t>
            </a:r>
            <a:r>
              <a:rPr lang="en-US" sz="2400" spc="-20" dirty="0" err="1">
                <a:latin typeface="Tahoma"/>
                <a:cs typeface="Tahoma"/>
              </a:rPr>
              <a:t>dành</a:t>
            </a:r>
            <a:r>
              <a:rPr lang="en-US" sz="2400" spc="-20" baseline="0" dirty="0">
                <a:latin typeface="Tahoma"/>
                <a:cs typeface="Tahoma"/>
              </a:rPr>
              <a:t> </a:t>
            </a:r>
            <a:r>
              <a:rPr lang="en-US" sz="2400" spc="-20" baseline="0" dirty="0" err="1">
                <a:latin typeface="Tahoma"/>
                <a:cs typeface="Tahoma"/>
              </a:rPr>
              <a:t>riêng</a:t>
            </a:r>
            <a:r>
              <a:rPr lang="en-US" sz="2400" spc="-20" baseline="0" dirty="0">
                <a:latin typeface="Tahoma"/>
                <a:cs typeface="Tahoma"/>
              </a:rPr>
              <a:t> </a:t>
            </a:r>
            <a:r>
              <a:rPr lang="vi-VN" sz="2400" spc="-20" dirty="0">
                <a:latin typeface="Tahoma"/>
                <a:cs typeface="Tahoma"/>
              </a:rPr>
              <a:t>cho các liên kết điểm-điểm</a:t>
            </a:r>
            <a:r>
              <a:rPr lang="en-US" sz="2400" spc="-20" dirty="0">
                <a:latin typeface="Tahoma"/>
                <a:cs typeface="Tahoma"/>
              </a:rPr>
              <a:t> </a:t>
            </a:r>
            <a:r>
              <a:rPr lang="en-US" sz="2400" spc="-20" dirty="0" err="1">
                <a:latin typeface="Tahoma"/>
                <a:cs typeface="Tahoma"/>
              </a:rPr>
              <a:t>là</a:t>
            </a:r>
            <a:r>
              <a:rPr lang="en-US" sz="2400" spc="-20" baseline="0" dirty="0">
                <a:latin typeface="Tahoma"/>
                <a:cs typeface="Tahoma"/>
              </a:rPr>
              <a:t>  </a:t>
            </a:r>
            <a:r>
              <a:rPr lang="vi-VN" sz="2400" spc="-20" dirty="0">
                <a:latin typeface="Tahoma"/>
                <a:cs typeface="Tahoma"/>
              </a:rPr>
              <a:t>PPP và điều khiển liên kết dữ liệu cấp cao (HDLC) là mà chúng ta sẽ</a:t>
            </a:r>
            <a:r>
              <a:rPr lang="en-US" sz="2400" spc="-20" baseline="0" dirty="0">
                <a:latin typeface="Tahoma"/>
                <a:cs typeface="Tahoma"/>
              </a:rPr>
              <a:t> </a:t>
            </a:r>
            <a:r>
              <a:rPr lang="en-US" sz="2400" spc="-20" baseline="0" dirty="0" err="1">
                <a:latin typeface="Tahoma"/>
                <a:cs typeface="Tahoma"/>
              </a:rPr>
              <a:t>đề</a:t>
            </a:r>
            <a:r>
              <a:rPr lang="en-US" sz="2400" spc="-20" baseline="0" dirty="0">
                <a:latin typeface="Tahoma"/>
                <a:cs typeface="Tahoma"/>
              </a:rPr>
              <a:t> </a:t>
            </a:r>
            <a:r>
              <a:rPr lang="en-US" sz="2400" spc="-20" baseline="0" dirty="0" err="1">
                <a:latin typeface="Tahoma"/>
                <a:cs typeface="Tahoma"/>
              </a:rPr>
              <a:t>cập</a:t>
            </a:r>
            <a:r>
              <a:rPr lang="vi-VN" sz="2400" spc="-20" dirty="0">
                <a:latin typeface="Tahoma"/>
                <a:cs typeface="Tahoma"/>
              </a:rPr>
              <a:t> sau trong chương này. </a:t>
            </a:r>
            <a:endParaRPr lang="en-US" sz="2400" spc="-20" dirty="0">
              <a:latin typeface="Tahoma"/>
              <a:cs typeface="Tahoma"/>
            </a:endParaRPr>
          </a:p>
          <a:p>
            <a:pPr marL="355600" indent="-342900">
              <a:lnSpc>
                <a:spcPct val="100000"/>
              </a:lnSpc>
              <a:buFont typeface="Arial" pitchFamily="34" charset="0"/>
              <a:buChar char="•"/>
            </a:pPr>
            <a:endParaRPr lang="en-US" sz="2400" spc="-20" dirty="0">
              <a:latin typeface="Tahoma"/>
              <a:cs typeface="Tahoma"/>
            </a:endParaRPr>
          </a:p>
          <a:p>
            <a:pPr marL="355600" indent="-342900">
              <a:lnSpc>
                <a:spcPct val="100000"/>
              </a:lnSpc>
              <a:buFont typeface="Arial" pitchFamily="34" charset="0"/>
              <a:buChar char="•"/>
            </a:pPr>
            <a:r>
              <a:rPr lang="vi-VN" sz="2400" spc="-20" dirty="0">
                <a:latin typeface="Tahoma"/>
                <a:cs typeface="Tahoma"/>
              </a:rPr>
              <a:t>Loại liên kết thứ hai</a:t>
            </a:r>
            <a:r>
              <a:rPr lang="en-US" sz="2400" spc="-20" dirty="0">
                <a:latin typeface="Tahoma"/>
                <a:cs typeface="Tahoma"/>
              </a:rPr>
              <a:t>: Broadcast</a:t>
            </a:r>
            <a:r>
              <a:rPr lang="vi-VN" sz="2400" spc="-20" dirty="0">
                <a:latin typeface="Tahoma"/>
                <a:cs typeface="Tahoma"/>
              </a:rPr>
              <a:t>,</a:t>
            </a:r>
            <a:r>
              <a:rPr lang="en-US" sz="2400" spc="-20" baseline="0" dirty="0">
                <a:latin typeface="Tahoma"/>
                <a:cs typeface="Tahoma"/>
              </a:rPr>
              <a:t> </a:t>
            </a:r>
            <a:r>
              <a:rPr lang="en-US" sz="2400" spc="-20" baseline="0" dirty="0" err="1">
                <a:latin typeface="Tahoma"/>
                <a:cs typeface="Tahoma"/>
              </a:rPr>
              <a:t>bao</a:t>
            </a:r>
            <a:r>
              <a:rPr lang="en-US" sz="2400" spc="-20" baseline="0" dirty="0">
                <a:latin typeface="Tahoma"/>
                <a:cs typeface="Tahoma"/>
              </a:rPr>
              <a:t> </a:t>
            </a:r>
            <a:r>
              <a:rPr lang="en-US" sz="2400" spc="-20" baseline="0" dirty="0" err="1">
                <a:latin typeface="Tahoma"/>
                <a:cs typeface="Tahoma"/>
              </a:rPr>
              <a:t>gồm</a:t>
            </a:r>
            <a:r>
              <a:rPr lang="en-US" sz="2400" spc="-20" baseline="0" dirty="0">
                <a:latin typeface="Tahoma"/>
                <a:cs typeface="Tahoma"/>
              </a:rPr>
              <a:t> </a:t>
            </a:r>
            <a:r>
              <a:rPr lang="en-US" sz="2400" spc="-20" baseline="0" dirty="0" err="1">
                <a:latin typeface="Tahoma"/>
                <a:cs typeface="Tahoma"/>
              </a:rPr>
              <a:t>nhiều</a:t>
            </a:r>
            <a:r>
              <a:rPr lang="en-US" sz="2400" spc="-20" baseline="0" dirty="0">
                <a:latin typeface="Tahoma"/>
                <a:cs typeface="Tahoma"/>
              </a:rPr>
              <a:t> </a:t>
            </a:r>
            <a:r>
              <a:rPr lang="en-US" sz="2400" spc="-20" baseline="0" dirty="0" err="1">
                <a:latin typeface="Tahoma"/>
                <a:cs typeface="Tahoma"/>
              </a:rPr>
              <a:t>thiết</a:t>
            </a:r>
            <a:r>
              <a:rPr lang="en-US" sz="2400" spc="-20" baseline="0" dirty="0">
                <a:latin typeface="Tahoma"/>
                <a:cs typeface="Tahoma"/>
              </a:rPr>
              <a:t> </a:t>
            </a:r>
            <a:r>
              <a:rPr lang="en-US" sz="2400" spc="-20" baseline="0" dirty="0" err="1">
                <a:latin typeface="Tahoma"/>
                <a:cs typeface="Tahoma"/>
              </a:rPr>
              <a:t>bị</a:t>
            </a:r>
            <a:r>
              <a:rPr lang="en-US" sz="2400" spc="-20" baseline="0" dirty="0">
                <a:latin typeface="Tahoma"/>
                <a:cs typeface="Tahoma"/>
              </a:rPr>
              <a:t> </a:t>
            </a:r>
            <a:r>
              <a:rPr lang="en-US" sz="2400" spc="-20" baseline="0" dirty="0" err="1">
                <a:latin typeface="Tahoma"/>
                <a:cs typeface="Tahoma"/>
              </a:rPr>
              <a:t>gửi</a:t>
            </a:r>
            <a:r>
              <a:rPr lang="en-US" sz="2400" spc="-20" baseline="0" dirty="0">
                <a:latin typeface="Tahoma"/>
                <a:cs typeface="Tahoma"/>
              </a:rPr>
              <a:t> </a:t>
            </a:r>
            <a:r>
              <a:rPr lang="en-US" sz="2400" spc="-20" baseline="0" dirty="0" err="1">
                <a:latin typeface="Tahoma"/>
                <a:cs typeface="Tahoma"/>
              </a:rPr>
              <a:t>và</a:t>
            </a:r>
            <a:r>
              <a:rPr lang="en-US" sz="2400" spc="-20" baseline="0" dirty="0">
                <a:latin typeface="Tahoma"/>
                <a:cs typeface="Tahoma"/>
              </a:rPr>
              <a:t> </a:t>
            </a:r>
            <a:r>
              <a:rPr lang="en-US" sz="2400" spc="-20" baseline="0" dirty="0" err="1">
                <a:latin typeface="Tahoma"/>
                <a:cs typeface="Tahoma"/>
              </a:rPr>
              <a:t>nhận</a:t>
            </a:r>
            <a:r>
              <a:rPr lang="en-US" sz="2400" spc="-20" baseline="0" dirty="0">
                <a:latin typeface="Tahoma"/>
                <a:cs typeface="Tahoma"/>
              </a:rPr>
              <a:t> chia </a:t>
            </a:r>
            <a:r>
              <a:rPr lang="en-US" sz="2400" spc="-20" baseline="0" dirty="0" err="1">
                <a:latin typeface="Tahoma"/>
                <a:cs typeface="Tahoma"/>
              </a:rPr>
              <a:t>sẻ</a:t>
            </a:r>
            <a:r>
              <a:rPr lang="en-US" sz="2400" spc="-20" baseline="0" dirty="0">
                <a:latin typeface="Tahoma"/>
                <a:cs typeface="Tahoma"/>
              </a:rPr>
              <a:t> </a:t>
            </a:r>
            <a:r>
              <a:rPr lang="en-US" sz="2400" spc="-20" baseline="0" dirty="0" err="1">
                <a:latin typeface="Tahoma"/>
                <a:cs typeface="Tahoma"/>
              </a:rPr>
              <a:t>chung</a:t>
            </a:r>
            <a:r>
              <a:rPr lang="en-US" sz="2400" spc="-20" baseline="0" dirty="0">
                <a:latin typeface="Tahoma"/>
                <a:cs typeface="Tahoma"/>
              </a:rPr>
              <a: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kênh</a:t>
            </a:r>
            <a:r>
              <a:rPr lang="en-US" sz="2400" spc="-20" baseline="0" dirty="0">
                <a:latin typeface="Tahoma"/>
                <a:cs typeface="Tahoma"/>
              </a:rPr>
              <a:t> </a:t>
            </a:r>
            <a:r>
              <a:rPr lang="en-US" sz="2400" spc="-20" baseline="0" dirty="0" err="1">
                <a:latin typeface="Tahoma"/>
                <a:cs typeface="Tahoma"/>
              </a:rPr>
              <a:t>truyền</a:t>
            </a:r>
            <a:r>
              <a:rPr lang="en-US" sz="2400" spc="-20" baseline="0" dirty="0">
                <a:latin typeface="Tahoma"/>
                <a:cs typeface="Tahoma"/>
              </a:rPr>
              <a:t>. </a:t>
            </a:r>
            <a:r>
              <a:rPr lang="en-US" sz="2400" spc="-20" baseline="0" dirty="0" err="1">
                <a:latin typeface="Tahoma"/>
                <a:cs typeface="Tahoma"/>
              </a:rPr>
              <a:t>Thuật</a:t>
            </a:r>
            <a:r>
              <a:rPr lang="en-US" sz="2400" spc="-20" baseline="0" dirty="0">
                <a:latin typeface="Tahoma"/>
                <a:cs typeface="Tahoma"/>
              </a:rPr>
              <a:t> </a:t>
            </a:r>
            <a:r>
              <a:rPr lang="en-US" sz="2400" spc="-20" baseline="0" dirty="0" err="1">
                <a:latin typeface="Tahoma"/>
                <a:cs typeface="Tahoma"/>
              </a:rPr>
              <a:t>ngữ</a:t>
            </a:r>
            <a:r>
              <a:rPr lang="en-US" sz="2400" spc="-20" baseline="0" dirty="0">
                <a:latin typeface="Tahoma"/>
                <a:cs typeface="Tahoma"/>
              </a:rPr>
              <a:t> broadcast </a:t>
            </a:r>
            <a:r>
              <a:rPr lang="en-US" sz="2400" spc="-20" baseline="0" dirty="0" err="1">
                <a:latin typeface="Tahoma"/>
                <a:cs typeface="Tahoma"/>
              </a:rPr>
              <a:t>được</a:t>
            </a:r>
            <a:r>
              <a:rPr lang="en-US" sz="2400" spc="-20" baseline="0" dirty="0">
                <a:latin typeface="Tahoma"/>
                <a:cs typeface="Tahoma"/>
              </a:rPr>
              <a:t> </a:t>
            </a:r>
            <a:r>
              <a:rPr lang="en-US" sz="2400" spc="-20" baseline="0" dirty="0" err="1">
                <a:latin typeface="Tahoma"/>
                <a:cs typeface="Tahoma"/>
              </a:rPr>
              <a:t>sử</a:t>
            </a:r>
            <a:r>
              <a:rPr lang="en-US" sz="2400" spc="-20" baseline="0" dirty="0">
                <a:latin typeface="Tahoma"/>
                <a:cs typeface="Tahoma"/>
              </a:rPr>
              <a:t> </a:t>
            </a:r>
            <a:r>
              <a:rPr lang="en-US" sz="2400" spc="-20" baseline="0" dirty="0" err="1">
                <a:latin typeface="Tahoma"/>
                <a:cs typeface="Tahoma"/>
              </a:rPr>
              <a:t>dụng</a:t>
            </a:r>
            <a:r>
              <a:rPr lang="en-US" sz="2400" spc="-20" baseline="0" dirty="0">
                <a:latin typeface="Tahoma"/>
                <a:cs typeface="Tahoma"/>
              </a:rPr>
              <a:t> </a:t>
            </a:r>
            <a:r>
              <a:rPr lang="en-US" sz="2400" spc="-20" baseline="0" dirty="0" err="1">
                <a:latin typeface="Tahoma"/>
                <a:cs typeface="Tahoma"/>
              </a:rPr>
              <a:t>vì</a:t>
            </a:r>
            <a:r>
              <a:rPr lang="en-US" sz="2400" spc="-20" baseline="0" dirty="0">
                <a:latin typeface="Tahoma"/>
                <a:cs typeface="Tahoma"/>
              </a:rPr>
              <a:t> </a:t>
            </a:r>
            <a:r>
              <a:rPr lang="en-US" sz="2400" spc="-20" baseline="0" dirty="0" err="1">
                <a:latin typeface="Tahoma"/>
                <a:cs typeface="Tahoma"/>
              </a:rPr>
              <a:t>khi</a:t>
            </a:r>
            <a:r>
              <a:rPr lang="en-US" sz="2400" spc="-20" baseline="0" dirty="0">
                <a:latin typeface="Tahoma"/>
                <a:cs typeface="Tahoma"/>
              </a:rPr>
              <a: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nút</a:t>
            </a:r>
            <a:r>
              <a:rPr lang="en-US" sz="2400" spc="-20" baseline="0" dirty="0">
                <a:latin typeface="Tahoma"/>
                <a:cs typeface="Tahoma"/>
              </a:rPr>
              <a:t> </a:t>
            </a:r>
            <a:r>
              <a:rPr lang="en-US" sz="2400" spc="-20" baseline="0" dirty="0" err="1">
                <a:latin typeface="Tahoma"/>
                <a:cs typeface="Tahoma"/>
              </a:rPr>
              <a:t>mạng</a:t>
            </a:r>
            <a:r>
              <a:rPr lang="en-US" sz="2400" spc="-20" baseline="0" dirty="0">
                <a:latin typeface="Tahoma"/>
                <a:cs typeface="Tahoma"/>
              </a:rPr>
              <a:t> </a:t>
            </a:r>
            <a:r>
              <a:rPr lang="en-US" sz="2400" spc="-20" baseline="0" dirty="0" err="1">
                <a:latin typeface="Tahoma"/>
                <a:cs typeface="Tahoma"/>
              </a:rPr>
              <a:t>gửi</a:t>
            </a:r>
            <a:r>
              <a:rPr lang="en-US" sz="2400" spc="-20" baseline="0" dirty="0">
                <a:latin typeface="Tahoma"/>
                <a:cs typeface="Tahoma"/>
              </a:rPr>
              <a: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gói</a:t>
            </a:r>
            <a:r>
              <a:rPr lang="en-US" sz="2400" spc="-20" baseline="0" dirty="0">
                <a:latin typeface="Tahoma"/>
                <a:cs typeface="Tahoma"/>
              </a:rPr>
              <a:t> </a:t>
            </a:r>
            <a:r>
              <a:rPr lang="en-US" sz="2400" spc="-20" baseline="0" dirty="0" err="1">
                <a:latin typeface="Tahoma"/>
                <a:cs typeface="Tahoma"/>
              </a:rPr>
              <a:t>tinvafo</a:t>
            </a:r>
            <a:r>
              <a:rPr lang="en-US" sz="2400" spc="-20" baseline="0" dirty="0">
                <a:latin typeface="Tahoma"/>
                <a:cs typeface="Tahoma"/>
              </a:rPr>
              <a:t> </a:t>
            </a:r>
            <a:r>
              <a:rPr lang="en-US" sz="2400" spc="-20" baseline="0" dirty="0" err="1">
                <a:latin typeface="Tahoma"/>
                <a:cs typeface="Tahoma"/>
              </a:rPr>
              <a:t>kênh</a:t>
            </a:r>
            <a:r>
              <a:rPr lang="en-US" sz="2400" spc="-20" baseline="0" dirty="0">
                <a:latin typeface="Tahoma"/>
                <a:cs typeface="Tahoma"/>
              </a:rPr>
              <a:t> </a:t>
            </a:r>
            <a:r>
              <a:rPr lang="en-US" sz="2400" spc="-20" baseline="0" dirty="0" err="1">
                <a:latin typeface="Tahoma"/>
                <a:cs typeface="Tahoma"/>
              </a:rPr>
              <a:t>truyền</a:t>
            </a:r>
            <a:r>
              <a:rPr lang="en-US" sz="2400" spc="-20" baseline="0" dirty="0">
                <a:latin typeface="Tahoma"/>
                <a:cs typeface="Tahoma"/>
              </a:rPr>
              <a:t>, </a:t>
            </a:r>
            <a:r>
              <a:rPr lang="en-US" sz="2400" spc="-20" baseline="0" dirty="0" err="1">
                <a:latin typeface="Tahoma"/>
                <a:cs typeface="Tahoma"/>
              </a:rPr>
              <a:t>gói</a:t>
            </a:r>
            <a:r>
              <a:rPr lang="en-US" sz="2400" spc="-20" baseline="0" dirty="0">
                <a:latin typeface="Tahoma"/>
                <a:cs typeface="Tahoma"/>
              </a:rPr>
              <a:t> tin </a:t>
            </a:r>
            <a:r>
              <a:rPr lang="en-US" sz="2400" spc="-20" baseline="0" dirty="0" err="1">
                <a:latin typeface="Tahoma"/>
                <a:cs typeface="Tahoma"/>
              </a:rPr>
              <a:t>này</a:t>
            </a:r>
            <a:r>
              <a:rPr lang="en-US" sz="2400" spc="-20" baseline="0" dirty="0">
                <a:latin typeface="Tahoma"/>
                <a:cs typeface="Tahoma"/>
              </a:rPr>
              <a:t> </a:t>
            </a:r>
            <a:r>
              <a:rPr lang="en-US" sz="2400" spc="-20" baseline="0" dirty="0" err="1">
                <a:latin typeface="Tahoma"/>
                <a:cs typeface="Tahoma"/>
              </a:rPr>
              <a:t>sẽ</a:t>
            </a:r>
            <a:r>
              <a:rPr lang="en-US" sz="2400" spc="-20" baseline="0" dirty="0">
                <a:latin typeface="Tahoma"/>
                <a:cs typeface="Tahoma"/>
              </a:rPr>
              <a:t> </a:t>
            </a:r>
            <a:r>
              <a:rPr lang="en-US" sz="2400" spc="-20" baseline="0" dirty="0" err="1">
                <a:latin typeface="Tahoma"/>
                <a:cs typeface="Tahoma"/>
              </a:rPr>
              <a:t>được</a:t>
            </a:r>
            <a:r>
              <a:rPr lang="en-US" sz="2400" spc="-20" baseline="0" dirty="0">
                <a:latin typeface="Tahoma"/>
                <a:cs typeface="Tahoma"/>
              </a:rPr>
              <a:t> </a:t>
            </a:r>
            <a:r>
              <a:rPr lang="en-US" sz="2400" spc="-20" baseline="0" dirty="0" err="1">
                <a:latin typeface="Tahoma"/>
                <a:cs typeface="Tahoma"/>
              </a:rPr>
              <a:t>gửi</a:t>
            </a:r>
            <a:r>
              <a:rPr lang="en-US" sz="2400" spc="-20" baseline="0" dirty="0">
                <a:latin typeface="Tahoma"/>
                <a:cs typeface="Tahoma"/>
              </a:rPr>
              <a:t> </a:t>
            </a:r>
            <a:r>
              <a:rPr lang="en-US" sz="2400" spc="-20" baseline="0" dirty="0" err="1">
                <a:latin typeface="Tahoma"/>
                <a:cs typeface="Tahoma"/>
              </a:rPr>
              <a:t>đến</a:t>
            </a:r>
            <a:r>
              <a:rPr lang="en-US" sz="2400" spc="-20" baseline="0" dirty="0">
                <a:latin typeface="Tahoma"/>
                <a:cs typeface="Tahoma"/>
              </a:rPr>
              <a:t> </a:t>
            </a:r>
            <a:r>
              <a:rPr lang="en-US" sz="2400" spc="-20" baseline="0" dirty="0" err="1">
                <a:latin typeface="Tahoma"/>
                <a:cs typeface="Tahoma"/>
              </a:rPr>
              <a:t>tất</a:t>
            </a:r>
            <a:r>
              <a:rPr lang="en-US" sz="2400" spc="-20" baseline="0" dirty="0">
                <a:latin typeface="Tahoma"/>
                <a:cs typeface="Tahoma"/>
              </a:rPr>
              <a:t> </a:t>
            </a:r>
            <a:r>
              <a:rPr lang="en-US" sz="2400" spc="-20" baseline="0" dirty="0" err="1">
                <a:latin typeface="Tahoma"/>
                <a:cs typeface="Tahoma"/>
              </a:rPr>
              <a:t>cả</a:t>
            </a:r>
            <a:r>
              <a:rPr lang="en-US" sz="2400" spc="-20" baseline="0" dirty="0">
                <a:latin typeface="Tahoma"/>
                <a:cs typeface="Tahoma"/>
              </a:rPr>
              <a:t> </a:t>
            </a:r>
            <a:r>
              <a:rPr lang="en-US" sz="2400" spc="-20" baseline="0" dirty="0" err="1">
                <a:latin typeface="Tahoma"/>
                <a:cs typeface="Tahoma"/>
              </a:rPr>
              <a:t>các</a:t>
            </a:r>
            <a:r>
              <a:rPr lang="en-US" sz="2400" spc="-20" baseline="0" dirty="0">
                <a:latin typeface="Tahoma"/>
                <a:cs typeface="Tahoma"/>
              </a:rPr>
              <a:t> </a:t>
            </a:r>
            <a:r>
              <a:rPr lang="en-US" sz="2400" spc="-20" baseline="0" dirty="0" err="1">
                <a:latin typeface="Tahoma"/>
                <a:cs typeface="Tahoma"/>
              </a:rPr>
              <a:t>nút</a:t>
            </a:r>
            <a:r>
              <a:rPr lang="en-US" sz="2400" spc="-20" baseline="0" dirty="0">
                <a:latin typeface="Tahoma"/>
                <a:cs typeface="Tahoma"/>
              </a:rPr>
              <a:t> </a:t>
            </a:r>
            <a:r>
              <a:rPr lang="en-US" sz="2400" spc="-20" baseline="0" dirty="0" err="1">
                <a:latin typeface="Tahoma"/>
                <a:cs typeface="Tahoma"/>
              </a:rPr>
              <a:t>khác</a:t>
            </a:r>
            <a:r>
              <a:rPr lang="en-US" sz="2400" spc="-20" baseline="0" dirty="0">
                <a:latin typeface="Tahoma"/>
                <a:cs typeface="Tahoma"/>
              </a:rPr>
              <a:t> </a:t>
            </a:r>
            <a:r>
              <a:rPr lang="en-US" sz="2400" spc="-20" baseline="0" dirty="0" err="1">
                <a:latin typeface="Tahoma"/>
                <a:cs typeface="Tahoma"/>
              </a:rPr>
              <a:t>trên</a:t>
            </a:r>
            <a:r>
              <a:rPr lang="en-US" sz="2400" spc="-20" baseline="0" dirty="0">
                <a:latin typeface="Tahoma"/>
                <a:cs typeface="Tahoma"/>
              </a:rPr>
              <a:t> </a:t>
            </a:r>
            <a:r>
              <a:rPr lang="en-US" sz="2400" spc="-20" baseline="0" dirty="0" err="1">
                <a:latin typeface="Tahoma"/>
                <a:cs typeface="Tahoma"/>
              </a:rPr>
              <a:t>kênh</a:t>
            </a:r>
            <a:r>
              <a:rPr lang="en-US" sz="2400" spc="-20" baseline="0" dirty="0">
                <a:latin typeface="Tahoma"/>
                <a:cs typeface="Tahoma"/>
              </a:rPr>
              <a:t> </a:t>
            </a:r>
            <a:r>
              <a:rPr lang="en-US" sz="2400" spc="-20" baseline="0" dirty="0" err="1">
                <a:latin typeface="Tahoma"/>
                <a:cs typeface="Tahoma"/>
              </a:rPr>
              <a:t>truyền</a:t>
            </a:r>
            <a:r>
              <a:rPr lang="en-US" sz="2400" spc="-20" baseline="0" dirty="0">
                <a:latin typeface="Tahoma"/>
                <a:cs typeface="Tahoma"/>
              </a:rPr>
              <a:t> </a:t>
            </a:r>
            <a:r>
              <a:rPr lang="en-US" sz="2400" spc="-20" baseline="0" dirty="0" err="1">
                <a:latin typeface="Tahoma"/>
                <a:cs typeface="Tahoma"/>
              </a:rPr>
              <a:t>đó</a:t>
            </a:r>
            <a:r>
              <a:rPr lang="en-US" sz="2400" spc="-20" baseline="0" dirty="0">
                <a:latin typeface="Tahoma"/>
                <a:cs typeface="Tahoma"/>
              </a:rPr>
              <a:t>. </a:t>
            </a:r>
            <a:r>
              <a:rPr lang="en-US" sz="2400" spc="-20" baseline="0" dirty="0" err="1">
                <a:latin typeface="Tahoma"/>
                <a:cs typeface="Tahoma"/>
              </a:rPr>
              <a:t>Mạng</a:t>
            </a:r>
            <a:r>
              <a:rPr lang="en-US" sz="2400" spc="-20" baseline="0" dirty="0">
                <a:latin typeface="Tahoma"/>
                <a:cs typeface="Tahoma"/>
              </a:rPr>
              <a:t> Ethernet </a:t>
            </a:r>
            <a:r>
              <a:rPr lang="en-US" sz="2400" spc="-20" baseline="0" dirty="0" err="1">
                <a:latin typeface="Tahoma"/>
                <a:cs typeface="Tahoma"/>
              </a:rPr>
              <a:t>và</a:t>
            </a:r>
            <a:r>
              <a:rPr lang="en-US" sz="2400" spc="-20" baseline="0" dirty="0">
                <a:latin typeface="Tahoma"/>
                <a:cs typeface="Tahoma"/>
              </a:rPr>
              <a:t> LAN </a:t>
            </a:r>
            <a:r>
              <a:rPr lang="en-US" sz="2400" spc="-20" baseline="0" dirty="0" err="1">
                <a:latin typeface="Tahoma"/>
                <a:cs typeface="Tahoma"/>
              </a:rPr>
              <a:t>không</a:t>
            </a:r>
            <a:r>
              <a:rPr lang="en-US" sz="2400" spc="-20" baseline="0" dirty="0">
                <a:latin typeface="Tahoma"/>
                <a:cs typeface="Tahoma"/>
              </a:rPr>
              <a:t> </a:t>
            </a:r>
            <a:r>
              <a:rPr lang="en-US" sz="2400" spc="-20" baseline="0" dirty="0" err="1">
                <a:latin typeface="Tahoma"/>
                <a:cs typeface="Tahoma"/>
              </a:rPr>
              <a:t>dây</a:t>
            </a:r>
            <a:r>
              <a:rPr lang="en-US" sz="2400" spc="-20" baseline="0" dirty="0">
                <a:latin typeface="Tahoma"/>
                <a:cs typeface="Tahoma"/>
              </a:rPr>
              <a:t> </a:t>
            </a:r>
            <a:r>
              <a:rPr lang="en-US" sz="2400" spc="-20" baseline="0" dirty="0" err="1">
                <a:latin typeface="Tahoma"/>
                <a:cs typeface="Tahoma"/>
              </a:rPr>
              <a:t>là</a:t>
            </a:r>
            <a:r>
              <a:rPr lang="en-US" sz="2400" spc="-20" baseline="0" dirty="0">
                <a:latin typeface="Tahoma"/>
                <a:cs typeface="Tahoma"/>
              </a:rPr>
              <a:t> 2 VD </a:t>
            </a:r>
            <a:r>
              <a:rPr lang="en-US" sz="2400" spc="-20" baseline="0" dirty="0" err="1">
                <a:latin typeface="Tahoma"/>
                <a:cs typeface="Tahoma"/>
              </a:rPr>
              <a:t>phổ</a:t>
            </a:r>
            <a:r>
              <a:rPr lang="en-US" sz="2400" spc="-20" baseline="0" dirty="0">
                <a:latin typeface="Tahoma"/>
                <a:cs typeface="Tahoma"/>
              </a:rPr>
              <a:t> </a:t>
            </a:r>
            <a:r>
              <a:rPr lang="en-US" sz="2400" spc="-20" baseline="0" dirty="0" err="1">
                <a:latin typeface="Tahoma"/>
                <a:cs typeface="Tahoma"/>
              </a:rPr>
              <a:t>biến</a:t>
            </a:r>
            <a:r>
              <a:rPr lang="en-US" sz="2400" spc="-20" baseline="0" dirty="0">
                <a:latin typeface="Tahoma"/>
                <a:cs typeface="Tahoma"/>
              </a:rPr>
              <a:t> </a:t>
            </a:r>
            <a:r>
              <a:rPr lang="en-US" sz="2400" spc="-20" baseline="0" dirty="0" err="1">
                <a:latin typeface="Tahoma"/>
                <a:cs typeface="Tahoma"/>
              </a:rPr>
              <a:t>nhất</a:t>
            </a:r>
            <a:r>
              <a:rPr lang="en-US" sz="2400" spc="-20" baseline="0" dirty="0">
                <a:latin typeface="Tahoma"/>
                <a:cs typeface="Tahoma"/>
              </a:rPr>
              <a:t> </a:t>
            </a:r>
            <a:r>
              <a:rPr lang="en-US" sz="2400" spc="-20" baseline="0" dirty="0" err="1">
                <a:latin typeface="Tahoma"/>
                <a:cs typeface="Tahoma"/>
              </a:rPr>
              <a:t>của</a:t>
            </a:r>
            <a:r>
              <a:rPr lang="en-US" sz="2400" spc="-20" baseline="0" dirty="0">
                <a:latin typeface="Tahoma"/>
                <a:cs typeface="Tahoma"/>
              </a:rPr>
              <a:t> </a:t>
            </a:r>
            <a:r>
              <a:rPr lang="en-US" sz="2400" spc="-20" baseline="0" dirty="0" err="1">
                <a:latin typeface="Tahoma"/>
                <a:cs typeface="Tahoma"/>
              </a:rPr>
              <a:t>môi</a:t>
            </a:r>
            <a:r>
              <a:rPr lang="en-US" sz="2400" spc="-20" baseline="0" dirty="0">
                <a:latin typeface="Tahoma"/>
                <a:cs typeface="Tahoma"/>
              </a:rPr>
              <a:t> </a:t>
            </a:r>
            <a:r>
              <a:rPr lang="en-US" sz="2400" spc="-20" baseline="0" dirty="0" err="1">
                <a:latin typeface="Tahoma"/>
                <a:cs typeface="Tahoma"/>
              </a:rPr>
              <a:t>trường</a:t>
            </a:r>
            <a:r>
              <a:rPr lang="en-US" sz="2400" spc="-20" baseline="0" dirty="0">
                <a:latin typeface="Tahoma"/>
                <a:cs typeface="Tahoma"/>
              </a:rPr>
              <a:t> </a:t>
            </a:r>
            <a:r>
              <a:rPr lang="en-US" sz="2400" spc="-20" baseline="0" dirty="0" err="1">
                <a:latin typeface="Tahoma"/>
                <a:cs typeface="Tahoma"/>
              </a:rPr>
              <a:t>broascast</a:t>
            </a:r>
            <a:r>
              <a:rPr lang="en-US" sz="2400" spc="-20" baseline="0" dirty="0">
                <a:latin typeface="Tahoma"/>
                <a:cs typeface="Tahoma"/>
              </a:rPr>
              <a:t>.</a:t>
            </a:r>
            <a:endParaRPr lang="en-US" sz="2400" spc="-20" dirty="0">
              <a:latin typeface="Tahoma"/>
              <a:cs typeface="Tahoma"/>
            </a:endParaRPr>
          </a:p>
          <a:p>
            <a:pPr marL="12700" indent="0">
              <a:lnSpc>
                <a:spcPct val="100000"/>
              </a:lnSpc>
              <a:buFont typeface="Arial" pitchFamily="34" charset="0"/>
              <a:buNone/>
            </a:pPr>
            <a:r>
              <a:rPr lang="en-US" sz="2400" spc="-20" dirty="0" err="1">
                <a:latin typeface="Tahoma"/>
                <a:cs typeface="Tahoma"/>
              </a:rPr>
              <a:t>Chúng</a:t>
            </a:r>
            <a:r>
              <a:rPr lang="en-US" sz="2400" spc="-20" baseline="0" dirty="0">
                <a:latin typeface="Tahoma"/>
                <a:cs typeface="Tahoma"/>
              </a:rPr>
              <a:t> ta </a:t>
            </a:r>
            <a:r>
              <a:rPr lang="en-US" sz="2400" spc="-20" baseline="0" dirty="0" err="1">
                <a:latin typeface="Tahoma"/>
                <a:cs typeface="Tahoma"/>
              </a:rPr>
              <a:t>phần</a:t>
            </a:r>
            <a:r>
              <a:rPr lang="en-US" sz="2400" spc="-20" baseline="0" dirty="0">
                <a:latin typeface="Tahoma"/>
                <a:cs typeface="Tahoma"/>
              </a:rPr>
              <a:t> </a:t>
            </a:r>
            <a:r>
              <a:rPr lang="en-US" sz="2400" spc="-20" baseline="0" dirty="0" err="1">
                <a:latin typeface="Tahoma"/>
                <a:cs typeface="Tahoma"/>
              </a:rPr>
              <a:t>nào</a:t>
            </a:r>
            <a:r>
              <a:rPr lang="en-US" sz="2400" spc="-20" baseline="0" dirty="0">
                <a:latin typeface="Tahoma"/>
                <a:cs typeface="Tahoma"/>
              </a:rPr>
              <a:t> </a:t>
            </a:r>
            <a:r>
              <a:rPr lang="en-US" sz="2400" spc="-20" baseline="0" dirty="0" err="1">
                <a:latin typeface="Tahoma"/>
                <a:cs typeface="Tahoma"/>
              </a:rPr>
              <a:t>đều</a:t>
            </a:r>
            <a:r>
              <a:rPr lang="en-US" sz="2400" spc="-20" baseline="0" dirty="0">
                <a:latin typeface="Tahoma"/>
                <a:cs typeface="Tahoma"/>
              </a:rPr>
              <a:t> </a:t>
            </a:r>
            <a:r>
              <a:rPr lang="en-US" sz="2400" spc="-20" baseline="0" dirty="0" err="1">
                <a:latin typeface="Tahoma"/>
                <a:cs typeface="Tahoma"/>
              </a:rPr>
              <a:t>quen</a:t>
            </a:r>
            <a:r>
              <a:rPr lang="en-US" sz="2400" spc="-20" baseline="0" dirty="0">
                <a:latin typeface="Tahoma"/>
                <a:cs typeface="Tahoma"/>
              </a:rPr>
              <a:t> </a:t>
            </a:r>
            <a:r>
              <a:rPr lang="en-US" sz="2400" spc="-20" baseline="0" dirty="0" err="1">
                <a:latin typeface="Tahoma"/>
                <a:cs typeface="Tahoma"/>
              </a:rPr>
              <a:t>thuộc</a:t>
            </a:r>
            <a:r>
              <a:rPr lang="en-US" sz="2400" spc="-20" baseline="0" dirty="0">
                <a:latin typeface="Tahoma"/>
                <a:cs typeface="Tahoma"/>
              </a:rPr>
              <a:t> </a:t>
            </a:r>
            <a:r>
              <a:rPr lang="en-US" sz="2400" spc="-20" baseline="0" dirty="0" err="1">
                <a:latin typeface="Tahoma"/>
                <a:cs typeface="Tahoma"/>
              </a:rPr>
              <a:t>với</a:t>
            </a:r>
            <a:r>
              <a:rPr lang="en-US" sz="2400" spc="-20" baseline="0" dirty="0">
                <a:latin typeface="Tahoma"/>
                <a:cs typeface="Tahoma"/>
              </a:rPr>
              <a:t> </a:t>
            </a:r>
            <a:r>
              <a:rPr lang="en-US" sz="2400" spc="-20" baseline="0" dirty="0" err="1">
                <a:latin typeface="Tahoma"/>
                <a:cs typeface="Tahoma"/>
              </a:rPr>
              <a:t>khái</a:t>
            </a:r>
            <a:r>
              <a:rPr lang="en-US" sz="2400" spc="-20" baseline="0" dirty="0">
                <a:latin typeface="Tahoma"/>
                <a:cs typeface="Tahoma"/>
              </a:rPr>
              <a:t> </a:t>
            </a:r>
            <a:r>
              <a:rPr lang="en-US" sz="2400" spc="-20" baseline="0" dirty="0" err="1">
                <a:latin typeface="Tahoma"/>
                <a:cs typeface="Tahoma"/>
              </a:rPr>
              <a:t>niệm</a:t>
            </a:r>
            <a:r>
              <a:rPr lang="en-US" sz="2400" spc="-20" baseline="0" dirty="0">
                <a:latin typeface="Tahoma"/>
                <a:cs typeface="Tahoma"/>
              </a:rPr>
              <a:t> broadcast, </a:t>
            </a:r>
            <a:r>
              <a:rPr lang="en-US" sz="2400" spc="-20" baseline="0" dirty="0" err="1">
                <a:latin typeface="Tahoma"/>
                <a:cs typeface="Tahoma"/>
              </a:rPr>
              <a:t>dịch</a:t>
            </a:r>
            <a:r>
              <a:rPr lang="en-US" sz="2400" spc="-20" baseline="0" dirty="0">
                <a:latin typeface="Tahoma"/>
                <a:cs typeface="Tahoma"/>
              </a:rPr>
              <a:t> </a:t>
            </a:r>
            <a:r>
              <a:rPr lang="en-US" sz="2400" spc="-20" baseline="0" dirty="0" err="1">
                <a:latin typeface="Tahoma"/>
                <a:cs typeface="Tahoma"/>
              </a:rPr>
              <a:t>vụ</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thanh</a:t>
            </a:r>
            <a:r>
              <a:rPr lang="en-US" sz="2400" spc="-20" baseline="0" dirty="0">
                <a:latin typeface="Tahoma"/>
                <a:cs typeface="Tahoma"/>
              </a:rPr>
              <a:t> </a:t>
            </a:r>
            <a:r>
              <a:rPr lang="en-US" sz="2400" spc="-20" baseline="0" dirty="0" err="1">
                <a:latin typeface="Tahoma"/>
                <a:cs typeface="Tahoma"/>
              </a:rPr>
              <a:t>và</a:t>
            </a:r>
            <a:r>
              <a:rPr lang="en-US" sz="2400" spc="-20" baseline="0" dirty="0">
                <a:latin typeface="Tahoma"/>
                <a:cs typeface="Tahoma"/>
              </a:rPr>
              <a:t> </a:t>
            </a:r>
            <a:r>
              <a:rPr lang="en-US" sz="2400" spc="-20" baseline="0" dirty="0" err="1">
                <a:latin typeface="Tahoma"/>
                <a:cs typeface="Tahoma"/>
              </a:rPr>
              <a:t>truyền</a:t>
            </a:r>
            <a:r>
              <a:rPr lang="en-US" sz="2400" spc="-20" baseline="0" dirty="0">
                <a:latin typeface="Tahoma"/>
                <a:cs typeface="Tahoma"/>
              </a:rPr>
              <a:t> </a:t>
            </a:r>
            <a:r>
              <a:rPr lang="en-US" sz="2400" spc="-20" baseline="0" dirty="0" err="1">
                <a:latin typeface="Tahoma"/>
                <a:cs typeface="Tahoma"/>
              </a:rPr>
              <a:t>hình</a:t>
            </a:r>
            <a:r>
              <a:rPr lang="en-US" sz="2400" spc="-20" baseline="0" dirty="0">
                <a:latin typeface="Tahoma"/>
                <a:cs typeface="Tahoma"/>
              </a:rPr>
              <a:t> </a:t>
            </a:r>
            <a:r>
              <a:rPr lang="en-US" sz="2400" spc="-20" baseline="0" dirty="0" err="1">
                <a:latin typeface="Tahoma"/>
                <a:cs typeface="Tahoma"/>
              </a:rPr>
              <a:t>là</a:t>
            </a:r>
            <a:r>
              <a:rPr lang="en-US" sz="2400" spc="-20" baseline="0" dirty="0">
                <a:latin typeface="Tahoma"/>
                <a:cs typeface="Tahoma"/>
              </a:rPr>
              <a:t> </a:t>
            </a:r>
            <a:r>
              <a:rPr lang="en-US" sz="2400" spc="-20" baseline="0" dirty="0" err="1">
                <a:latin typeface="Tahoma"/>
                <a:cs typeface="Tahoma"/>
              </a:rPr>
              <a:t>dịch</a:t>
            </a:r>
            <a:r>
              <a:rPr lang="en-US" sz="2400" spc="-20" baseline="0" dirty="0">
                <a:latin typeface="Tahoma"/>
                <a:cs typeface="Tahoma"/>
              </a:rPr>
              <a:t> </a:t>
            </a:r>
            <a:r>
              <a:rPr lang="en-US" sz="2400" spc="-20" baseline="0" dirty="0" err="1">
                <a:latin typeface="Tahoma"/>
                <a:cs typeface="Tahoma"/>
              </a:rPr>
              <a:t>vụ</a:t>
            </a:r>
            <a:r>
              <a:rPr lang="en-US" sz="2400" spc="-20" baseline="0" dirty="0">
                <a:latin typeface="Tahoma"/>
                <a:cs typeface="Tahoma"/>
              </a:rPr>
              <a:t> broadcast, </a:t>
            </a:r>
            <a:r>
              <a:rPr lang="en-US" sz="2400" spc="-20" baseline="0" dirty="0" err="1">
                <a:latin typeface="Tahoma"/>
                <a:cs typeface="Tahoma"/>
              </a:rPr>
              <a:t>tuy</a:t>
            </a:r>
            <a:r>
              <a:rPr lang="en-US" sz="2400" spc="-20" baseline="0" dirty="0">
                <a:latin typeface="Tahoma"/>
                <a:cs typeface="Tahoma"/>
              </a:rPr>
              <a:t> </a:t>
            </a:r>
            <a:r>
              <a:rPr lang="en-US" sz="2400" spc="-20" baseline="0" dirty="0" err="1">
                <a:latin typeface="Tahoma"/>
                <a:cs typeface="Tahoma"/>
              </a:rPr>
              <a:t>nhiên</a:t>
            </a:r>
            <a:r>
              <a:rPr lang="en-US" sz="2400" spc="-20" baseline="0" dirty="0">
                <a:latin typeface="Tahoma"/>
                <a:cs typeface="Tahoma"/>
              </a:rPr>
              <a:t> </a:t>
            </a:r>
            <a:r>
              <a:rPr lang="en-US" sz="2400" spc="-20" baseline="0" dirty="0" err="1">
                <a:latin typeface="Tahoma"/>
                <a:cs typeface="Tahoma"/>
              </a:rPr>
              <a:t>nó</a:t>
            </a:r>
            <a:r>
              <a:rPr lang="en-US" sz="2400" spc="-20" baseline="0" dirty="0">
                <a:latin typeface="Tahoma"/>
                <a:cs typeface="Tahoma"/>
              </a:rPr>
              <a:t> </a:t>
            </a:r>
            <a:r>
              <a:rPr lang="en-US" sz="2400" spc="-20" baseline="0" dirty="0" err="1">
                <a:latin typeface="Tahoma"/>
                <a:cs typeface="Tahoma"/>
              </a:rPr>
              <a:t>sử</a:t>
            </a:r>
            <a:r>
              <a:rPr lang="en-US" sz="2400" spc="-20" baseline="0" dirty="0">
                <a:latin typeface="Tahoma"/>
                <a:cs typeface="Tahoma"/>
              </a:rPr>
              <a:t> </a:t>
            </a:r>
            <a:r>
              <a:rPr lang="en-US" sz="2400" spc="-20" baseline="0" dirty="0" err="1">
                <a:latin typeface="Tahoma"/>
                <a:cs typeface="Tahoma"/>
              </a:rPr>
              <a:t>dụng</a:t>
            </a:r>
            <a:r>
              <a:rPr lang="en-US" sz="2400" spc="-20" baseline="0" dirty="0">
                <a:latin typeface="Tahoma"/>
                <a:cs typeface="Tahoma"/>
              </a:rPr>
              <a:t> broadcast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chiều</a:t>
            </a:r>
            <a:r>
              <a:rPr lang="en-US" sz="2400" spc="-20" baseline="0" dirty="0">
                <a:latin typeface="Tahoma"/>
                <a:cs typeface="Tahoma"/>
              </a:rPr>
              <a:t> (1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và</a:t>
            </a:r>
            <a:r>
              <a:rPr lang="en-US" sz="2400" spc="-20" baseline="0" dirty="0">
                <a:latin typeface="Tahoma"/>
                <a:cs typeface="Tahoma"/>
              </a:rPr>
              <a:t> </a:t>
            </a:r>
            <a:r>
              <a:rPr lang="en-US" sz="2400" spc="-20" baseline="0" dirty="0" err="1">
                <a:latin typeface="Tahoma"/>
                <a:cs typeface="Tahoma"/>
              </a:rPr>
              <a:t>nhiều</a:t>
            </a:r>
            <a:r>
              <a:rPr lang="en-US" sz="2400" spc="-20" baseline="0" dirty="0">
                <a:latin typeface="Tahoma"/>
                <a:cs typeface="Tahoma"/>
              </a:rPr>
              <a:t> </a:t>
            </a:r>
            <a:r>
              <a:rPr lang="en-US" sz="2400" spc="-20" baseline="0" dirty="0" err="1">
                <a:latin typeface="Tahoma"/>
                <a:cs typeface="Tahoma"/>
              </a:rPr>
              <a:t>nút</a:t>
            </a:r>
            <a:r>
              <a:rPr lang="en-US" sz="2400" spc="-20" baseline="0" dirty="0">
                <a:latin typeface="Tahoma"/>
                <a:cs typeface="Tahoma"/>
              </a:rPr>
              <a:t> </a:t>
            </a:r>
            <a:r>
              <a:rPr lang="en-US" sz="2400" spc="-20" baseline="0" dirty="0" err="1">
                <a:latin typeface="Tahoma"/>
                <a:cs typeface="Tahoma"/>
              </a:rPr>
              <a:t>nhận</a:t>
            </a:r>
            <a:r>
              <a:rPr lang="en-US" sz="2400" spc="-20" baseline="0" dirty="0">
                <a:latin typeface="Tahoma"/>
                <a:cs typeface="Tahoma"/>
              </a:rPr>
              <a:t>), </a:t>
            </a:r>
            <a:r>
              <a:rPr lang="en-US" sz="2400" spc="-20" baseline="0" dirty="0" err="1">
                <a:latin typeface="Tahoma"/>
                <a:cs typeface="Tahoma"/>
              </a:rPr>
              <a:t>trong</a:t>
            </a:r>
            <a:r>
              <a:rPr lang="en-US" sz="2400" spc="-20" baseline="0" dirty="0">
                <a:latin typeface="Tahoma"/>
                <a:cs typeface="Tahoma"/>
              </a:rPr>
              <a:t> </a:t>
            </a:r>
            <a:r>
              <a:rPr lang="en-US" sz="2400" spc="-20" baseline="0" dirty="0" err="1">
                <a:latin typeface="Tahoma"/>
                <a:cs typeface="Tahoma"/>
              </a:rPr>
              <a:t>khi</a:t>
            </a:r>
            <a:r>
              <a:rPr lang="en-US" sz="2400" spc="-20" baseline="0" dirty="0">
                <a:latin typeface="Tahoma"/>
                <a:cs typeface="Tahoma"/>
              </a:rPr>
              <a:t> </a:t>
            </a:r>
            <a:r>
              <a:rPr lang="en-US" sz="2400" spc="-20" baseline="0" dirty="0" err="1">
                <a:latin typeface="Tahoma"/>
                <a:cs typeface="Tahoma"/>
              </a:rPr>
              <a:t>đó</a:t>
            </a:r>
            <a:r>
              <a:rPr lang="en-US" sz="2400" spc="-20" baseline="0" dirty="0">
                <a:latin typeface="Tahoma"/>
                <a:cs typeface="Tahoma"/>
              </a:rPr>
              <a:t> </a:t>
            </a:r>
            <a:r>
              <a:rPr lang="en-US" sz="2400" spc="-20" baseline="0" dirty="0" err="1">
                <a:latin typeface="Tahoma"/>
                <a:cs typeface="Tahoma"/>
              </a:rPr>
              <a:t>mọi</a:t>
            </a:r>
            <a:r>
              <a:rPr lang="en-US" sz="2400" spc="-20" baseline="0" dirty="0">
                <a:latin typeface="Tahoma"/>
                <a:cs typeface="Tahoma"/>
              </a:rPr>
              <a:t> </a:t>
            </a:r>
            <a:r>
              <a:rPr lang="en-US" sz="2400" spc="-20" baseline="0" dirty="0" err="1">
                <a:latin typeface="Tahoma"/>
                <a:cs typeface="Tahoma"/>
              </a:rPr>
              <a:t>nút</a:t>
            </a:r>
            <a:r>
              <a:rPr lang="en-US" sz="2400" spc="-20" baseline="0" dirty="0">
                <a:latin typeface="Tahoma"/>
                <a:cs typeface="Tahoma"/>
              </a:rPr>
              <a:t> </a:t>
            </a:r>
            <a:r>
              <a:rPr lang="en-US" sz="2400" spc="-20" baseline="0" dirty="0" err="1">
                <a:latin typeface="Tahoma"/>
                <a:cs typeface="Tahoma"/>
              </a:rPr>
              <a:t>mạng</a:t>
            </a:r>
            <a:r>
              <a:rPr lang="en-US" sz="2400" spc="-20" baseline="0" dirty="0">
                <a:latin typeface="Tahoma"/>
                <a:cs typeface="Tahoma"/>
              </a:rPr>
              <a:t> </a:t>
            </a:r>
            <a:r>
              <a:rPr lang="en-US" sz="2400" spc="-20" baseline="0" dirty="0" err="1">
                <a:latin typeface="Tahoma"/>
                <a:cs typeface="Tahoma"/>
              </a:rPr>
              <a:t>trong</a:t>
            </a:r>
            <a:r>
              <a:rPr lang="en-US" sz="2400" spc="-20" baseline="0" dirty="0">
                <a:latin typeface="Tahoma"/>
                <a:cs typeface="Tahoma"/>
              </a:rPr>
              <a:t> </a:t>
            </a:r>
            <a:r>
              <a:rPr lang="en-US" sz="2400" spc="-20" baseline="0" dirty="0" err="1">
                <a:latin typeface="Tahoma"/>
                <a:cs typeface="Tahoma"/>
              </a:rPr>
              <a:t>môi</a:t>
            </a:r>
            <a:r>
              <a:rPr lang="en-US" sz="2400" spc="-20" baseline="0" dirty="0">
                <a:latin typeface="Tahoma"/>
                <a:cs typeface="Tahoma"/>
              </a:rPr>
              <a:t> </a:t>
            </a:r>
            <a:r>
              <a:rPr lang="en-US" sz="2400" spc="-20" baseline="0" dirty="0" err="1">
                <a:latin typeface="Tahoma"/>
                <a:cs typeface="Tahoma"/>
              </a:rPr>
              <a:t>trường</a:t>
            </a:r>
            <a:r>
              <a:rPr lang="en-US" sz="2400" spc="-20" baseline="0" dirty="0">
                <a:latin typeface="Tahoma"/>
                <a:cs typeface="Tahoma"/>
              </a:rPr>
              <a:t> </a:t>
            </a:r>
            <a:r>
              <a:rPr lang="en-US" sz="2400" spc="-20" baseline="0" dirty="0" err="1">
                <a:latin typeface="Tahoma"/>
                <a:cs typeface="Tahoma"/>
              </a:rPr>
              <a:t>mạng</a:t>
            </a:r>
            <a:r>
              <a:rPr lang="en-US" sz="2400" spc="-20" baseline="0" dirty="0">
                <a:latin typeface="Tahoma"/>
                <a:cs typeface="Tahoma"/>
              </a:rPr>
              <a:t> </a:t>
            </a:r>
            <a:r>
              <a:rPr lang="en-US" sz="2400" spc="-20" baseline="0" dirty="0" err="1">
                <a:latin typeface="Tahoma"/>
                <a:cs typeface="Tahoma"/>
              </a:rPr>
              <a:t>máy</a:t>
            </a:r>
            <a:r>
              <a:rPr lang="en-US" sz="2400" spc="-20" baseline="0" dirty="0">
                <a:latin typeface="Tahoma"/>
                <a:cs typeface="Tahoma"/>
              </a:rPr>
              <a:t> </a:t>
            </a:r>
            <a:r>
              <a:rPr lang="en-US" sz="2400" spc="-20" baseline="0" dirty="0" err="1">
                <a:latin typeface="Tahoma"/>
                <a:cs typeface="Tahoma"/>
              </a:rPr>
              <a:t>tính</a:t>
            </a:r>
            <a:r>
              <a:rPr lang="en-US" sz="2400" spc="-20" baseline="0" dirty="0">
                <a:latin typeface="Tahoma"/>
                <a:cs typeface="Tahoma"/>
              </a:rPr>
              <a:t> </a:t>
            </a:r>
            <a:r>
              <a:rPr lang="en-US" sz="2400" spc="-20" baseline="0" dirty="0" err="1">
                <a:latin typeface="Tahoma"/>
                <a:cs typeface="Tahoma"/>
              </a:rPr>
              <a:t>đều</a:t>
            </a:r>
            <a:r>
              <a:rPr lang="en-US" sz="2400" spc="-20" baseline="0" dirty="0">
                <a:latin typeface="Tahoma"/>
                <a:cs typeface="Tahoma"/>
              </a:rPr>
              <a:t> </a:t>
            </a:r>
            <a:r>
              <a:rPr lang="en-US" sz="2400" spc="-20" baseline="0" dirty="0" err="1">
                <a:latin typeface="Tahoma"/>
                <a:cs typeface="Tahoma"/>
              </a:rPr>
              <a:t>có</a:t>
            </a:r>
            <a:r>
              <a:rPr lang="en-US" sz="2400" spc="-20" baseline="0" dirty="0">
                <a:latin typeface="Tahoma"/>
                <a:cs typeface="Tahoma"/>
              </a:rPr>
              <a:t> </a:t>
            </a:r>
            <a:r>
              <a:rPr lang="en-US" sz="2400" spc="-20" baseline="0" dirty="0" err="1">
                <a:latin typeface="Tahoma"/>
                <a:cs typeface="Tahoma"/>
              </a:rPr>
              <a:t>thể</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và</a:t>
            </a:r>
            <a:r>
              <a:rPr lang="en-US" sz="2400" spc="-20" baseline="0" dirty="0">
                <a:latin typeface="Tahoma"/>
                <a:cs typeface="Tahoma"/>
              </a:rPr>
              <a:t> </a:t>
            </a:r>
            <a:r>
              <a:rPr lang="en-US" sz="2400" spc="-20" baseline="0" dirty="0" err="1">
                <a:latin typeface="Tahoma"/>
                <a:cs typeface="Tahoma"/>
              </a:rPr>
              <a:t>nhận</a:t>
            </a:r>
            <a:r>
              <a:rPr lang="en-US" sz="2400" spc="-20" baseline="0" dirty="0">
                <a:latin typeface="Tahoma"/>
                <a:cs typeface="Tahoma"/>
              </a:rPr>
              <a:t> </a:t>
            </a:r>
            <a:r>
              <a:rPr lang="en-US" sz="2400" spc="-20" baseline="0" dirty="0" err="1">
                <a:latin typeface="Tahoma"/>
                <a:cs typeface="Tahoma"/>
              </a:rPr>
              <a:t>tín</a:t>
            </a:r>
            <a:r>
              <a:rPr lang="en-US" sz="2400" spc="-20" baseline="0" dirty="0">
                <a:latin typeface="Tahoma"/>
                <a:cs typeface="Tahoma"/>
              </a:rPr>
              <a:t> </a:t>
            </a:r>
            <a:r>
              <a:rPr lang="en-US" sz="2400" spc="-20" baseline="0" dirty="0" err="1">
                <a:latin typeface="Tahoma"/>
                <a:cs typeface="Tahoma"/>
              </a:rPr>
              <a:t>hiệu</a:t>
            </a:r>
            <a:r>
              <a:rPr lang="en-US" sz="2400" spc="-20" baseline="0" dirty="0">
                <a:latin typeface="Tahoma"/>
                <a:cs typeface="Tahoma"/>
              </a:rPr>
              <a:t>. </a:t>
            </a:r>
          </a:p>
          <a:p>
            <a:pPr marL="12700" indent="0">
              <a:lnSpc>
                <a:spcPct val="100000"/>
              </a:lnSpc>
              <a:buFont typeface="Arial" pitchFamily="34" charset="0"/>
              <a:buNone/>
            </a:pPr>
            <a:r>
              <a:rPr lang="en-US" sz="2400" spc="-20" baseline="0" dirty="0" err="1">
                <a:latin typeface="Tahoma"/>
                <a:cs typeface="Tahoma"/>
              </a:rPr>
              <a:t>Một</a:t>
            </a:r>
            <a:r>
              <a:rPr lang="en-US" sz="2400" spc="-20" baseline="0" dirty="0">
                <a:latin typeface="Tahoma"/>
                <a:cs typeface="Tahoma"/>
              </a:rPr>
              <a:t> VD </a:t>
            </a:r>
            <a:r>
              <a:rPr lang="en-US" sz="2400" spc="-20" baseline="0" dirty="0" err="1">
                <a:latin typeface="Tahoma"/>
                <a:cs typeface="Tahoma"/>
              </a:rPr>
              <a:t>là</a:t>
            </a:r>
            <a:r>
              <a:rPr lang="en-US" sz="2400" spc="-20" baseline="0" dirty="0">
                <a:latin typeface="Tahoma"/>
                <a:cs typeface="Tahoma"/>
              </a:rPr>
              <a:t> </a:t>
            </a:r>
            <a:r>
              <a:rPr lang="en-US" sz="2400" spc="-20" baseline="0" dirty="0" err="1">
                <a:latin typeface="Tahoma"/>
                <a:cs typeface="Tahoma"/>
              </a:rPr>
              <a:t>mô</a:t>
            </a:r>
            <a:r>
              <a:rPr lang="en-US" sz="2400" spc="-20" baseline="0" dirty="0">
                <a:latin typeface="Tahoma"/>
                <a:cs typeface="Tahoma"/>
              </a:rPr>
              <a:t> </a:t>
            </a:r>
            <a:r>
              <a:rPr lang="en-US" sz="2400" spc="-20" baseline="0" dirty="0" err="1">
                <a:latin typeface="Tahoma"/>
                <a:cs typeface="Tahoma"/>
              </a:rPr>
              <a:t>hình</a:t>
            </a:r>
            <a:r>
              <a:rPr lang="en-US" sz="2400" spc="-20" baseline="0" dirty="0">
                <a:latin typeface="Tahoma"/>
                <a:cs typeface="Tahoma"/>
              </a:rPr>
              <a:t> </a:t>
            </a:r>
            <a:r>
              <a:rPr lang="en-US" sz="2400" spc="-20" baseline="0" dirty="0" err="1">
                <a:latin typeface="Tahoma"/>
                <a:cs typeface="Tahoma"/>
              </a:rPr>
              <a:t>lớp</a:t>
            </a:r>
            <a:r>
              <a:rPr lang="en-US" sz="2400" spc="-20" baseline="0" dirty="0">
                <a:latin typeface="Tahoma"/>
                <a:cs typeface="Tahoma"/>
              </a:rPr>
              <a:t> </a:t>
            </a:r>
            <a:r>
              <a:rPr lang="en-US" sz="2400" spc="-20" baseline="0" dirty="0" err="1">
                <a:latin typeface="Tahoma"/>
                <a:cs typeface="Tahoma"/>
              </a:rPr>
              <a:t>học</a:t>
            </a:r>
            <a:r>
              <a:rPr lang="en-US" sz="2400" spc="-20" baseline="0" dirty="0">
                <a:latin typeface="Tahoma"/>
                <a:cs typeface="Tahoma"/>
              </a:rPr>
              <a:t>, </a:t>
            </a:r>
            <a:r>
              <a:rPr lang="en-US" sz="2400" spc="-20" baseline="0" dirty="0" err="1">
                <a:latin typeface="Tahoma"/>
                <a:cs typeface="Tahoma"/>
              </a:rPr>
              <a:t>khi</a:t>
            </a:r>
            <a:r>
              <a:rPr lang="en-US" sz="2400" spc="-20" baseline="0" dirty="0">
                <a:latin typeface="Tahoma"/>
                <a:cs typeface="Tahoma"/>
              </a:rPr>
              <a:t> </a:t>
            </a:r>
            <a:r>
              <a:rPr lang="en-US" sz="2400" spc="-20" baseline="0" dirty="0" err="1">
                <a:latin typeface="Tahoma"/>
                <a:cs typeface="Tahoma"/>
              </a:rPr>
              <a:t>GV</a:t>
            </a:r>
            <a:r>
              <a:rPr lang="en-US" sz="2400" spc="-20" baseline="0" dirty="0">
                <a:latin typeface="Tahoma"/>
                <a:cs typeface="Tahoma"/>
              </a:rPr>
              <a:t> </a:t>
            </a:r>
            <a:r>
              <a:rPr lang="en-US" sz="2400" spc="-20" baseline="0" dirty="0" err="1">
                <a:latin typeface="Tahoma"/>
                <a:cs typeface="Tahoma"/>
              </a:rPr>
              <a:t>và</a:t>
            </a:r>
            <a:r>
              <a:rPr lang="en-US" sz="2400" spc="-20" baseline="0" dirty="0">
                <a:latin typeface="Tahoma"/>
                <a:cs typeface="Tahoma"/>
              </a:rPr>
              <a:t> </a:t>
            </a:r>
            <a:r>
              <a:rPr lang="en-US" sz="2400" spc="-20" baseline="0" dirty="0" err="1">
                <a:latin typeface="Tahoma"/>
                <a:cs typeface="Tahoma"/>
              </a:rPr>
              <a:t>các</a:t>
            </a:r>
            <a:r>
              <a:rPr lang="en-US" sz="2400" spc="-20" baseline="0" dirty="0">
                <a:latin typeface="Tahoma"/>
                <a:cs typeface="Tahoma"/>
              </a:rPr>
              <a:t> </a:t>
            </a:r>
            <a:r>
              <a:rPr lang="en-US" sz="2400" spc="-20" baseline="0" dirty="0" err="1">
                <a:latin typeface="Tahoma"/>
                <a:cs typeface="Tahoma"/>
              </a:rPr>
              <a:t>SV</a:t>
            </a:r>
            <a:r>
              <a:rPr lang="en-US" sz="2400" spc="-20" baseline="0" dirty="0">
                <a:latin typeface="Tahoma"/>
                <a:cs typeface="Tahoma"/>
              </a:rPr>
              <a:t> </a:t>
            </a:r>
            <a:r>
              <a:rPr lang="en-US" sz="2400" spc="-20" baseline="0" dirty="0" err="1">
                <a:latin typeface="Tahoma"/>
                <a:cs typeface="Tahoma"/>
              </a:rPr>
              <a:t>cùng</a:t>
            </a:r>
            <a:r>
              <a:rPr lang="en-US" sz="2400" spc="-20" baseline="0" dirty="0">
                <a:latin typeface="Tahoma"/>
                <a:cs typeface="Tahoma"/>
              </a:rPr>
              <a:t> chia </a:t>
            </a:r>
            <a:r>
              <a:rPr lang="en-US" sz="2400" spc="-20" baseline="0" dirty="0" err="1">
                <a:latin typeface="Tahoma"/>
                <a:cs typeface="Tahoma"/>
              </a:rPr>
              <a:t>sẻ</a:t>
            </a:r>
            <a:r>
              <a:rPr lang="en-US" sz="2400" spc="-20" baseline="0" dirty="0">
                <a:latin typeface="Tahoma"/>
                <a:cs typeface="Tahoma"/>
              </a:rPr>
              <a:t> </a:t>
            </a:r>
            <a:r>
              <a:rPr lang="en-US" sz="2400" spc="-20" baseline="0" dirty="0" err="1">
                <a:latin typeface="Tahoma"/>
                <a:cs typeface="Tahoma"/>
              </a:rPr>
              <a:t>chung</a:t>
            </a:r>
            <a:r>
              <a:rPr lang="en-US" sz="2400" spc="-20" baseline="0" dirty="0">
                <a:latin typeface="Tahoma"/>
                <a:cs typeface="Tahoma"/>
              </a:rPr>
              <a: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môi</a:t>
            </a:r>
            <a:r>
              <a:rPr lang="en-US" sz="2400" spc="-20" baseline="0" dirty="0">
                <a:latin typeface="Tahoma"/>
                <a:cs typeface="Tahoma"/>
              </a:rPr>
              <a:t> </a:t>
            </a:r>
            <a:r>
              <a:rPr lang="en-US" sz="2400" spc="-20" baseline="0" dirty="0" err="1">
                <a:latin typeface="Tahoma"/>
                <a:cs typeface="Tahoma"/>
              </a:rPr>
              <a:t>trường</a:t>
            </a:r>
            <a:r>
              <a:rPr lang="en-US" sz="2400" spc="-20" baseline="0" dirty="0">
                <a:latin typeface="Tahoma"/>
                <a:cs typeface="Tahoma"/>
              </a:rPr>
              <a:t> </a:t>
            </a:r>
            <a:r>
              <a:rPr lang="en-US" sz="2400" spc="-20" baseline="0" dirty="0" err="1">
                <a:latin typeface="Tahoma"/>
                <a:cs typeface="Tahoma"/>
              </a:rPr>
              <a:t>giao</a:t>
            </a:r>
            <a:r>
              <a:rPr lang="en-US" sz="2400" spc="-20" baseline="0" dirty="0">
                <a:latin typeface="Tahoma"/>
                <a:cs typeface="Tahoma"/>
              </a:rPr>
              <a:t> </a:t>
            </a:r>
            <a:r>
              <a:rPr lang="en-US" sz="2400" spc="-20" baseline="0" dirty="0" err="1">
                <a:latin typeface="Tahoma"/>
                <a:cs typeface="Tahoma"/>
              </a:rPr>
              <a:t>tiếp</a:t>
            </a:r>
            <a:r>
              <a:rPr lang="en-US" sz="2400" spc="-20" baseline="0" dirty="0">
                <a:latin typeface="Tahoma"/>
                <a:cs typeface="Tahoma"/>
              </a:rPr>
              <a:t> </a:t>
            </a:r>
            <a:r>
              <a:rPr lang="en-US" sz="2400" spc="-20" baseline="0" dirty="0" err="1">
                <a:latin typeface="Tahoma"/>
                <a:cs typeface="Tahoma"/>
              </a:rPr>
              <a:t>dạng</a:t>
            </a:r>
            <a:r>
              <a:rPr lang="en-US" sz="2400" spc="-20" baseline="0" dirty="0">
                <a:latin typeface="Tahoma"/>
                <a:cs typeface="Tahoma"/>
              </a:rPr>
              <a:t> broadcast. </a:t>
            </a:r>
            <a:r>
              <a:rPr lang="en-US" sz="2400" spc="-20" baseline="0" dirty="0" err="1">
                <a:latin typeface="Tahoma"/>
                <a:cs typeface="Tahoma"/>
              </a:rPr>
              <a:t>Vấn</a:t>
            </a:r>
            <a:r>
              <a:rPr lang="en-US" sz="2400" spc="-20" baseline="0" dirty="0">
                <a:latin typeface="Tahoma"/>
                <a:cs typeface="Tahoma"/>
              </a:rPr>
              <a:t> </a:t>
            </a:r>
            <a:r>
              <a:rPr lang="en-US" sz="2400" spc="-20" baseline="0" dirty="0" err="1">
                <a:latin typeface="Tahoma"/>
                <a:cs typeface="Tahoma"/>
              </a:rPr>
              <a:t>đề</a:t>
            </a:r>
            <a:r>
              <a:rPr lang="en-US" sz="2400" spc="-20" baseline="0" dirty="0">
                <a:latin typeface="Tahoma"/>
                <a:cs typeface="Tahoma"/>
              </a:rPr>
              <a:t> </a:t>
            </a:r>
            <a:r>
              <a:rPr lang="en-US" sz="2400" spc="-20" baseline="0" dirty="0" err="1">
                <a:latin typeface="Tahoma"/>
                <a:cs typeface="Tahoma"/>
              </a:rPr>
              <a:t>là</a:t>
            </a:r>
            <a:r>
              <a:rPr lang="en-US" sz="2400" spc="-20" baseline="0" dirty="0">
                <a:latin typeface="Tahoma"/>
                <a:cs typeface="Tahoma"/>
              </a:rPr>
              <a:t> </a:t>
            </a:r>
            <a:r>
              <a:rPr lang="en-US" sz="2400" spc="-20" baseline="0" dirty="0" err="1">
                <a:latin typeface="Tahoma"/>
                <a:cs typeface="Tahoma"/>
              </a:rPr>
              <a:t>quyết</a:t>
            </a:r>
            <a:r>
              <a:rPr lang="en-US" sz="2400" spc="-20" baseline="0" dirty="0">
                <a:latin typeface="Tahoma"/>
                <a:cs typeface="Tahoma"/>
              </a:rPr>
              <a:t> </a:t>
            </a:r>
            <a:r>
              <a:rPr lang="en-US" sz="2400" spc="-20" baseline="0" dirty="0" err="1">
                <a:latin typeface="Tahoma"/>
                <a:cs typeface="Tahoma"/>
              </a:rPr>
              <a:t>định</a:t>
            </a:r>
            <a:r>
              <a:rPr lang="en-US" sz="2400" spc="-20" baseline="0" dirty="0">
                <a:latin typeface="Tahoma"/>
                <a:cs typeface="Tahoma"/>
              </a:rPr>
              <a:t> </a:t>
            </a:r>
            <a:r>
              <a:rPr lang="en-US" sz="2400" spc="-20" baseline="0" dirty="0" err="1">
                <a:latin typeface="Tahoma"/>
                <a:cs typeface="Tahoma"/>
              </a:rPr>
              <a:t>xem</a:t>
            </a:r>
            <a:r>
              <a:rPr lang="en-US" sz="2400" spc="-20" baseline="0" dirty="0">
                <a:latin typeface="Tahoma"/>
                <a:cs typeface="Tahoma"/>
              </a:rPr>
              <a:t> </a:t>
            </a:r>
            <a:r>
              <a:rPr lang="en-US" sz="2400" spc="-20" baseline="0" dirty="0" err="1">
                <a:latin typeface="Tahoma"/>
                <a:cs typeface="Tahoma"/>
              </a:rPr>
              <a:t>ai</a:t>
            </a:r>
            <a:r>
              <a:rPr lang="en-US" sz="2400" spc="-20" baseline="0" dirty="0">
                <a:latin typeface="Tahoma"/>
                <a:cs typeface="Tahoma"/>
              </a:rPr>
              <a:t> </a:t>
            </a:r>
            <a:r>
              <a:rPr lang="en-US" sz="2400" spc="-20" baseline="0" dirty="0" err="1">
                <a:latin typeface="Tahoma"/>
                <a:cs typeface="Tahoma"/>
              </a:rPr>
              <a:t>là</a:t>
            </a:r>
            <a:r>
              <a:rPr lang="en-US" sz="2400" spc="-20" baseline="0" dirty="0">
                <a:latin typeface="Tahoma"/>
                <a:cs typeface="Tahoma"/>
              </a:rPr>
              <a:t> </a:t>
            </a:r>
            <a:r>
              <a:rPr lang="en-US" sz="2400" spc="-20" baseline="0" dirty="0" err="1">
                <a:latin typeface="Tahoma"/>
                <a:cs typeface="Tahoma"/>
              </a:rPr>
              <a:t>người</a:t>
            </a:r>
            <a:r>
              <a:rPr lang="en-US" sz="2400" spc="-20" baseline="0" dirty="0">
                <a:latin typeface="Tahoma"/>
                <a:cs typeface="Tahoma"/>
              </a:rPr>
              <a:t> </a:t>
            </a:r>
            <a:r>
              <a:rPr lang="en-US" sz="2400" spc="-20" baseline="0" dirty="0" err="1">
                <a:latin typeface="Tahoma"/>
                <a:cs typeface="Tahoma"/>
              </a:rPr>
              <a:t>được</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biểu</a:t>
            </a:r>
            <a:r>
              <a:rPr lang="en-US" sz="2400" spc="-20" baseline="0" dirty="0">
                <a:latin typeface="Tahoma"/>
                <a:cs typeface="Tahoma"/>
              </a:rPr>
              <a:t> (</a:t>
            </a:r>
            <a:r>
              <a:rPr lang="en-US" sz="2400" spc="-20" baseline="0" dirty="0" err="1">
                <a:latin typeface="Tahoma"/>
                <a:cs typeface="Tahoma"/>
              </a:rPr>
              <a:t>hoặc</a:t>
            </a:r>
            <a:r>
              <a:rPr lang="en-US" sz="2400" spc="-20" baseline="0" dirty="0">
                <a:latin typeface="Tahoma"/>
                <a:cs typeface="Tahoma"/>
              </a:rPr>
              <a:t> </a:t>
            </a:r>
            <a:r>
              <a:rPr lang="en-US" sz="2400" spc="-20" baseline="0" dirty="0" err="1">
                <a:latin typeface="Tahoma"/>
                <a:cs typeface="Tahoma"/>
              </a:rPr>
              <a:t>truyền</a:t>
            </a:r>
            <a:r>
              <a:rPr lang="en-US" sz="2400" spc="-20" baseline="0" dirty="0">
                <a:latin typeface="Tahoma"/>
                <a:cs typeface="Tahoma"/>
              </a:rPr>
              <a:t> </a:t>
            </a:r>
            <a:r>
              <a:rPr lang="en-US" sz="2400" spc="-20" baseline="0" dirty="0" err="1">
                <a:latin typeface="Tahoma"/>
                <a:cs typeface="Tahoma"/>
              </a:rPr>
              <a:t>dữ</a:t>
            </a:r>
            <a:r>
              <a:rPr lang="en-US" sz="2400" spc="-20" baseline="0" dirty="0">
                <a:latin typeface="Tahoma"/>
                <a:cs typeface="Tahoma"/>
              </a:rPr>
              <a:t> </a:t>
            </a:r>
            <a:r>
              <a:rPr lang="en-US" sz="2400" spc="-20" baseline="0" dirty="0" err="1">
                <a:latin typeface="Tahoma"/>
                <a:cs typeface="Tahoma"/>
              </a:rPr>
              <a:t>liệu</a:t>
            </a:r>
            <a:r>
              <a:rPr lang="en-US" sz="2400" spc="-20" baseline="0" dirty="0">
                <a:latin typeface="Tahoma"/>
                <a:cs typeface="Tahoma"/>
              </a:rPr>
              <a:t> </a:t>
            </a:r>
            <a:r>
              <a:rPr lang="en-US" sz="2400" spc="-20" baseline="0" dirty="0" err="1">
                <a:latin typeface="Tahoma"/>
                <a:cs typeface="Tahoma"/>
              </a:rPr>
              <a:t>vào</a:t>
            </a:r>
            <a:r>
              <a:rPr lang="en-US" sz="2400" spc="-20" baseline="0" dirty="0">
                <a:latin typeface="Tahoma"/>
                <a:cs typeface="Tahoma"/>
              </a:rPr>
              <a:t> </a:t>
            </a:r>
            <a:r>
              <a:rPr lang="en-US" sz="2400" spc="-20" baseline="0" dirty="0" err="1">
                <a:latin typeface="Tahoma"/>
                <a:cs typeface="Tahoma"/>
              </a:rPr>
              <a:t>kênh</a:t>
            </a:r>
            <a:r>
              <a:rPr lang="en-US" sz="2400" spc="-20" baseline="0" dirty="0">
                <a:latin typeface="Tahoma"/>
                <a:cs typeface="Tahoma"/>
              </a:rPr>
              <a:t> </a:t>
            </a:r>
            <a:r>
              <a:rPr lang="en-US" sz="2400" spc="-20" baseline="0" dirty="0" err="1">
                <a:latin typeface="Tahoma"/>
                <a:cs typeface="Tahoma"/>
              </a:rPr>
              <a:t>truyền</a:t>
            </a:r>
            <a:r>
              <a:rPr lang="en-US" sz="2400" spc="-20" baseline="0" dirty="0">
                <a:latin typeface="Tahoma"/>
                <a:cs typeface="Tahoma"/>
              </a:rPr>
              <a:t>) </a:t>
            </a:r>
            <a:r>
              <a:rPr lang="en-US" sz="2400" spc="-20" baseline="0" dirty="0" err="1">
                <a:latin typeface="Tahoma"/>
                <a:cs typeface="Tahoma"/>
              </a:rPr>
              <a:t>tại</a:t>
            </a:r>
            <a:r>
              <a:rPr lang="en-US" sz="2400" spc="-20" baseline="0" dirty="0">
                <a:latin typeface="Tahoma"/>
                <a:cs typeface="Tahoma"/>
              </a:rPr>
              <a: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thời</a:t>
            </a:r>
            <a:r>
              <a:rPr lang="en-US" sz="2400" spc="-20" baseline="0" dirty="0">
                <a:latin typeface="Tahoma"/>
                <a:cs typeface="Tahoma"/>
              </a:rPr>
              <a:t> </a:t>
            </a:r>
            <a:r>
              <a:rPr lang="en-US" sz="2400" spc="-20" baseline="0" dirty="0" err="1">
                <a:latin typeface="Tahoma"/>
                <a:cs typeface="Tahoma"/>
              </a:rPr>
              <a:t>điểm</a:t>
            </a:r>
            <a:r>
              <a:rPr lang="en-US" sz="2400" spc="-20" baseline="0" dirty="0">
                <a:latin typeface="Tahoma"/>
                <a:cs typeface="Tahoma"/>
              </a:rPr>
              <a:t> </a:t>
            </a:r>
            <a:r>
              <a:rPr lang="en-US" sz="2400" spc="-20" baseline="0" dirty="0" err="1">
                <a:latin typeface="Tahoma"/>
                <a:cs typeface="Tahoma"/>
              </a:rPr>
              <a:t>nhất</a:t>
            </a:r>
            <a:r>
              <a:rPr lang="en-US" sz="2400" spc="-20" baseline="0" dirty="0">
                <a:latin typeface="Tahoma"/>
                <a:cs typeface="Tahoma"/>
              </a:rPr>
              <a:t> </a:t>
            </a:r>
            <a:r>
              <a:rPr lang="en-US" sz="2400" spc="-20" baseline="0" dirty="0" err="1">
                <a:latin typeface="Tahoma"/>
                <a:cs typeface="Tahoma"/>
              </a:rPr>
              <a:t>định</a:t>
            </a:r>
            <a:r>
              <a:rPr lang="en-US" sz="2400" spc="-20" baseline="0" dirty="0">
                <a:latin typeface="Tahoma"/>
                <a:cs typeface="Tahoma"/>
              </a:rPr>
              <a:t>. </a:t>
            </a:r>
            <a:r>
              <a:rPr lang="en-US" sz="2400" spc="-20" baseline="0" dirty="0" err="1">
                <a:latin typeface="Tahoma"/>
                <a:cs typeface="Tahoma"/>
              </a:rPr>
              <a:t>Trong</a:t>
            </a:r>
            <a:r>
              <a:rPr lang="en-US" sz="2400" spc="-20" baseline="0" dirty="0">
                <a:latin typeface="Tahoma"/>
                <a:cs typeface="Tahoma"/>
              </a:rPr>
              <a:t> </a:t>
            </a:r>
            <a:r>
              <a:rPr lang="en-US" sz="2400" spc="-20" baseline="0" dirty="0" err="1">
                <a:latin typeface="Tahoma"/>
                <a:cs typeface="Tahoma"/>
              </a:rPr>
              <a:t>giao</a:t>
            </a:r>
            <a:r>
              <a:rPr lang="en-US" sz="2400" spc="-20" baseline="0" dirty="0">
                <a:latin typeface="Tahoma"/>
                <a:cs typeface="Tahoma"/>
              </a:rPr>
              <a:t> </a:t>
            </a:r>
            <a:r>
              <a:rPr lang="en-US" sz="2400" spc="-20" baseline="0" dirty="0" err="1">
                <a:latin typeface="Tahoma"/>
                <a:cs typeface="Tahoma"/>
              </a:rPr>
              <a:t>tiếp</a:t>
            </a:r>
            <a:r>
              <a:rPr lang="en-US" sz="2400" spc="-20" baseline="0" dirty="0">
                <a:latin typeface="Tahoma"/>
                <a:cs typeface="Tahoma"/>
              </a:rPr>
              <a:t> </a:t>
            </a:r>
            <a:r>
              <a:rPr lang="en-US" sz="2400" spc="-20" baseline="0" dirty="0" err="1">
                <a:latin typeface="Tahoma"/>
                <a:cs typeface="Tahoma"/>
              </a:rPr>
              <a:t>hàng</a:t>
            </a:r>
            <a:r>
              <a:rPr lang="en-US" sz="2400" spc="-20" baseline="0" dirty="0">
                <a:latin typeface="Tahoma"/>
                <a:cs typeface="Tahoma"/>
              </a:rPr>
              <a:t> </a:t>
            </a:r>
            <a:r>
              <a:rPr lang="en-US" sz="2400" spc="-20" baseline="0" dirty="0" err="1">
                <a:latin typeface="Tahoma"/>
                <a:cs typeface="Tahoma"/>
              </a:rPr>
              <a:t>ngày</a:t>
            </a:r>
            <a:r>
              <a:rPr lang="en-US" sz="2400" spc="-20" baseline="0" dirty="0">
                <a:latin typeface="Tahoma"/>
                <a:cs typeface="Tahoma"/>
              </a:rPr>
              <a:t> </a:t>
            </a:r>
            <a:r>
              <a:rPr lang="en-US" sz="2400" spc="-20" baseline="0" dirty="0" err="1">
                <a:latin typeface="Tahoma"/>
                <a:cs typeface="Tahoma"/>
              </a:rPr>
              <a:t>chúng</a:t>
            </a:r>
            <a:r>
              <a:rPr lang="en-US" sz="2400" spc="-20" baseline="0" dirty="0">
                <a:latin typeface="Tahoma"/>
                <a:cs typeface="Tahoma"/>
              </a:rPr>
              <a:t> ta </a:t>
            </a:r>
            <a:r>
              <a:rPr lang="en-US" sz="2400" spc="-20" baseline="0" dirty="0" err="1">
                <a:latin typeface="Tahoma"/>
                <a:cs typeface="Tahoma"/>
              </a:rPr>
              <a:t>thường</a:t>
            </a:r>
            <a:r>
              <a:rPr lang="en-US" sz="2400" spc="-20" baseline="0" dirty="0">
                <a:latin typeface="Tahoma"/>
                <a:cs typeface="Tahoma"/>
              </a:rPr>
              <a:t> </a:t>
            </a:r>
            <a:r>
              <a:rPr lang="en-US" sz="2400" spc="-20" baseline="0" dirty="0" err="1">
                <a:latin typeface="Tahoma"/>
                <a:cs typeface="Tahoma"/>
              </a:rPr>
              <a:t>tuân</a:t>
            </a:r>
            <a:r>
              <a:rPr lang="en-US" sz="2400" spc="-20" baseline="0" dirty="0">
                <a:latin typeface="Tahoma"/>
                <a:cs typeface="Tahoma"/>
              </a:rPr>
              <a:t> </a:t>
            </a:r>
            <a:r>
              <a:rPr lang="en-US" sz="2400" spc="-20" baseline="0" dirty="0" err="1">
                <a:latin typeface="Tahoma"/>
                <a:cs typeface="Tahoma"/>
              </a:rPr>
              <a:t>thủ</a:t>
            </a:r>
            <a:r>
              <a:rPr lang="en-US" sz="2400" spc="-20" baseline="0" dirty="0">
                <a:latin typeface="Tahoma"/>
                <a:cs typeface="Tahoma"/>
              </a:rPr>
              <a:t>:</a:t>
            </a:r>
          </a:p>
          <a:p>
            <a:pPr marL="355600" indent="-342900">
              <a:lnSpc>
                <a:spcPct val="100000"/>
              </a:lnSpc>
              <a:buFontTx/>
              <a:buChar char="-"/>
            </a:pPr>
            <a:r>
              <a:rPr lang="en-US" sz="2400" spc="-20" baseline="0" dirty="0" err="1">
                <a:latin typeface="Tahoma"/>
                <a:cs typeface="Tahoma"/>
              </a:rPr>
              <a:t>Mọi</a:t>
            </a:r>
            <a:r>
              <a:rPr lang="en-US" sz="2400" spc="-20" baseline="0" dirty="0">
                <a:latin typeface="Tahoma"/>
                <a:cs typeface="Tahoma"/>
              </a:rPr>
              <a:t> </a:t>
            </a:r>
            <a:r>
              <a:rPr lang="en-US" sz="2400" spc="-20" baseline="0" dirty="0" err="1">
                <a:latin typeface="Tahoma"/>
                <a:cs typeface="Tahoma"/>
              </a:rPr>
              <a:t>người</a:t>
            </a:r>
            <a:r>
              <a:rPr lang="en-US" sz="2400" spc="-20" baseline="0" dirty="0">
                <a:latin typeface="Tahoma"/>
                <a:cs typeface="Tahoma"/>
              </a:rPr>
              <a:t> </a:t>
            </a:r>
            <a:r>
              <a:rPr lang="en-US" sz="2400" spc="-20" baseline="0" dirty="0" err="1">
                <a:latin typeface="Tahoma"/>
                <a:cs typeface="Tahoma"/>
              </a:rPr>
              <a:t>đều</a:t>
            </a:r>
            <a:r>
              <a:rPr lang="en-US" sz="2400" spc="-20" baseline="0" dirty="0">
                <a:latin typeface="Tahoma"/>
                <a:cs typeface="Tahoma"/>
              </a:rPr>
              <a:t> </a:t>
            </a:r>
            <a:r>
              <a:rPr lang="en-US" sz="2400" spc="-20" baseline="0" dirty="0" err="1">
                <a:latin typeface="Tahoma"/>
                <a:cs typeface="Tahoma"/>
              </a:rPr>
              <a:t>có</a:t>
            </a:r>
            <a:r>
              <a:rPr lang="en-US" sz="2400" spc="-20" baseline="0" dirty="0">
                <a:latin typeface="Tahoma"/>
                <a:cs typeface="Tahoma"/>
              </a:rPr>
              <a:t> </a:t>
            </a:r>
            <a:r>
              <a:rPr lang="en-US" sz="2400" spc="-20" baseline="0" dirty="0" err="1">
                <a:latin typeface="Tahoma"/>
                <a:cs typeface="Tahoma"/>
              </a:rPr>
              <a:t>cơ</a:t>
            </a:r>
            <a:r>
              <a:rPr lang="en-US" sz="2400" spc="-20" baseline="0" dirty="0">
                <a:latin typeface="Tahoma"/>
                <a:cs typeface="Tahoma"/>
              </a:rPr>
              <a:t> </a:t>
            </a:r>
            <a:r>
              <a:rPr lang="en-US" sz="2400" spc="-20" baseline="0" dirty="0" err="1">
                <a:latin typeface="Tahoma"/>
                <a:cs typeface="Tahoma"/>
              </a:rPr>
              <a:t>hội</a:t>
            </a:r>
            <a:r>
              <a:rPr lang="en-US" sz="2400" spc="-20" baseline="0" dirty="0">
                <a:latin typeface="Tahoma"/>
                <a:cs typeface="Tahoma"/>
              </a:rPr>
              <a:t> </a:t>
            </a:r>
            <a:r>
              <a:rPr lang="en-US" sz="2400" spc="-20" baseline="0" dirty="0" err="1">
                <a:latin typeface="Tahoma"/>
                <a:cs typeface="Tahoma"/>
              </a:rPr>
              <a:t>để</a:t>
            </a:r>
            <a:r>
              <a:rPr lang="en-US" sz="2400" spc="-20" baseline="0" dirty="0">
                <a:latin typeface="Tahoma"/>
                <a:cs typeface="Tahoma"/>
              </a:rPr>
              <a:t> </a:t>
            </a:r>
            <a:r>
              <a:rPr lang="en-US" sz="2400" spc="-20" baseline="0" dirty="0" err="1">
                <a:latin typeface="Tahoma"/>
                <a:cs typeface="Tahoma"/>
              </a:rPr>
              <a:t>được</a:t>
            </a:r>
            <a:r>
              <a:rPr lang="en-US" sz="2400" spc="-20" baseline="0" dirty="0">
                <a:latin typeface="Tahoma"/>
                <a:cs typeface="Tahoma"/>
              </a:rPr>
              <a:t> </a:t>
            </a:r>
            <a:r>
              <a:rPr lang="en-US" sz="2400" spc="-20" baseline="0" dirty="0" err="1">
                <a:latin typeface="Tahoma"/>
                <a:cs typeface="Tahoma"/>
              </a:rPr>
              <a:t>nói</a:t>
            </a:r>
            <a:endParaRPr lang="en-US" sz="2400" spc="-20" baseline="0" dirty="0">
              <a:latin typeface="Tahoma"/>
              <a:cs typeface="Tahoma"/>
            </a:endParaRPr>
          </a:p>
          <a:p>
            <a:pPr marL="355600" indent="-342900">
              <a:lnSpc>
                <a:spcPct val="100000"/>
              </a:lnSpc>
              <a:buFontTx/>
              <a:buChar char="-"/>
            </a:pPr>
            <a:r>
              <a:rPr lang="en-US" sz="2400" spc="-20" baseline="0" dirty="0" err="1">
                <a:latin typeface="Tahoma"/>
                <a:cs typeface="Tahoma"/>
              </a:rPr>
              <a:t>Đừng</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biểu</a:t>
            </a:r>
            <a:r>
              <a:rPr lang="en-US" sz="2400" spc="-20" baseline="0" dirty="0">
                <a:latin typeface="Tahoma"/>
                <a:cs typeface="Tahoma"/>
              </a:rPr>
              <a:t> </a:t>
            </a:r>
            <a:r>
              <a:rPr lang="en-US" sz="2400" spc="-20" baseline="0" dirty="0" err="1">
                <a:latin typeface="Tahoma"/>
                <a:cs typeface="Tahoma"/>
              </a:rPr>
              <a:t>cho</a:t>
            </a:r>
            <a:r>
              <a:rPr lang="en-US" sz="2400" spc="-20" baseline="0" dirty="0">
                <a:latin typeface="Tahoma"/>
                <a:cs typeface="Tahoma"/>
              </a:rPr>
              <a:t> </a:t>
            </a:r>
            <a:r>
              <a:rPr lang="en-US" sz="2400" spc="-20" baseline="0" dirty="0" err="1">
                <a:latin typeface="Tahoma"/>
                <a:cs typeface="Tahoma"/>
              </a:rPr>
              <a:t>đến</a:t>
            </a:r>
            <a:r>
              <a:rPr lang="en-US" sz="2400" spc="-20" baseline="0" dirty="0">
                <a:latin typeface="Tahoma"/>
                <a:cs typeface="Tahoma"/>
              </a:rPr>
              <a:t> </a:t>
            </a:r>
            <a:r>
              <a:rPr lang="en-US" sz="2400" spc="-20" baseline="0" dirty="0" err="1">
                <a:latin typeface="Tahoma"/>
                <a:cs typeface="Tahoma"/>
              </a:rPr>
              <a:t>khi</a:t>
            </a:r>
            <a:r>
              <a:rPr lang="en-US" sz="2400" spc="-20" baseline="0" dirty="0">
                <a:latin typeface="Tahoma"/>
                <a:cs typeface="Tahoma"/>
              </a:rPr>
              <a:t> </a:t>
            </a:r>
            <a:r>
              <a:rPr lang="en-US" sz="2400" spc="-20" baseline="0" dirty="0" err="1">
                <a:latin typeface="Tahoma"/>
                <a:cs typeface="Tahoma"/>
              </a:rPr>
              <a:t>bạn</a:t>
            </a:r>
            <a:r>
              <a:rPr lang="en-US" sz="2400" spc="-20" baseline="0" dirty="0">
                <a:latin typeface="Tahoma"/>
                <a:cs typeface="Tahoma"/>
              </a:rPr>
              <a:t> </a:t>
            </a:r>
            <a:r>
              <a:rPr lang="en-US" sz="2400" spc="-20" baseline="0" dirty="0" err="1">
                <a:latin typeface="Tahoma"/>
                <a:cs typeface="Tahoma"/>
              </a:rPr>
              <a:t>được</a:t>
            </a:r>
            <a:r>
              <a:rPr lang="en-US" sz="2400" spc="-20" baseline="0" dirty="0">
                <a:latin typeface="Tahoma"/>
                <a:cs typeface="Tahoma"/>
              </a:rPr>
              <a:t> </a:t>
            </a:r>
            <a:r>
              <a:rPr lang="en-US" sz="2400" spc="-20" baseline="0" dirty="0" err="1">
                <a:latin typeface="Tahoma"/>
                <a:cs typeface="Tahoma"/>
              </a:rPr>
              <a:t>yêu</a:t>
            </a:r>
            <a:r>
              <a:rPr lang="en-US" sz="2400" spc="-20" baseline="0" dirty="0">
                <a:latin typeface="Tahoma"/>
                <a:cs typeface="Tahoma"/>
              </a:rPr>
              <a:t> </a:t>
            </a:r>
            <a:r>
              <a:rPr lang="en-US" sz="2400" spc="-20" baseline="0" dirty="0" err="1">
                <a:latin typeface="Tahoma"/>
                <a:cs typeface="Tahoma"/>
              </a:rPr>
              <a:t>cầu</a:t>
            </a:r>
            <a:endParaRPr lang="en-US" sz="2400" spc="-20" baseline="0" dirty="0">
              <a:latin typeface="Tahoma"/>
              <a:cs typeface="Tahoma"/>
            </a:endParaRPr>
          </a:p>
          <a:p>
            <a:pPr marL="355600" indent="-342900">
              <a:lnSpc>
                <a:spcPct val="100000"/>
              </a:lnSpc>
              <a:buFontTx/>
              <a:buChar char="-"/>
            </a:pPr>
            <a:r>
              <a:rPr lang="en-US" sz="2400" spc="-20" baseline="0" dirty="0" err="1">
                <a:latin typeface="Tahoma"/>
                <a:cs typeface="Tahoma"/>
              </a:rPr>
              <a:t>Đừng</a:t>
            </a:r>
            <a:r>
              <a:rPr lang="en-US" sz="2400" spc="-20" baseline="0" dirty="0">
                <a:latin typeface="Tahoma"/>
                <a:cs typeface="Tahoma"/>
              </a:rPr>
              <a:t> </a:t>
            </a:r>
            <a:r>
              <a:rPr lang="en-US" sz="2400" spc="-20" baseline="0" dirty="0" err="1">
                <a:latin typeface="Tahoma"/>
                <a:cs typeface="Tahoma"/>
              </a:rPr>
              <a:t>độc</a:t>
            </a:r>
            <a:r>
              <a:rPr lang="en-US" sz="2400" spc="-20" baseline="0" dirty="0">
                <a:latin typeface="Tahoma"/>
                <a:cs typeface="Tahoma"/>
              </a:rPr>
              <a:t> </a:t>
            </a:r>
            <a:r>
              <a:rPr lang="en-US" sz="2400" spc="-20" baseline="0" dirty="0" err="1">
                <a:latin typeface="Tahoma"/>
                <a:cs typeface="Tahoma"/>
              </a:rPr>
              <a:t>thoại</a:t>
            </a:r>
            <a:r>
              <a:rPr lang="en-US" sz="2400" spc="-20" baseline="0" dirty="0">
                <a:latin typeface="Tahoma"/>
                <a:cs typeface="Tahoma"/>
              </a:rPr>
              <a:t> </a:t>
            </a:r>
            <a:r>
              <a:rPr lang="en-US" sz="2400" spc="-20" baseline="0" dirty="0" err="1">
                <a:latin typeface="Tahoma"/>
                <a:cs typeface="Tahoma"/>
              </a:rPr>
              <a:t>trong</a:t>
            </a:r>
            <a:r>
              <a:rPr lang="en-US" sz="2400" spc="-20" baseline="0" dirty="0">
                <a:latin typeface="Tahoma"/>
                <a:cs typeface="Tahoma"/>
              </a:rPr>
              <a:t> </a:t>
            </a:r>
            <a:r>
              <a:rPr lang="en-US" sz="2400" spc="-20" baseline="0" dirty="0" err="1">
                <a:latin typeface="Tahoma"/>
                <a:cs typeface="Tahoma"/>
              </a:rPr>
              <a:t>suốt</a:t>
            </a:r>
            <a:r>
              <a:rPr lang="en-US" sz="2400" spc="-20" baseline="0" dirty="0">
                <a:latin typeface="Tahoma"/>
                <a:cs typeface="Tahoma"/>
              </a:rPr>
              <a:t> </a:t>
            </a:r>
            <a:r>
              <a:rPr lang="en-US" sz="2400" spc="-20" baseline="0" dirty="0" err="1">
                <a:latin typeface="Tahoma"/>
                <a:cs typeface="Tahoma"/>
              </a:rPr>
              <a:t>cuộc</a:t>
            </a:r>
            <a:r>
              <a:rPr lang="en-US" sz="2400" spc="-20" baseline="0" dirty="0">
                <a:latin typeface="Tahoma"/>
                <a:cs typeface="Tahoma"/>
              </a:rPr>
              <a:t> </a:t>
            </a:r>
            <a:r>
              <a:rPr lang="en-US" sz="2400" spc="-20" baseline="0" dirty="0" err="1">
                <a:latin typeface="Tahoma"/>
                <a:cs typeface="Tahoma"/>
              </a:rPr>
              <a:t>hội</a:t>
            </a:r>
            <a:r>
              <a:rPr lang="en-US" sz="2400" spc="-20" baseline="0" dirty="0">
                <a:latin typeface="Tahoma"/>
                <a:cs typeface="Tahoma"/>
              </a:rPr>
              <a:t> </a:t>
            </a:r>
            <a:r>
              <a:rPr lang="en-US" sz="2400" spc="-20" baseline="0" dirty="0" err="1">
                <a:latin typeface="Tahoma"/>
                <a:cs typeface="Tahoma"/>
              </a:rPr>
              <a:t>thoại</a:t>
            </a:r>
            <a:endParaRPr lang="en-US" sz="2400" spc="-20" baseline="0" dirty="0">
              <a:latin typeface="Tahoma"/>
              <a:cs typeface="Tahoma"/>
            </a:endParaRPr>
          </a:p>
          <a:p>
            <a:pPr marL="355600" indent="-342900">
              <a:lnSpc>
                <a:spcPct val="100000"/>
              </a:lnSpc>
              <a:buFontTx/>
              <a:buChar char="-"/>
            </a:pPr>
            <a:r>
              <a:rPr lang="en-US" sz="2400" spc="-20" baseline="0" dirty="0" err="1">
                <a:latin typeface="Tahoma"/>
                <a:cs typeface="Tahoma"/>
              </a:rPr>
              <a:t>Giơ</a:t>
            </a:r>
            <a:r>
              <a:rPr lang="en-US" sz="2400" spc="-20" baseline="0" dirty="0">
                <a:latin typeface="Tahoma"/>
                <a:cs typeface="Tahoma"/>
              </a:rPr>
              <a:t> </a:t>
            </a:r>
            <a:r>
              <a:rPr lang="en-US" sz="2400" spc="-20" baseline="0" dirty="0" err="1">
                <a:latin typeface="Tahoma"/>
                <a:cs typeface="Tahoma"/>
              </a:rPr>
              <a:t>tay</a:t>
            </a:r>
            <a:r>
              <a:rPr lang="en-US" sz="2400" spc="-20" baseline="0" dirty="0">
                <a:latin typeface="Tahoma"/>
                <a:cs typeface="Tahoma"/>
              </a:rPr>
              <a:t> </a:t>
            </a:r>
            <a:r>
              <a:rPr lang="en-US" sz="2400" spc="-20" baseline="0" dirty="0" err="1">
                <a:latin typeface="Tahoma"/>
                <a:cs typeface="Tahoma"/>
              </a:rPr>
              <a:t>lên</a:t>
            </a:r>
            <a:r>
              <a:rPr lang="en-US" sz="2400" spc="-20" baseline="0" dirty="0">
                <a:latin typeface="Tahoma"/>
                <a:cs typeface="Tahoma"/>
              </a:rPr>
              <a:t> </a:t>
            </a:r>
            <a:r>
              <a:rPr lang="en-US" sz="2400" spc="-20" baseline="0" dirty="0" err="1">
                <a:latin typeface="Tahoma"/>
                <a:cs typeface="Tahoma"/>
              </a:rPr>
              <a:t>nếu</a:t>
            </a:r>
            <a:r>
              <a:rPr lang="en-US" sz="2400" spc="-20" baseline="0" dirty="0">
                <a:latin typeface="Tahoma"/>
                <a:cs typeface="Tahoma"/>
              </a:rPr>
              <a:t> </a:t>
            </a:r>
            <a:r>
              <a:rPr lang="en-US" sz="2400" spc="-20" baseline="0" dirty="0" err="1">
                <a:latin typeface="Tahoma"/>
                <a:cs typeface="Tahoma"/>
              </a:rPr>
              <a:t>bạn</a:t>
            </a:r>
            <a:r>
              <a:rPr lang="en-US" sz="2400" spc="-20" baseline="0" dirty="0">
                <a:latin typeface="Tahoma"/>
                <a:cs typeface="Tahoma"/>
              </a:rPr>
              <a:t> </a:t>
            </a:r>
            <a:r>
              <a:rPr lang="en-US" sz="2400" spc="-20" baseline="0" dirty="0" err="1">
                <a:latin typeface="Tahoma"/>
                <a:cs typeface="Tahoma"/>
              </a:rPr>
              <a:t>có</a:t>
            </a:r>
            <a:r>
              <a:rPr lang="en-US" sz="2400" spc="-20" baseline="0" dirty="0">
                <a:latin typeface="Tahoma"/>
                <a:cs typeface="Tahoma"/>
              </a:rPr>
              <a:t> ý </a:t>
            </a:r>
            <a:r>
              <a:rPr lang="en-US" sz="2400" spc="-20" baseline="0" dirty="0" err="1">
                <a:latin typeface="Tahoma"/>
                <a:cs typeface="Tahoma"/>
              </a:rPr>
              <a:t>kiến</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biểu</a:t>
            </a:r>
            <a:endParaRPr lang="en-US" sz="2400" spc="-20" baseline="0" dirty="0">
              <a:latin typeface="Tahoma"/>
              <a:cs typeface="Tahoma"/>
            </a:endParaRPr>
          </a:p>
          <a:p>
            <a:pPr marL="355600" indent="-342900">
              <a:lnSpc>
                <a:spcPct val="100000"/>
              </a:lnSpc>
              <a:buFontTx/>
              <a:buChar char="-"/>
            </a:pPr>
            <a:r>
              <a:rPr lang="en-US" sz="2400" spc="-20" baseline="0" dirty="0" err="1">
                <a:latin typeface="Tahoma"/>
                <a:cs typeface="Tahoma"/>
              </a:rPr>
              <a:t>Đừng</a:t>
            </a:r>
            <a:r>
              <a:rPr lang="en-US" sz="2400" spc="-20" baseline="0" dirty="0">
                <a:latin typeface="Tahoma"/>
                <a:cs typeface="Tahoma"/>
              </a:rPr>
              <a:t> </a:t>
            </a:r>
            <a:r>
              <a:rPr lang="en-US" sz="2400" spc="-20" baseline="0" dirty="0" err="1">
                <a:latin typeface="Tahoma"/>
                <a:cs typeface="Tahoma"/>
              </a:rPr>
              <a:t>chen</a:t>
            </a:r>
            <a:r>
              <a:rPr lang="en-US" sz="2400" spc="-20" baseline="0" dirty="0">
                <a:latin typeface="Tahoma"/>
                <a:cs typeface="Tahoma"/>
              </a:rPr>
              <a:t> </a:t>
            </a:r>
            <a:r>
              <a:rPr lang="en-US" sz="2400" spc="-20" baseline="0" dirty="0" err="1">
                <a:latin typeface="Tahoma"/>
                <a:cs typeface="Tahoma"/>
              </a:rPr>
              <a:t>nganh</a:t>
            </a:r>
            <a:r>
              <a:rPr lang="en-US" sz="2400" spc="-20" baseline="0" dirty="0">
                <a:latin typeface="Tahoma"/>
                <a:cs typeface="Tahoma"/>
              </a:rPr>
              <a:t> </a:t>
            </a:r>
            <a:r>
              <a:rPr lang="en-US" sz="2400" spc="-20" baseline="0" dirty="0" err="1">
                <a:latin typeface="Tahoma"/>
                <a:cs typeface="Tahoma"/>
              </a:rPr>
              <a:t>khi</a:t>
            </a:r>
            <a:r>
              <a:rPr lang="en-US" sz="2400" spc="-20" baseline="0" dirty="0">
                <a:latin typeface="Tahoma"/>
                <a:cs typeface="Tahoma"/>
              </a:rPr>
              <a:t> </a:t>
            </a:r>
            <a:r>
              <a:rPr lang="en-US" sz="2400" spc="-20" baseline="0" dirty="0" err="1">
                <a:latin typeface="Tahoma"/>
                <a:cs typeface="Tahoma"/>
              </a:rPr>
              <a:t>người</a:t>
            </a:r>
            <a:r>
              <a:rPr lang="en-US" sz="2400" spc="-20" baseline="0" dirty="0">
                <a:latin typeface="Tahoma"/>
                <a:cs typeface="Tahoma"/>
              </a:rPr>
              <a:t> </a:t>
            </a:r>
            <a:r>
              <a:rPr lang="en-US" sz="2400" spc="-20" baseline="0" dirty="0" err="1">
                <a:latin typeface="Tahoma"/>
                <a:cs typeface="Tahoma"/>
              </a:rPr>
              <a:t>khác</a:t>
            </a:r>
            <a:r>
              <a:rPr lang="en-US" sz="2400" spc="-20" baseline="0" dirty="0">
                <a:latin typeface="Tahoma"/>
                <a:cs typeface="Tahoma"/>
              </a:rPr>
              <a:t> </a:t>
            </a:r>
            <a:r>
              <a:rPr lang="en-US" sz="2400" spc="-20" baseline="0" dirty="0" err="1">
                <a:latin typeface="Tahoma"/>
                <a:cs typeface="Tahoma"/>
              </a:rPr>
              <a:t>đang</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biểu</a:t>
            </a:r>
            <a:endParaRPr lang="en-US" sz="2400" spc="-20" baseline="0" dirty="0">
              <a:latin typeface="Tahoma"/>
              <a:cs typeface="Tahoma"/>
            </a:endParaRPr>
          </a:p>
          <a:p>
            <a:pPr marL="355600" indent="-342900">
              <a:lnSpc>
                <a:spcPct val="100000"/>
              </a:lnSpc>
              <a:buFontTx/>
              <a:buChar char="-"/>
            </a:pPr>
            <a:r>
              <a:rPr lang="en-US" sz="2400" spc="-20" baseline="0" dirty="0" err="1">
                <a:latin typeface="Tahoma"/>
                <a:cs typeface="Tahoma"/>
              </a:rPr>
              <a:t>Đừng</a:t>
            </a:r>
            <a:r>
              <a:rPr lang="en-US" sz="2400" spc="-20" baseline="0" dirty="0">
                <a:latin typeface="Tahoma"/>
                <a:cs typeface="Tahoma"/>
              </a:rPr>
              <a:t> </a:t>
            </a:r>
            <a:r>
              <a:rPr lang="en-US" sz="2400" spc="-20" baseline="0" dirty="0" err="1">
                <a:latin typeface="Tahoma"/>
                <a:cs typeface="Tahoma"/>
              </a:rPr>
              <a:t>ngủ</a:t>
            </a:r>
            <a:r>
              <a:rPr lang="en-US" sz="2400" spc="-20" baseline="0" dirty="0">
                <a:latin typeface="Tahoma"/>
                <a:cs typeface="Tahoma"/>
              </a:rPr>
              <a:t> </a:t>
            </a:r>
            <a:r>
              <a:rPr lang="en-US" sz="2400" spc="-20" baseline="0" dirty="0" err="1">
                <a:latin typeface="Tahoma"/>
                <a:cs typeface="Tahoma"/>
              </a:rPr>
              <a:t>gục</a:t>
            </a:r>
            <a:r>
              <a:rPr lang="en-US" sz="2400" spc="-20" baseline="0" dirty="0">
                <a:latin typeface="Tahoma"/>
                <a:cs typeface="Tahoma"/>
              </a:rPr>
              <a:t> </a:t>
            </a:r>
            <a:r>
              <a:rPr lang="en-US" sz="2400" spc="-20" baseline="0" dirty="0" err="1">
                <a:latin typeface="Tahoma"/>
                <a:cs typeface="Tahoma"/>
              </a:rPr>
              <a:t>khi</a:t>
            </a:r>
            <a:r>
              <a:rPr lang="en-US" sz="2400" spc="-20" baseline="0" dirty="0">
                <a:latin typeface="Tahoma"/>
                <a:cs typeface="Tahoma"/>
              </a:rPr>
              <a:t> </a:t>
            </a:r>
            <a:r>
              <a:rPr lang="en-US" sz="2400" spc="-20" baseline="0" dirty="0" err="1">
                <a:latin typeface="Tahoma"/>
                <a:cs typeface="Tahoma"/>
              </a:rPr>
              <a:t>người</a:t>
            </a:r>
            <a:r>
              <a:rPr lang="en-US" sz="2400" spc="-20" baseline="0" dirty="0">
                <a:latin typeface="Tahoma"/>
                <a:cs typeface="Tahoma"/>
              </a:rPr>
              <a:t> </a:t>
            </a:r>
            <a:r>
              <a:rPr lang="en-US" sz="2400" spc="-20" baseline="0" dirty="0" err="1">
                <a:latin typeface="Tahoma"/>
                <a:cs typeface="Tahoma"/>
              </a:rPr>
              <a:t>khác</a:t>
            </a:r>
            <a:r>
              <a:rPr lang="en-US" sz="2400" spc="-20" baseline="0" dirty="0">
                <a:latin typeface="Tahoma"/>
                <a:cs typeface="Tahoma"/>
              </a:rPr>
              <a:t> </a:t>
            </a:r>
            <a:r>
              <a:rPr lang="en-US" sz="2400" spc="-20" baseline="0" dirty="0" err="1">
                <a:latin typeface="Tahoma"/>
                <a:cs typeface="Tahoma"/>
              </a:rPr>
              <a:t>đang</a:t>
            </a:r>
            <a:r>
              <a:rPr lang="en-US" sz="2400" spc="-20" baseline="0" dirty="0">
                <a:latin typeface="Tahoma"/>
                <a:cs typeface="Tahoma"/>
              </a:rPr>
              <a:t> </a:t>
            </a:r>
            <a:r>
              <a:rPr lang="en-US" sz="2400" spc="-20" baseline="0" dirty="0" err="1">
                <a:latin typeface="Tahoma"/>
                <a:cs typeface="Tahoma"/>
              </a:rPr>
              <a:t>phát</a:t>
            </a:r>
            <a:r>
              <a:rPr lang="en-US" sz="2400" spc="-20" baseline="0" dirty="0">
                <a:latin typeface="Tahoma"/>
                <a:cs typeface="Tahoma"/>
              </a:rPr>
              <a:t> </a:t>
            </a:r>
            <a:r>
              <a:rPr lang="en-US" sz="2400" spc="-20" baseline="0" dirty="0" err="1">
                <a:latin typeface="Tahoma"/>
                <a:cs typeface="Tahoma"/>
              </a:rPr>
              <a:t>biều</a:t>
            </a:r>
            <a:endParaRPr lang="en-US" sz="2400" spc="-20" baseline="0" dirty="0">
              <a:latin typeface="Tahoma"/>
              <a:cs typeface="Tahoma"/>
            </a:endParaRPr>
          </a:p>
          <a:p>
            <a:pPr marL="12700" marR="0" indent="0" algn="l" defTabSz="914400" rtl="0" eaLnBrk="0" fontAlgn="base" latinLnBrk="0" hangingPunct="0">
              <a:lnSpc>
                <a:spcPct val="100000"/>
              </a:lnSpc>
              <a:spcBef>
                <a:spcPct val="30000"/>
              </a:spcBef>
              <a:spcAft>
                <a:spcPct val="0"/>
              </a:spcAft>
              <a:buClrTx/>
              <a:buSzTx/>
              <a:buFontTx/>
              <a:buNone/>
              <a:tabLst/>
              <a:defRPr/>
            </a:pPr>
            <a:r>
              <a:rPr lang="en-US" sz="2400" dirty="0" err="1">
                <a:latin typeface="Tahoma"/>
                <a:cs typeface="Tahoma"/>
              </a:rPr>
              <a:t>Tương</a:t>
            </a:r>
            <a:r>
              <a:rPr lang="en-US" sz="2400" baseline="0" dirty="0">
                <a:latin typeface="Tahoma"/>
                <a:cs typeface="Tahoma"/>
              </a:rPr>
              <a:t> </a:t>
            </a:r>
            <a:r>
              <a:rPr lang="en-US" sz="2400" baseline="0" dirty="0" err="1">
                <a:latin typeface="Tahoma"/>
                <a:cs typeface="Tahoma"/>
              </a:rPr>
              <a:t>tự</a:t>
            </a:r>
            <a:r>
              <a:rPr lang="en-US" sz="2400" baseline="0" dirty="0">
                <a:latin typeface="Tahoma"/>
                <a:cs typeface="Tahoma"/>
              </a:rPr>
              <a:t> </a:t>
            </a:r>
            <a:r>
              <a:rPr lang="en-US" sz="2400" baseline="0" dirty="0" err="1">
                <a:latin typeface="Tahoma"/>
                <a:cs typeface="Tahoma"/>
              </a:rPr>
              <a:t>mạng</a:t>
            </a:r>
            <a:r>
              <a:rPr lang="en-US" sz="2400" baseline="0" dirty="0">
                <a:latin typeface="Tahoma"/>
                <a:cs typeface="Tahoma"/>
              </a:rPr>
              <a:t> </a:t>
            </a:r>
            <a:r>
              <a:rPr lang="en-US" sz="2400" baseline="0" dirty="0" err="1">
                <a:latin typeface="Tahoma"/>
                <a:cs typeface="Tahoma"/>
              </a:rPr>
              <a:t>máy</a:t>
            </a:r>
            <a:r>
              <a:rPr lang="en-US" sz="2400" baseline="0" dirty="0">
                <a:latin typeface="Tahoma"/>
                <a:cs typeface="Tahoma"/>
              </a:rPr>
              <a:t> </a:t>
            </a:r>
            <a:r>
              <a:rPr lang="en-US" sz="2400" baseline="0" dirty="0" err="1">
                <a:latin typeface="Tahoma"/>
                <a:cs typeface="Tahoma"/>
              </a:rPr>
              <a:t>tính</a:t>
            </a:r>
            <a:r>
              <a:rPr lang="en-US" sz="2400" baseline="0" dirty="0">
                <a:latin typeface="Tahoma"/>
                <a:cs typeface="Tahoma"/>
              </a:rPr>
              <a:t> </a:t>
            </a:r>
            <a:r>
              <a:rPr lang="en-US" sz="2400" baseline="0" dirty="0" err="1">
                <a:latin typeface="Tahoma"/>
                <a:cs typeface="Tahoma"/>
              </a:rPr>
              <a:t>cũng</a:t>
            </a:r>
            <a:r>
              <a:rPr lang="en-US" sz="2400" baseline="0" dirty="0">
                <a:latin typeface="Tahoma"/>
                <a:cs typeface="Tahoma"/>
              </a:rPr>
              <a:t> </a:t>
            </a:r>
            <a:r>
              <a:rPr lang="en-US" sz="2400" baseline="0" dirty="0" err="1">
                <a:latin typeface="Tahoma"/>
                <a:cs typeface="Tahoma"/>
              </a:rPr>
              <a:t>đặt</a:t>
            </a:r>
            <a:r>
              <a:rPr lang="en-US" sz="2400" baseline="0" dirty="0">
                <a:latin typeface="Tahoma"/>
                <a:cs typeface="Tahoma"/>
              </a:rPr>
              <a:t> </a:t>
            </a:r>
            <a:r>
              <a:rPr lang="en-US" sz="2400" baseline="0" dirty="0" err="1">
                <a:latin typeface="Tahoma"/>
                <a:cs typeface="Tahoma"/>
              </a:rPr>
              <a:t>ra</a:t>
            </a:r>
            <a:r>
              <a:rPr lang="en-US" sz="2400" baseline="0" dirty="0">
                <a:latin typeface="Tahoma"/>
                <a:cs typeface="Tahoma"/>
              </a:rPr>
              <a:t> </a:t>
            </a:r>
            <a:r>
              <a:rPr lang="en-US" sz="2400" baseline="0" dirty="0" err="1">
                <a:latin typeface="Tahoma"/>
                <a:cs typeface="Tahoma"/>
              </a:rPr>
              <a:t>các</a:t>
            </a:r>
            <a:r>
              <a:rPr lang="en-US" sz="2400" baseline="0" dirty="0">
                <a:latin typeface="Tahoma"/>
                <a:cs typeface="Tahoma"/>
              </a:rPr>
              <a:t> </a:t>
            </a:r>
            <a:r>
              <a:rPr lang="en-US" sz="2400" baseline="0" dirty="0" err="1">
                <a:latin typeface="Tahoma"/>
                <a:cs typeface="Tahoma"/>
              </a:rPr>
              <a:t>giao</a:t>
            </a:r>
            <a:r>
              <a:rPr lang="en-US" sz="2400" baseline="0" dirty="0">
                <a:latin typeface="Tahoma"/>
                <a:cs typeface="Tahoma"/>
              </a:rPr>
              <a:t> </a:t>
            </a:r>
            <a:r>
              <a:rPr lang="en-US" sz="2400" baseline="0" dirty="0" err="1">
                <a:latin typeface="Tahoma"/>
                <a:cs typeface="Tahoma"/>
              </a:rPr>
              <a:t>thức</a:t>
            </a:r>
            <a:r>
              <a:rPr lang="en-US" sz="2400" baseline="0" dirty="0">
                <a:latin typeface="Tahoma"/>
                <a:cs typeface="Tahoma"/>
              </a:rPr>
              <a:t> </a:t>
            </a:r>
            <a:r>
              <a:rPr lang="en-US" sz="2400" baseline="0" dirty="0" err="1">
                <a:latin typeface="Tahoma"/>
                <a:cs typeface="Tahoma"/>
              </a:rPr>
              <a:t>điều</a:t>
            </a:r>
            <a:r>
              <a:rPr lang="en-US" sz="2400" baseline="0" dirty="0">
                <a:latin typeface="Tahoma"/>
                <a:cs typeface="Tahoma"/>
              </a:rPr>
              <a:t> </a:t>
            </a:r>
            <a:r>
              <a:rPr lang="en-US" sz="2400" baseline="0" dirty="0" err="1">
                <a:latin typeface="Tahoma"/>
                <a:cs typeface="Tahoma"/>
              </a:rPr>
              <a:t>khiển</a:t>
            </a:r>
            <a:r>
              <a:rPr lang="en-US" sz="2400" baseline="0" dirty="0">
                <a:latin typeface="Tahoma"/>
                <a:cs typeface="Tahoma"/>
              </a:rPr>
              <a:t> </a:t>
            </a:r>
            <a:r>
              <a:rPr lang="en-US" sz="2400" baseline="0" dirty="0" err="1">
                <a:latin typeface="Tahoma"/>
                <a:cs typeface="Tahoma"/>
              </a:rPr>
              <a:t>đa</a:t>
            </a:r>
            <a:r>
              <a:rPr lang="en-US" sz="2400" baseline="0" dirty="0">
                <a:latin typeface="Tahoma"/>
                <a:cs typeface="Tahoma"/>
              </a:rPr>
              <a:t> </a:t>
            </a:r>
            <a:r>
              <a:rPr lang="en-US" sz="2400" baseline="0" dirty="0" err="1">
                <a:latin typeface="Tahoma"/>
                <a:cs typeface="Tahoma"/>
              </a:rPr>
              <a:t>truy</a:t>
            </a:r>
            <a:r>
              <a:rPr lang="en-US" sz="2400" baseline="0" dirty="0">
                <a:latin typeface="Tahoma"/>
                <a:cs typeface="Tahoma"/>
              </a:rPr>
              <a:t> </a:t>
            </a:r>
            <a:r>
              <a:rPr lang="en-US" sz="2400" baseline="0" dirty="0" err="1">
                <a:latin typeface="Tahoma"/>
                <a:cs typeface="Tahoma"/>
              </a:rPr>
              <a:t>cập</a:t>
            </a:r>
            <a:r>
              <a:rPr lang="en-US" sz="2400" baseline="0" dirty="0">
                <a:latin typeface="Tahoma"/>
                <a:cs typeface="Tahoma"/>
              </a:rPr>
              <a:t> </a:t>
            </a:r>
            <a:r>
              <a:rPr lang="en-US" sz="2400" baseline="0" dirty="0" err="1">
                <a:latin typeface="Tahoma"/>
                <a:cs typeface="Tahoma"/>
              </a:rPr>
              <a:t>để</a:t>
            </a:r>
            <a:r>
              <a:rPr lang="en-US" sz="2400" baseline="0" dirty="0">
                <a:latin typeface="Tahoma"/>
                <a:cs typeface="Tahoma"/>
              </a:rPr>
              <a:t> </a:t>
            </a:r>
            <a:r>
              <a:rPr lang="en-US" sz="2400" baseline="0" dirty="0" err="1">
                <a:latin typeface="Tahoma"/>
                <a:cs typeface="Tahoma"/>
              </a:rPr>
              <a:t>quản</a:t>
            </a:r>
            <a:r>
              <a:rPr lang="en-US" sz="2400" baseline="0" dirty="0">
                <a:latin typeface="Tahoma"/>
                <a:cs typeface="Tahoma"/>
              </a:rPr>
              <a:t> </a:t>
            </a:r>
            <a:r>
              <a:rPr lang="en-US" sz="2400" baseline="0" dirty="0" err="1">
                <a:latin typeface="Tahoma"/>
                <a:cs typeface="Tahoma"/>
              </a:rPr>
              <a:t>lý</a:t>
            </a:r>
            <a:r>
              <a:rPr lang="en-US" sz="2400" baseline="0" dirty="0">
                <a:latin typeface="Tahoma"/>
                <a:cs typeface="Tahoma"/>
              </a:rPr>
              <a:t> </a:t>
            </a:r>
            <a:r>
              <a:rPr lang="en-US" sz="2400" baseline="0" dirty="0" err="1">
                <a:latin typeface="Tahoma"/>
                <a:cs typeface="Tahoma"/>
              </a:rPr>
              <a:t>việc</a:t>
            </a:r>
            <a:r>
              <a:rPr lang="en-US" sz="2400" baseline="0" dirty="0">
                <a:latin typeface="Tahoma"/>
                <a:cs typeface="Tahoma"/>
              </a:rPr>
              <a:t> </a:t>
            </a:r>
            <a:r>
              <a:rPr lang="en-US" sz="2400" baseline="0" dirty="0" err="1">
                <a:latin typeface="Tahoma"/>
                <a:cs typeface="Tahoma"/>
              </a:rPr>
              <a:t>truyền</a:t>
            </a:r>
            <a:r>
              <a:rPr lang="en-US" sz="2400" baseline="0" dirty="0">
                <a:latin typeface="Tahoma"/>
                <a:cs typeface="Tahoma"/>
              </a:rPr>
              <a:t> </a:t>
            </a:r>
            <a:r>
              <a:rPr lang="en-US" sz="2400" baseline="0" dirty="0" err="1">
                <a:latin typeface="Tahoma"/>
                <a:cs typeface="Tahoma"/>
              </a:rPr>
              <a:t>dữ</a:t>
            </a:r>
            <a:r>
              <a:rPr lang="en-US" sz="2400" baseline="0" dirty="0">
                <a:latin typeface="Tahoma"/>
                <a:cs typeface="Tahoma"/>
              </a:rPr>
              <a:t> </a:t>
            </a:r>
            <a:r>
              <a:rPr lang="en-US" sz="2400" baseline="0" dirty="0" err="1">
                <a:latin typeface="Tahoma"/>
                <a:cs typeface="Tahoma"/>
              </a:rPr>
              <a:t>liệu</a:t>
            </a:r>
            <a:r>
              <a:rPr lang="en-US" sz="2400" baseline="0" dirty="0">
                <a:latin typeface="Tahoma"/>
                <a:cs typeface="Tahoma"/>
              </a:rPr>
              <a:t> </a:t>
            </a:r>
            <a:r>
              <a:rPr lang="en-US" sz="2400" baseline="0" dirty="0" err="1">
                <a:latin typeface="Tahoma"/>
                <a:cs typeface="Tahoma"/>
              </a:rPr>
              <a:t>vào</a:t>
            </a:r>
            <a:r>
              <a:rPr lang="en-US" sz="2400" baseline="0" dirty="0">
                <a:latin typeface="Tahoma"/>
                <a:cs typeface="Tahoma"/>
              </a:rPr>
              <a:t> </a:t>
            </a:r>
            <a:r>
              <a:rPr lang="en-US" sz="2400" baseline="0" dirty="0" err="1">
                <a:latin typeface="Tahoma"/>
                <a:cs typeface="Tahoma"/>
              </a:rPr>
              <a:t>kênh</a:t>
            </a:r>
            <a:r>
              <a:rPr lang="en-US" sz="2400" baseline="0" dirty="0">
                <a:latin typeface="Tahoma"/>
                <a:cs typeface="Tahoma"/>
              </a:rPr>
              <a:t> </a:t>
            </a:r>
            <a:r>
              <a:rPr lang="en-US" sz="2400" baseline="0" dirty="0" err="1">
                <a:latin typeface="Tahoma"/>
                <a:cs typeface="Tahoma"/>
              </a:rPr>
              <a:t>truyền</a:t>
            </a:r>
            <a:r>
              <a:rPr lang="en-US" sz="2400" baseline="0" dirty="0">
                <a:latin typeface="Tahoma"/>
                <a:cs typeface="Tahoma"/>
              </a:rPr>
              <a:t> </a:t>
            </a:r>
            <a:r>
              <a:rPr lang="en-US" sz="2400" baseline="0" dirty="0" err="1">
                <a:latin typeface="Tahoma"/>
                <a:cs typeface="Tahoma"/>
              </a:rPr>
              <a:t>của</a:t>
            </a:r>
            <a:r>
              <a:rPr lang="en-US" sz="2400" baseline="0" dirty="0">
                <a:latin typeface="Tahoma"/>
                <a:cs typeface="Tahoma"/>
              </a:rPr>
              <a:t> </a:t>
            </a:r>
            <a:r>
              <a:rPr lang="en-US" sz="2400" baseline="0" dirty="0" err="1">
                <a:latin typeface="Tahoma"/>
                <a:cs typeface="Tahoma"/>
              </a:rPr>
              <a:t>các</a:t>
            </a:r>
            <a:r>
              <a:rPr lang="en-US" sz="2400" baseline="0" dirty="0">
                <a:latin typeface="Tahoma"/>
                <a:cs typeface="Tahoma"/>
              </a:rPr>
              <a:t> </a:t>
            </a:r>
            <a:r>
              <a:rPr lang="en-US" sz="2400" baseline="0" dirty="0" err="1">
                <a:latin typeface="Tahoma"/>
                <a:cs typeface="Tahoma"/>
              </a:rPr>
              <a:t>nút</a:t>
            </a:r>
            <a:r>
              <a:rPr lang="en-US" sz="2400" baseline="0" dirty="0">
                <a:latin typeface="Tahoma"/>
                <a:cs typeface="Tahoma"/>
              </a:rPr>
              <a:t> </a:t>
            </a:r>
            <a:r>
              <a:rPr lang="en-US" sz="2400" baseline="0" dirty="0" err="1">
                <a:latin typeface="Tahoma"/>
                <a:cs typeface="Tahoma"/>
              </a:rPr>
              <a:t>mạng</a:t>
            </a:r>
            <a:r>
              <a:rPr lang="en-US" sz="2400" baseline="0" dirty="0">
                <a:latin typeface="Tahoma"/>
                <a:cs typeface="Tahoma"/>
              </a:rPr>
              <a:t>. </a:t>
            </a:r>
            <a:r>
              <a:rPr lang="en-US" sz="2400" baseline="0" dirty="0" err="1">
                <a:latin typeface="Tahoma"/>
                <a:cs typeface="Tahoma"/>
              </a:rPr>
              <a:t>Như</a:t>
            </a:r>
            <a:r>
              <a:rPr lang="en-US" sz="2400" baseline="0" dirty="0">
                <a:latin typeface="Tahoma"/>
                <a:cs typeface="Tahoma"/>
              </a:rPr>
              <a:t> </a:t>
            </a:r>
            <a:r>
              <a:rPr lang="en-US" sz="2400" baseline="0" dirty="0" err="1">
                <a:latin typeface="Tahoma"/>
                <a:cs typeface="Tahoma"/>
              </a:rPr>
              <a:t>trong</a:t>
            </a:r>
            <a:r>
              <a:rPr lang="en-US" sz="2400" baseline="0" dirty="0">
                <a:latin typeface="Tahoma"/>
                <a:cs typeface="Tahoma"/>
              </a:rPr>
              <a:t> </a:t>
            </a:r>
            <a:r>
              <a:rPr lang="en-US" sz="2400" baseline="0" dirty="0" err="1">
                <a:latin typeface="Tahoma"/>
                <a:cs typeface="Tahoma"/>
              </a:rPr>
              <a:t>hình</a:t>
            </a:r>
            <a:endParaRPr lang="en-US" sz="2400" dirty="0">
              <a:latin typeface="Tahoma"/>
              <a:cs typeface="Tahoma"/>
            </a:endParaRPr>
          </a:p>
          <a:p>
            <a:pPr marL="355600" indent="-342900">
              <a:lnSpc>
                <a:spcPct val="100000"/>
              </a:lnSpc>
              <a:buFontTx/>
              <a:buChar char="-"/>
            </a:pPr>
            <a:endParaRPr lang="en-US" sz="2400" spc="-20" dirty="0">
              <a:latin typeface="Tahoma"/>
              <a:cs typeface="Tahoma"/>
            </a:endParaRPr>
          </a:p>
        </p:txBody>
      </p:sp>
    </p:spTree>
    <p:extLst>
      <p:ext uri="{BB962C8B-B14F-4D97-AF65-F5344CB8AC3E}">
        <p14:creationId xmlns:p14="http://schemas.microsoft.com/office/powerpoint/2010/main" val="3749194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62500" lnSpcReduction="20000"/>
          </a:bodyPr>
          <a:lstStyle/>
          <a:p>
            <a:pPr marL="12700" indent="0">
              <a:lnSpc>
                <a:spcPct val="100000"/>
              </a:lnSpc>
              <a:buClr>
                <a:srgbClr val="3333CC"/>
              </a:buClr>
              <a:buSzPct val="83333"/>
              <a:buFont typeface="Wingdings"/>
              <a:buNone/>
              <a:tabLst>
                <a:tab pos="354330" algn="l"/>
              </a:tabLst>
            </a:pPr>
            <a:r>
              <a:rPr lang="en-US" sz="2400" dirty="0" err="1">
                <a:latin typeface="Tahoma"/>
                <a:cs typeface="Tahoma"/>
              </a:rPr>
              <a:t>Trong</a:t>
            </a:r>
            <a:r>
              <a:rPr lang="en-US" sz="2400" dirty="0">
                <a:latin typeface="Tahoma"/>
                <a:cs typeface="Tahoma"/>
              </a:rPr>
              <a:t> </a:t>
            </a:r>
            <a:r>
              <a:rPr lang="en-US" sz="2400" dirty="0" err="1">
                <a:latin typeface="Tahoma"/>
                <a:cs typeface="Tahoma"/>
              </a:rPr>
              <a:t>thực</a:t>
            </a:r>
            <a:r>
              <a:rPr lang="en-US" sz="2400" baseline="0" dirty="0">
                <a:latin typeface="Tahoma"/>
                <a:cs typeface="Tahoma"/>
              </a:rPr>
              <a:t> </a:t>
            </a:r>
            <a:r>
              <a:rPr lang="en-US" sz="2400" baseline="0" dirty="0" err="1">
                <a:latin typeface="Tahoma"/>
                <a:cs typeface="Tahoma"/>
              </a:rPr>
              <a:t>tế</a:t>
            </a:r>
            <a:r>
              <a:rPr lang="en-US" sz="2400" baseline="0" dirty="0">
                <a:latin typeface="Tahoma"/>
                <a:cs typeface="Tahoma"/>
              </a:rPr>
              <a:t> </a:t>
            </a:r>
            <a:r>
              <a:rPr lang="en-US" sz="2400" baseline="0" dirty="0" err="1">
                <a:latin typeface="Tahoma"/>
                <a:cs typeface="Tahoma"/>
              </a:rPr>
              <a:t>có</a:t>
            </a:r>
            <a:r>
              <a:rPr lang="en-US" sz="2400" baseline="0" dirty="0">
                <a:latin typeface="Tahoma"/>
                <a:cs typeface="Tahoma"/>
              </a:rPr>
              <a:t> </a:t>
            </a:r>
            <a:r>
              <a:rPr lang="en-US" sz="2400" baseline="0" dirty="0" err="1">
                <a:latin typeface="Tahoma"/>
                <a:cs typeface="Tahoma"/>
              </a:rPr>
              <a:t>hàng</a:t>
            </a:r>
            <a:r>
              <a:rPr lang="en-US" sz="2400" baseline="0" dirty="0">
                <a:latin typeface="Tahoma"/>
                <a:cs typeface="Tahoma"/>
              </a:rPr>
              <a:t> </a:t>
            </a:r>
            <a:r>
              <a:rPr lang="en-US" sz="2400" baseline="0" dirty="0" err="1">
                <a:latin typeface="Tahoma"/>
                <a:cs typeface="Tahoma"/>
              </a:rPr>
              <a:t>trăm</a:t>
            </a:r>
            <a:r>
              <a:rPr lang="en-US" sz="2400" baseline="0" dirty="0">
                <a:latin typeface="Tahoma"/>
                <a:cs typeface="Tahoma"/>
              </a:rPr>
              <a:t> </a:t>
            </a:r>
            <a:r>
              <a:rPr lang="en-US" sz="2400" baseline="0" dirty="0" err="1">
                <a:latin typeface="Tahoma"/>
                <a:cs typeface="Tahoma"/>
              </a:rPr>
              <a:t>hoặc</a:t>
            </a:r>
            <a:r>
              <a:rPr lang="en-US" sz="2400" baseline="0" dirty="0">
                <a:latin typeface="Tahoma"/>
                <a:cs typeface="Tahoma"/>
              </a:rPr>
              <a:t> </a:t>
            </a:r>
            <a:r>
              <a:rPr lang="en-US" sz="2400" baseline="0" dirty="0" err="1">
                <a:latin typeface="Tahoma"/>
                <a:cs typeface="Tahoma"/>
              </a:rPr>
              <a:t>thậm</a:t>
            </a:r>
            <a:r>
              <a:rPr lang="en-US" sz="2400" baseline="0" dirty="0">
                <a:latin typeface="Tahoma"/>
                <a:cs typeface="Tahoma"/>
              </a:rPr>
              <a:t> </a:t>
            </a:r>
            <a:r>
              <a:rPr lang="en-US" sz="2400" baseline="0" dirty="0" err="1">
                <a:latin typeface="Tahoma"/>
                <a:cs typeface="Tahoma"/>
              </a:rPr>
              <a:t>chí</a:t>
            </a:r>
            <a:r>
              <a:rPr lang="en-US" sz="2400" baseline="0" dirty="0">
                <a:latin typeface="Tahoma"/>
                <a:cs typeface="Tahoma"/>
              </a:rPr>
              <a:t> </a:t>
            </a:r>
            <a:r>
              <a:rPr lang="en-US" sz="2400" baseline="0" dirty="0" err="1">
                <a:latin typeface="Tahoma"/>
                <a:cs typeface="Tahoma"/>
              </a:rPr>
              <a:t>hàng</a:t>
            </a:r>
            <a:r>
              <a:rPr lang="en-US" sz="2400" baseline="0" dirty="0">
                <a:latin typeface="Tahoma"/>
                <a:cs typeface="Tahoma"/>
              </a:rPr>
              <a:t> </a:t>
            </a:r>
            <a:r>
              <a:rPr lang="en-US" sz="2400" baseline="0" dirty="0" err="1">
                <a:latin typeface="Tahoma"/>
                <a:cs typeface="Tahoma"/>
              </a:rPr>
              <a:t>ngàn</a:t>
            </a:r>
            <a:r>
              <a:rPr lang="en-US" sz="2400" baseline="0" dirty="0">
                <a:latin typeface="Tahoma"/>
                <a:cs typeface="Tahoma"/>
              </a:rPr>
              <a:t> </a:t>
            </a:r>
            <a:r>
              <a:rPr lang="en-US" sz="2400" baseline="0" dirty="0" err="1">
                <a:latin typeface="Tahoma"/>
                <a:cs typeface="Tahoma"/>
              </a:rPr>
              <a:t>nút</a:t>
            </a:r>
            <a:r>
              <a:rPr lang="en-US" sz="2400" baseline="0" dirty="0">
                <a:latin typeface="Tahoma"/>
                <a:cs typeface="Tahoma"/>
              </a:rPr>
              <a:t> </a:t>
            </a:r>
            <a:r>
              <a:rPr lang="en-US" sz="2400" baseline="0" dirty="0" err="1">
                <a:latin typeface="Tahoma"/>
                <a:cs typeface="Tahoma"/>
              </a:rPr>
              <a:t>mạng</a:t>
            </a:r>
            <a:r>
              <a:rPr lang="en-US" sz="2400" baseline="0" dirty="0">
                <a:latin typeface="Tahoma"/>
                <a:cs typeface="Tahoma"/>
              </a:rPr>
              <a:t> </a:t>
            </a:r>
            <a:r>
              <a:rPr lang="en-US" sz="2400" baseline="0" dirty="0" err="1">
                <a:latin typeface="Tahoma"/>
                <a:cs typeface="Tahoma"/>
              </a:rPr>
              <a:t>có</a:t>
            </a:r>
            <a:r>
              <a:rPr lang="en-US" sz="2400" baseline="0" dirty="0">
                <a:latin typeface="Tahoma"/>
                <a:cs typeface="Tahoma"/>
              </a:rPr>
              <a:t> </a:t>
            </a:r>
            <a:r>
              <a:rPr lang="en-US" sz="2400" baseline="0" dirty="0" err="1">
                <a:latin typeface="Tahoma"/>
                <a:cs typeface="Tahoma"/>
              </a:rPr>
              <a:t>thể</a:t>
            </a:r>
            <a:r>
              <a:rPr lang="en-US" sz="2400" baseline="0" dirty="0">
                <a:latin typeface="Tahoma"/>
                <a:cs typeface="Tahoma"/>
              </a:rPr>
              <a:t> </a:t>
            </a:r>
            <a:r>
              <a:rPr lang="en-US" sz="2400" baseline="0" dirty="0" err="1">
                <a:latin typeface="Tahoma"/>
                <a:cs typeface="Tahoma"/>
              </a:rPr>
              <a:t>trao</a:t>
            </a:r>
            <a:r>
              <a:rPr lang="en-US" sz="2400" baseline="0" dirty="0">
                <a:latin typeface="Tahoma"/>
                <a:cs typeface="Tahoma"/>
              </a:rPr>
              <a:t> </a:t>
            </a:r>
            <a:r>
              <a:rPr lang="en-US" sz="2400" baseline="0" dirty="0" err="1">
                <a:latin typeface="Tahoma"/>
                <a:cs typeface="Tahoma"/>
              </a:rPr>
              <a:t>đổi</a:t>
            </a:r>
            <a:r>
              <a:rPr lang="en-US" sz="2400" baseline="0" dirty="0">
                <a:latin typeface="Tahoma"/>
                <a:cs typeface="Tahoma"/>
              </a:rPr>
              <a:t> </a:t>
            </a:r>
            <a:r>
              <a:rPr lang="en-US" sz="2400" baseline="0" dirty="0" err="1">
                <a:latin typeface="Tahoma"/>
                <a:cs typeface="Tahoma"/>
              </a:rPr>
              <a:t>dữ</a:t>
            </a:r>
            <a:r>
              <a:rPr lang="en-US" sz="2400" baseline="0" dirty="0">
                <a:latin typeface="Tahoma"/>
                <a:cs typeface="Tahoma"/>
              </a:rPr>
              <a:t> </a:t>
            </a:r>
            <a:r>
              <a:rPr lang="en-US" sz="2400" baseline="0" dirty="0" err="1">
                <a:latin typeface="Tahoma"/>
                <a:cs typeface="Tahoma"/>
              </a:rPr>
              <a:t>liệu</a:t>
            </a:r>
            <a:r>
              <a:rPr lang="en-US" sz="2400" baseline="0" dirty="0">
                <a:latin typeface="Tahoma"/>
                <a:cs typeface="Tahoma"/>
              </a:rPr>
              <a:t> </a:t>
            </a:r>
            <a:r>
              <a:rPr lang="en-US" sz="2400" baseline="0" dirty="0" err="1">
                <a:latin typeface="Tahoma"/>
                <a:cs typeface="Tahoma"/>
              </a:rPr>
              <a:t>trên</a:t>
            </a:r>
            <a:r>
              <a:rPr lang="en-US" sz="2400" baseline="0" dirty="0">
                <a:latin typeface="Tahoma"/>
                <a:cs typeface="Tahoma"/>
              </a:rPr>
              <a:t> </a:t>
            </a:r>
            <a:r>
              <a:rPr lang="en-US" sz="2400" baseline="0" dirty="0" err="1">
                <a:latin typeface="Tahoma"/>
                <a:cs typeface="Tahoma"/>
              </a:rPr>
              <a:t>cùng</a:t>
            </a:r>
            <a:r>
              <a:rPr lang="en-US" sz="2400" baseline="0" dirty="0">
                <a:latin typeface="Tahoma"/>
                <a:cs typeface="Tahoma"/>
              </a:rPr>
              <a:t> </a:t>
            </a:r>
            <a:r>
              <a:rPr lang="en-US" sz="2400" baseline="0" dirty="0" err="1">
                <a:latin typeface="Tahoma"/>
                <a:cs typeface="Tahoma"/>
              </a:rPr>
              <a:t>một</a:t>
            </a:r>
            <a:r>
              <a:rPr lang="en-US" sz="2400" baseline="0" dirty="0">
                <a:latin typeface="Tahoma"/>
                <a:cs typeface="Tahoma"/>
              </a:rPr>
              <a:t> </a:t>
            </a:r>
            <a:r>
              <a:rPr lang="en-US" sz="2400" baseline="0" dirty="0" err="1">
                <a:latin typeface="Tahoma"/>
                <a:cs typeface="Tahoma"/>
              </a:rPr>
              <a:t>kênh</a:t>
            </a:r>
            <a:r>
              <a:rPr lang="en-US" sz="2400" baseline="0" dirty="0">
                <a:latin typeface="Tahoma"/>
                <a:cs typeface="Tahoma"/>
              </a:rPr>
              <a:t> </a:t>
            </a:r>
            <a:r>
              <a:rPr lang="en-US" sz="2400" baseline="0" dirty="0" err="1">
                <a:latin typeface="Tahoma"/>
                <a:cs typeface="Tahoma"/>
              </a:rPr>
              <a:t>truyền</a:t>
            </a:r>
            <a:r>
              <a:rPr lang="en-US" sz="2400" baseline="0" dirty="0">
                <a:latin typeface="Tahoma"/>
                <a:cs typeface="Tahoma"/>
              </a:rPr>
              <a:t> broadcast. </a:t>
            </a:r>
            <a:r>
              <a:rPr lang="en-US" sz="2400" baseline="0" dirty="0" err="1">
                <a:latin typeface="Tahoma"/>
                <a:cs typeface="Tahoma"/>
              </a:rPr>
              <a:t>Bở</a:t>
            </a:r>
            <a:r>
              <a:rPr lang="en-US" sz="2400" baseline="0" dirty="0">
                <a:latin typeface="Tahoma"/>
                <a:cs typeface="Tahoma"/>
              </a:rPr>
              <a:t> </a:t>
            </a:r>
            <a:r>
              <a:rPr lang="en-US" sz="2400" baseline="0" dirty="0" err="1">
                <a:latin typeface="Tahoma"/>
                <a:cs typeface="Tahoma"/>
              </a:rPr>
              <a:t>vì</a:t>
            </a:r>
            <a:r>
              <a:rPr lang="en-US" sz="2400" baseline="0" dirty="0">
                <a:latin typeface="Tahoma"/>
                <a:cs typeface="Tahoma"/>
              </a:rPr>
              <a:t> </a:t>
            </a:r>
            <a:r>
              <a:rPr lang="en-US" sz="2400" baseline="0" dirty="0" err="1">
                <a:latin typeface="Tahoma"/>
                <a:cs typeface="Tahoma"/>
              </a:rPr>
              <a:t>tất</a:t>
            </a:r>
            <a:r>
              <a:rPr lang="en-US" sz="2400" baseline="0" dirty="0">
                <a:latin typeface="Tahoma"/>
                <a:cs typeface="Tahoma"/>
              </a:rPr>
              <a:t> </a:t>
            </a:r>
            <a:r>
              <a:rPr lang="en-US" sz="2400" baseline="0" dirty="0" err="1">
                <a:latin typeface="Tahoma"/>
                <a:cs typeface="Tahoma"/>
              </a:rPr>
              <a:t>cả</a:t>
            </a:r>
            <a:r>
              <a:rPr lang="en-US" sz="2400" baseline="0" dirty="0">
                <a:latin typeface="Tahoma"/>
                <a:cs typeface="Tahoma"/>
              </a:rPr>
              <a:t> </a:t>
            </a:r>
            <a:r>
              <a:rPr lang="en-US" sz="2400" baseline="0" dirty="0" err="1">
                <a:latin typeface="Tahoma"/>
                <a:cs typeface="Tahoma"/>
              </a:rPr>
              <a:t>nút</a:t>
            </a:r>
            <a:r>
              <a:rPr lang="en-US" sz="2400" baseline="0" dirty="0">
                <a:latin typeface="Tahoma"/>
                <a:cs typeface="Tahoma"/>
              </a:rPr>
              <a:t> </a:t>
            </a:r>
            <a:r>
              <a:rPr lang="en-US" sz="2400" baseline="0" dirty="0" err="1">
                <a:latin typeface="Tahoma"/>
                <a:cs typeface="Tahoma"/>
              </a:rPr>
              <a:t>mạng</a:t>
            </a:r>
            <a:r>
              <a:rPr lang="en-US" sz="2400" baseline="0" dirty="0">
                <a:latin typeface="Tahoma"/>
                <a:cs typeface="Tahoma"/>
              </a:rPr>
              <a:t> </a:t>
            </a:r>
            <a:r>
              <a:rPr lang="en-US" sz="2400" baseline="0" dirty="0" err="1">
                <a:latin typeface="Tahoma"/>
                <a:cs typeface="Tahoma"/>
              </a:rPr>
              <a:t>đều</a:t>
            </a:r>
            <a:r>
              <a:rPr lang="en-US" sz="2400" baseline="0" dirty="0">
                <a:latin typeface="Tahoma"/>
                <a:cs typeface="Tahoma"/>
              </a:rPr>
              <a:t> </a:t>
            </a:r>
            <a:r>
              <a:rPr lang="en-US" sz="2400" baseline="0" dirty="0" err="1">
                <a:latin typeface="Tahoma"/>
                <a:cs typeface="Tahoma"/>
              </a:rPr>
              <a:t>có</a:t>
            </a:r>
            <a:r>
              <a:rPr lang="en-US" sz="2400" baseline="0" dirty="0">
                <a:latin typeface="Tahoma"/>
                <a:cs typeface="Tahoma"/>
              </a:rPr>
              <a:t> </a:t>
            </a:r>
            <a:r>
              <a:rPr lang="en-US" sz="2400" baseline="0" dirty="0" err="1">
                <a:latin typeface="Tahoma"/>
                <a:cs typeface="Tahoma"/>
              </a:rPr>
              <a:t>thể</a:t>
            </a:r>
            <a:r>
              <a:rPr lang="en-US" sz="2400" baseline="0" dirty="0">
                <a:latin typeface="Tahoma"/>
                <a:cs typeface="Tahoma"/>
              </a:rPr>
              <a:t> </a:t>
            </a:r>
            <a:r>
              <a:rPr lang="en-US" sz="2400" baseline="0" dirty="0" err="1">
                <a:latin typeface="Tahoma"/>
                <a:cs typeface="Tahoma"/>
              </a:rPr>
              <a:t>phát</a:t>
            </a:r>
            <a:r>
              <a:rPr lang="en-US" sz="2400" baseline="0" dirty="0">
                <a:latin typeface="Tahoma"/>
                <a:cs typeface="Tahoma"/>
              </a:rPr>
              <a:t> </a:t>
            </a:r>
            <a:r>
              <a:rPr lang="en-US" sz="2400" baseline="0" dirty="0" err="1">
                <a:latin typeface="Tahoma"/>
                <a:cs typeface="Tahoma"/>
              </a:rPr>
              <a:t>tín</a:t>
            </a:r>
            <a:r>
              <a:rPr lang="en-US" sz="2400" baseline="0" dirty="0">
                <a:latin typeface="Tahoma"/>
                <a:cs typeface="Tahoma"/>
              </a:rPr>
              <a:t> </a:t>
            </a:r>
            <a:r>
              <a:rPr lang="en-US" sz="2400" baseline="0" dirty="0" err="1">
                <a:latin typeface="Tahoma"/>
                <a:cs typeface="Tahoma"/>
              </a:rPr>
              <a:t>hiệu</a:t>
            </a:r>
            <a:r>
              <a:rPr lang="en-US" sz="2400" baseline="0" dirty="0">
                <a:latin typeface="Tahoma"/>
                <a:cs typeface="Tahoma"/>
              </a:rPr>
              <a:t> </a:t>
            </a:r>
            <a:r>
              <a:rPr lang="en-US" sz="2400" baseline="0" dirty="0" err="1">
                <a:latin typeface="Tahoma"/>
                <a:cs typeface="Tahoma"/>
              </a:rPr>
              <a:t>nên</a:t>
            </a:r>
            <a:r>
              <a:rPr lang="en-US" sz="2400" baseline="0" dirty="0">
                <a:latin typeface="Tahoma"/>
                <a:cs typeface="Tahoma"/>
              </a:rPr>
              <a:t> </a:t>
            </a:r>
            <a:r>
              <a:rPr lang="en-US" sz="2400" baseline="0" dirty="0" err="1">
                <a:latin typeface="Tahoma"/>
                <a:cs typeface="Tahoma"/>
              </a:rPr>
              <a:t>sẽ</a:t>
            </a:r>
            <a:r>
              <a:rPr lang="en-US" sz="2400" baseline="0" dirty="0">
                <a:latin typeface="Tahoma"/>
                <a:cs typeface="Tahoma"/>
              </a:rPr>
              <a:t> </a:t>
            </a:r>
            <a:r>
              <a:rPr lang="en-US" sz="2400" baseline="0" dirty="0" err="1">
                <a:latin typeface="Tahoma"/>
                <a:cs typeface="Tahoma"/>
              </a:rPr>
              <a:t>có</a:t>
            </a:r>
            <a:r>
              <a:rPr lang="en-US" sz="2400" baseline="0" dirty="0">
                <a:latin typeface="Tahoma"/>
                <a:cs typeface="Tahoma"/>
              </a:rPr>
              <a:t> </a:t>
            </a:r>
            <a:r>
              <a:rPr lang="en-US" sz="2400" baseline="0" dirty="0" err="1">
                <a:latin typeface="Tahoma"/>
                <a:cs typeface="Tahoma"/>
              </a:rPr>
              <a:t>trường</a:t>
            </a:r>
            <a:r>
              <a:rPr lang="en-US" sz="2400" baseline="0" dirty="0">
                <a:latin typeface="Tahoma"/>
                <a:cs typeface="Tahoma"/>
              </a:rPr>
              <a:t> </a:t>
            </a:r>
            <a:r>
              <a:rPr lang="en-US" sz="2400" baseline="0" dirty="0" err="1">
                <a:latin typeface="Tahoma"/>
                <a:cs typeface="Tahoma"/>
              </a:rPr>
              <a:t>hợp</a:t>
            </a:r>
            <a:r>
              <a:rPr lang="en-US" sz="2400" baseline="0" dirty="0">
                <a:latin typeface="Tahoma"/>
                <a:cs typeface="Tahoma"/>
              </a:rPr>
              <a:t> 02 </a:t>
            </a:r>
            <a:r>
              <a:rPr lang="en-US" sz="2400" baseline="0" dirty="0" err="1">
                <a:latin typeface="Tahoma"/>
                <a:cs typeface="Tahoma"/>
              </a:rPr>
              <a:t>hoặc</a:t>
            </a:r>
            <a:r>
              <a:rPr lang="en-US" sz="2400" baseline="0" dirty="0">
                <a:latin typeface="Tahoma"/>
                <a:cs typeface="Tahoma"/>
              </a:rPr>
              <a:t> </a:t>
            </a:r>
            <a:r>
              <a:rPr lang="en-US" sz="2400" baseline="0" dirty="0" err="1">
                <a:latin typeface="Tahoma"/>
                <a:cs typeface="Tahoma"/>
              </a:rPr>
              <a:t>nhiều</a:t>
            </a:r>
            <a:r>
              <a:rPr lang="en-US" sz="2400" baseline="0" dirty="0">
                <a:latin typeface="Tahoma"/>
                <a:cs typeface="Tahoma"/>
              </a:rPr>
              <a:t> </a:t>
            </a:r>
            <a:r>
              <a:rPr lang="en-US" sz="2400" baseline="0" dirty="0" err="1">
                <a:latin typeface="Tahoma"/>
                <a:cs typeface="Tahoma"/>
              </a:rPr>
              <a:t>hơn</a:t>
            </a:r>
            <a:r>
              <a:rPr lang="en-US" sz="2400" baseline="0" dirty="0">
                <a:latin typeface="Tahoma"/>
                <a:cs typeface="Tahoma"/>
              </a:rPr>
              <a:t> </a:t>
            </a:r>
            <a:r>
              <a:rPr lang="en-US" sz="2400" baseline="0" dirty="0" err="1">
                <a:latin typeface="Tahoma"/>
                <a:cs typeface="Tahoma"/>
              </a:rPr>
              <a:t>các</a:t>
            </a:r>
            <a:r>
              <a:rPr lang="en-US" sz="2400" baseline="0" dirty="0">
                <a:latin typeface="Tahoma"/>
                <a:cs typeface="Tahoma"/>
              </a:rPr>
              <a:t> </a:t>
            </a:r>
            <a:r>
              <a:rPr lang="en-US" sz="2400" baseline="0" dirty="0" err="1">
                <a:latin typeface="Tahoma"/>
                <a:cs typeface="Tahoma"/>
              </a:rPr>
              <a:t>nút</a:t>
            </a:r>
            <a:r>
              <a:rPr lang="en-US" sz="2400" baseline="0" dirty="0">
                <a:latin typeface="Tahoma"/>
                <a:cs typeface="Tahoma"/>
              </a:rPr>
              <a:t> </a:t>
            </a:r>
            <a:r>
              <a:rPr lang="en-US" sz="2400" baseline="0" dirty="0" err="1">
                <a:latin typeface="Tahoma"/>
                <a:cs typeface="Tahoma"/>
              </a:rPr>
              <a:t>phát</a:t>
            </a:r>
            <a:r>
              <a:rPr lang="en-US" sz="2400" baseline="0" dirty="0">
                <a:latin typeface="Tahoma"/>
                <a:cs typeface="Tahoma"/>
              </a:rPr>
              <a:t> </a:t>
            </a:r>
            <a:r>
              <a:rPr lang="en-US" sz="2400" baseline="0" dirty="0" err="1">
                <a:latin typeface="Tahoma"/>
                <a:cs typeface="Tahoma"/>
              </a:rPr>
              <a:t>cùng</a:t>
            </a:r>
            <a:r>
              <a:rPr lang="en-US" sz="2400" baseline="0" dirty="0">
                <a:latin typeface="Tahoma"/>
                <a:cs typeface="Tahoma"/>
              </a:rPr>
              <a:t> </a:t>
            </a:r>
            <a:r>
              <a:rPr lang="en-US" sz="2400" baseline="0" dirty="0" err="1">
                <a:latin typeface="Tahoma"/>
                <a:cs typeface="Tahoma"/>
              </a:rPr>
              <a:t>thời</a:t>
            </a:r>
            <a:r>
              <a:rPr lang="en-US" sz="2400" baseline="0" dirty="0">
                <a:latin typeface="Tahoma"/>
                <a:cs typeface="Tahoma"/>
              </a:rPr>
              <a:t> </a:t>
            </a:r>
            <a:r>
              <a:rPr lang="en-US" sz="2400" baseline="0" dirty="0" err="1">
                <a:latin typeface="Tahoma"/>
                <a:cs typeface="Tahoma"/>
              </a:rPr>
              <a:t>điểm</a:t>
            </a:r>
            <a:r>
              <a:rPr lang="en-US" sz="2400" baseline="0" dirty="0">
                <a:latin typeface="Tahoma"/>
                <a:cs typeface="Tahoma"/>
              </a:rPr>
              <a:t>. </a:t>
            </a:r>
            <a:r>
              <a:rPr lang="en-US" sz="2400" baseline="0" dirty="0" err="1">
                <a:latin typeface="Tahoma"/>
                <a:cs typeface="Tahoma"/>
              </a:rPr>
              <a:t>Khi</a:t>
            </a:r>
            <a:r>
              <a:rPr lang="en-US" sz="2400" baseline="0" dirty="0">
                <a:latin typeface="Tahoma"/>
                <a:cs typeface="Tahoma"/>
              </a:rPr>
              <a:t> </a:t>
            </a:r>
            <a:r>
              <a:rPr lang="en-US" sz="2400" baseline="0" dirty="0" err="1">
                <a:latin typeface="Tahoma"/>
                <a:cs typeface="Tahoma"/>
              </a:rPr>
              <a:t>đó</a:t>
            </a:r>
            <a:r>
              <a:rPr lang="en-US" sz="2400" baseline="0" dirty="0">
                <a:latin typeface="Tahoma"/>
                <a:cs typeface="Tahoma"/>
              </a:rPr>
              <a:t> </a:t>
            </a:r>
            <a:r>
              <a:rPr lang="en-US" sz="2400" baseline="0" dirty="0" err="1">
                <a:latin typeface="Tahoma"/>
                <a:cs typeface="Tahoma"/>
              </a:rPr>
              <a:t>có</a:t>
            </a:r>
            <a:r>
              <a:rPr lang="en-US" sz="2400" baseline="0" dirty="0">
                <a:latin typeface="Tahoma"/>
                <a:cs typeface="Tahoma"/>
              </a:rPr>
              <a:t> </a:t>
            </a:r>
            <a:r>
              <a:rPr lang="en-US" sz="2400" baseline="0" dirty="0" err="1">
                <a:latin typeface="Tahoma"/>
                <a:cs typeface="Tahoma"/>
              </a:rPr>
              <a:t>hiện</a:t>
            </a:r>
            <a:r>
              <a:rPr lang="en-US" sz="2400" baseline="0" dirty="0">
                <a:latin typeface="Tahoma"/>
                <a:cs typeface="Tahoma"/>
              </a:rPr>
              <a:t> </a:t>
            </a:r>
            <a:r>
              <a:rPr lang="en-US" sz="2400" baseline="0" dirty="0" err="1">
                <a:latin typeface="Tahoma"/>
                <a:cs typeface="Tahoma"/>
              </a:rPr>
              <a:t>tượng</a:t>
            </a:r>
            <a:r>
              <a:rPr lang="en-US" sz="2400" baseline="0" dirty="0">
                <a:latin typeface="Tahoma"/>
                <a:cs typeface="Tahoma"/>
              </a:rPr>
              <a:t> </a:t>
            </a:r>
            <a:r>
              <a:rPr lang="en-US" sz="2400" baseline="0" dirty="0" err="1">
                <a:latin typeface="Tahoma"/>
                <a:cs typeface="Tahoma"/>
              </a:rPr>
              <a:t>gọi</a:t>
            </a:r>
            <a:r>
              <a:rPr lang="en-US" sz="2400" baseline="0" dirty="0">
                <a:latin typeface="Tahoma"/>
                <a:cs typeface="Tahoma"/>
              </a:rPr>
              <a:t> </a:t>
            </a:r>
            <a:r>
              <a:rPr lang="en-US" sz="2400" baseline="0" dirty="0" err="1">
                <a:latin typeface="Tahoma"/>
                <a:cs typeface="Tahoma"/>
              </a:rPr>
              <a:t>là</a:t>
            </a:r>
            <a:r>
              <a:rPr lang="en-US" sz="2400" baseline="0" dirty="0">
                <a:latin typeface="Tahoma"/>
                <a:cs typeface="Tahoma"/>
              </a:rPr>
              <a:t> </a:t>
            </a:r>
            <a:r>
              <a:rPr lang="en-US" sz="2400" baseline="0" dirty="0" err="1">
                <a:latin typeface="Tahoma"/>
                <a:cs typeface="Tahoma"/>
              </a:rPr>
              <a:t>xung</a:t>
            </a:r>
            <a:r>
              <a:rPr lang="en-US" sz="2400" baseline="0" dirty="0">
                <a:latin typeface="Tahoma"/>
                <a:cs typeface="Tahoma"/>
              </a:rPr>
              <a:t> </a:t>
            </a:r>
            <a:r>
              <a:rPr lang="en-US" sz="2400" baseline="0" dirty="0" err="1">
                <a:latin typeface="Tahoma"/>
                <a:cs typeface="Tahoma"/>
              </a:rPr>
              <a:t>đột</a:t>
            </a:r>
            <a:r>
              <a:rPr lang="en-US" sz="2400" baseline="0" dirty="0">
                <a:latin typeface="Tahoma"/>
                <a:cs typeface="Tahoma"/>
              </a:rPr>
              <a:t> </a:t>
            </a:r>
            <a:r>
              <a:rPr lang="en-US" sz="2400" baseline="0" dirty="0" err="1">
                <a:latin typeface="Tahoma"/>
                <a:cs typeface="Tahoma"/>
              </a:rPr>
              <a:t>các</a:t>
            </a:r>
            <a:r>
              <a:rPr lang="en-US" sz="2400" baseline="0" dirty="0">
                <a:latin typeface="Tahoma"/>
                <a:cs typeface="Tahoma"/>
              </a:rPr>
              <a:t> </a:t>
            </a:r>
            <a:r>
              <a:rPr lang="en-US" sz="2400" baseline="0" dirty="0" err="1">
                <a:latin typeface="Tahoma"/>
                <a:cs typeface="Tahoma"/>
              </a:rPr>
              <a:t>gói</a:t>
            </a:r>
            <a:r>
              <a:rPr lang="en-US" sz="2400" baseline="0" dirty="0">
                <a:latin typeface="Tahoma"/>
                <a:cs typeface="Tahoma"/>
              </a:rPr>
              <a:t> tin.</a:t>
            </a:r>
            <a:endParaRPr lang="en-US" sz="2400" dirty="0">
              <a:latin typeface="Tahoma"/>
              <a:cs typeface="Tahoma"/>
            </a:endParaRPr>
          </a:p>
          <a:p>
            <a:pPr marL="353695" indent="-340995">
              <a:lnSpc>
                <a:spcPct val="100000"/>
              </a:lnSpc>
              <a:buClr>
                <a:srgbClr val="3333CC"/>
              </a:buClr>
              <a:buSzPct val="83333"/>
              <a:buFont typeface="Wingdings"/>
              <a:buChar char=""/>
              <a:tabLst>
                <a:tab pos="354330" algn="l"/>
              </a:tabLst>
            </a:pPr>
            <a:r>
              <a:rPr lang="en-US" sz="2400" dirty="0" err="1">
                <a:latin typeface="Tahoma"/>
                <a:cs typeface="Tahoma"/>
              </a:rPr>
              <a:t>một</a:t>
            </a:r>
            <a:r>
              <a:rPr lang="en-US" sz="2400" spc="-25" dirty="0">
                <a:latin typeface="Tahoma"/>
                <a:cs typeface="Tahoma"/>
              </a:rPr>
              <a:t> </a:t>
            </a:r>
            <a:r>
              <a:rPr lang="en-US" sz="2400" dirty="0" err="1">
                <a:latin typeface="Tahoma"/>
                <a:cs typeface="Tahoma"/>
              </a:rPr>
              <a:t>kênh</a:t>
            </a:r>
            <a:r>
              <a:rPr lang="en-US" sz="2400" dirty="0">
                <a:latin typeface="Tahoma"/>
                <a:cs typeface="Tahoma"/>
              </a:rPr>
              <a:t> </a:t>
            </a:r>
            <a:r>
              <a:rPr lang="en-US" sz="2400" dirty="0" err="1">
                <a:latin typeface="Tahoma"/>
                <a:cs typeface="Tahoma"/>
              </a:rPr>
              <a:t>q</a:t>
            </a:r>
            <a:r>
              <a:rPr lang="en-US" sz="2400" spc="5" dirty="0" err="1">
                <a:latin typeface="Tahoma"/>
                <a:cs typeface="Tahoma"/>
              </a:rPr>
              <a:t>u</a:t>
            </a:r>
            <a:r>
              <a:rPr lang="en-US" sz="2400" dirty="0" err="1">
                <a:latin typeface="Tahoma"/>
                <a:cs typeface="Tahoma"/>
              </a:rPr>
              <a:t>ảng</a:t>
            </a:r>
            <a:r>
              <a:rPr lang="en-US" sz="2400" spc="-20" dirty="0">
                <a:latin typeface="Tahoma"/>
                <a:cs typeface="Tahoma"/>
              </a:rPr>
              <a:t> </a:t>
            </a:r>
            <a:r>
              <a:rPr lang="en-US" sz="2400" dirty="0" err="1">
                <a:latin typeface="Tahoma"/>
                <a:cs typeface="Tahoma"/>
              </a:rPr>
              <a:t>bá</a:t>
            </a:r>
            <a:r>
              <a:rPr lang="en-US" sz="2400" spc="-10" dirty="0">
                <a:latin typeface="Tahoma"/>
                <a:cs typeface="Tahoma"/>
              </a:rPr>
              <a:t> </a:t>
            </a:r>
            <a:r>
              <a:rPr lang="en-US" sz="2400" spc="-15" dirty="0">
                <a:latin typeface="Tahoma"/>
                <a:cs typeface="Tahoma"/>
              </a:rPr>
              <a:t>chia</a:t>
            </a:r>
            <a:r>
              <a:rPr lang="en-US" sz="2400" spc="10" dirty="0">
                <a:latin typeface="Tahoma"/>
                <a:cs typeface="Tahoma"/>
              </a:rPr>
              <a:t> </a:t>
            </a:r>
            <a:r>
              <a:rPr lang="en-US" sz="2400" spc="-5" dirty="0" err="1">
                <a:latin typeface="Tahoma"/>
                <a:cs typeface="Tahoma"/>
              </a:rPr>
              <a:t>s</a:t>
            </a:r>
            <a:r>
              <a:rPr lang="en-US" sz="2400" dirty="0" err="1">
                <a:latin typeface="Tahoma"/>
                <a:cs typeface="Tahoma"/>
              </a:rPr>
              <a:t>ẻ</a:t>
            </a:r>
            <a:r>
              <a:rPr lang="en-US" sz="2400" dirty="0">
                <a:latin typeface="Tahoma"/>
                <a:cs typeface="Tahoma"/>
              </a:rPr>
              <a:t> </a:t>
            </a:r>
            <a:r>
              <a:rPr lang="en-US" sz="2400" spc="-20" dirty="0" err="1">
                <a:latin typeface="Tahoma"/>
                <a:cs typeface="Tahoma"/>
              </a:rPr>
              <a:t>chu</a:t>
            </a:r>
            <a:r>
              <a:rPr lang="en-US" sz="2400" spc="-5" dirty="0" err="1">
                <a:latin typeface="Tahoma"/>
                <a:cs typeface="Tahoma"/>
              </a:rPr>
              <a:t>n</a:t>
            </a:r>
            <a:r>
              <a:rPr lang="en-US" sz="2400" spc="-15" dirty="0" err="1">
                <a:latin typeface="Tahoma"/>
                <a:cs typeface="Tahoma"/>
              </a:rPr>
              <a:t>g</a:t>
            </a:r>
            <a:endParaRPr lang="en-US" sz="24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2400" spc="-5" dirty="0" err="1">
                <a:latin typeface="Tahoma"/>
                <a:cs typeface="Tahoma"/>
              </a:rPr>
              <a:t>c</a:t>
            </a:r>
            <a:r>
              <a:rPr lang="en-US" sz="2400" dirty="0" err="1">
                <a:latin typeface="Tahoma"/>
                <a:cs typeface="Tahoma"/>
              </a:rPr>
              <a:t>ó</a:t>
            </a:r>
            <a:r>
              <a:rPr lang="en-US" sz="2400" dirty="0">
                <a:latin typeface="Tahoma"/>
                <a:cs typeface="Tahoma"/>
              </a:rPr>
              <a:t> </a:t>
            </a:r>
            <a:r>
              <a:rPr lang="en-US" sz="2400" dirty="0" err="1">
                <a:latin typeface="Tahoma"/>
                <a:cs typeface="Tahoma"/>
              </a:rPr>
              <a:t>n</a:t>
            </a:r>
            <a:r>
              <a:rPr lang="en-US" sz="2400" spc="5" dirty="0" err="1">
                <a:latin typeface="Tahoma"/>
                <a:cs typeface="Tahoma"/>
              </a:rPr>
              <a:t>h</a:t>
            </a:r>
            <a:r>
              <a:rPr lang="en-US" sz="2400" dirty="0" err="1">
                <a:latin typeface="Tahoma"/>
                <a:cs typeface="Tahoma"/>
              </a:rPr>
              <a:t>iều</a:t>
            </a:r>
            <a:r>
              <a:rPr lang="en-US" sz="2400" spc="-25" dirty="0">
                <a:latin typeface="Tahoma"/>
                <a:cs typeface="Tahoma"/>
              </a:rPr>
              <a:t> </a:t>
            </a:r>
            <a:r>
              <a:rPr lang="en-US" sz="2400" spc="-5" dirty="0" err="1">
                <a:latin typeface="Tahoma"/>
                <a:cs typeface="Tahoma"/>
              </a:rPr>
              <a:t>s</a:t>
            </a:r>
            <a:r>
              <a:rPr lang="en-US" sz="2400" dirty="0" err="1">
                <a:latin typeface="Tahoma"/>
                <a:cs typeface="Tahoma"/>
              </a:rPr>
              <a:t>ự</a:t>
            </a:r>
            <a:r>
              <a:rPr lang="en-US" sz="2400" dirty="0">
                <a:latin typeface="Tahoma"/>
                <a:cs typeface="Tahoma"/>
              </a:rPr>
              <a:t> </a:t>
            </a:r>
            <a:r>
              <a:rPr lang="en-US" sz="2400" dirty="0" err="1">
                <a:latin typeface="Tahoma"/>
                <a:cs typeface="Tahoma"/>
              </a:rPr>
              <a:t>tru</a:t>
            </a:r>
            <a:r>
              <a:rPr lang="en-US" sz="2400" spc="5" dirty="0" err="1">
                <a:latin typeface="Tahoma"/>
                <a:cs typeface="Tahoma"/>
              </a:rPr>
              <a:t>y</a:t>
            </a:r>
            <a:r>
              <a:rPr lang="en-US" sz="2400" dirty="0" err="1">
                <a:latin typeface="Tahoma"/>
                <a:cs typeface="Tahoma"/>
              </a:rPr>
              <a:t>ền</a:t>
            </a:r>
            <a:r>
              <a:rPr lang="en-US" sz="2400" dirty="0">
                <a:latin typeface="Tahoma"/>
                <a:cs typeface="Tahoma"/>
              </a:rPr>
              <a:t> </a:t>
            </a:r>
            <a:r>
              <a:rPr lang="en-US" sz="2400" dirty="0" err="1">
                <a:latin typeface="Tahoma"/>
                <a:cs typeface="Tahoma"/>
              </a:rPr>
              <a:t>tải</a:t>
            </a:r>
            <a:r>
              <a:rPr lang="en-US" sz="2400" spc="-5" dirty="0">
                <a:latin typeface="Tahoma"/>
                <a:cs typeface="Tahoma"/>
              </a:rPr>
              <a:t> </a:t>
            </a:r>
            <a:r>
              <a:rPr lang="en-US" sz="2400" dirty="0" err="1">
                <a:latin typeface="Tahoma"/>
                <a:cs typeface="Tahoma"/>
              </a:rPr>
              <a:t>đồng</a:t>
            </a:r>
            <a:r>
              <a:rPr lang="en-US" sz="2400" spc="-25" dirty="0">
                <a:latin typeface="Tahoma"/>
                <a:cs typeface="Tahoma"/>
              </a:rPr>
              <a:t> </a:t>
            </a:r>
            <a:r>
              <a:rPr lang="en-US" sz="2400" dirty="0" err="1">
                <a:latin typeface="Tahoma"/>
                <a:cs typeface="Tahoma"/>
              </a:rPr>
              <a:t>tời</a:t>
            </a:r>
            <a:r>
              <a:rPr lang="en-US" sz="2400" spc="-5" dirty="0">
                <a:latin typeface="Tahoma"/>
                <a:cs typeface="Tahoma"/>
              </a:rPr>
              <a:t> </a:t>
            </a:r>
            <a:r>
              <a:rPr lang="en-US" sz="2400" dirty="0" err="1">
                <a:latin typeface="Tahoma"/>
                <a:cs typeface="Tahoma"/>
              </a:rPr>
              <a:t>tại</a:t>
            </a:r>
            <a:r>
              <a:rPr lang="en-US" sz="2400" spc="-5" dirty="0">
                <a:latin typeface="Tahoma"/>
                <a:cs typeface="Tahoma"/>
              </a:rPr>
              <a:t> </a:t>
            </a:r>
            <a:r>
              <a:rPr lang="en-US" sz="2400" dirty="0" err="1">
                <a:latin typeface="Tahoma"/>
                <a:cs typeface="Tahoma"/>
              </a:rPr>
              <a:t>các</a:t>
            </a:r>
            <a:r>
              <a:rPr lang="en-US" sz="2400" spc="10" dirty="0">
                <a:latin typeface="Tahoma"/>
                <a:cs typeface="Tahoma"/>
              </a:rPr>
              <a:t> </a:t>
            </a:r>
            <a:r>
              <a:rPr lang="en-US" sz="2400" spc="-15" dirty="0">
                <a:latin typeface="Tahoma"/>
                <a:cs typeface="Tahoma"/>
              </a:rPr>
              <a:t>n</a:t>
            </a:r>
            <a:r>
              <a:rPr lang="en-US" sz="2400" spc="-10" dirty="0">
                <a:latin typeface="Tahoma"/>
                <a:cs typeface="Tahoma"/>
              </a:rPr>
              <a:t>o</a:t>
            </a:r>
            <a:r>
              <a:rPr lang="en-US" sz="2400" spc="-15" dirty="0">
                <a:latin typeface="Tahoma"/>
                <a:cs typeface="Tahoma"/>
              </a:rPr>
              <a:t>de: </a:t>
            </a:r>
            <a:r>
              <a:rPr lang="en-US" sz="2400" spc="-15" dirty="0" err="1">
                <a:latin typeface="Tahoma"/>
                <a:cs typeface="Tahoma"/>
              </a:rPr>
              <a:t>g</a:t>
            </a:r>
            <a:r>
              <a:rPr lang="en-US" sz="2400" spc="-5" dirty="0" err="1">
                <a:latin typeface="Tahoma"/>
                <a:cs typeface="Tahoma"/>
              </a:rPr>
              <a:t>i</a:t>
            </a:r>
            <a:r>
              <a:rPr lang="en-US" sz="2400" spc="-15" dirty="0" err="1">
                <a:latin typeface="Tahoma"/>
                <a:cs typeface="Tahoma"/>
              </a:rPr>
              <a:t>ao</a:t>
            </a:r>
            <a:r>
              <a:rPr lang="en-US" sz="2400" spc="-15" dirty="0">
                <a:latin typeface="Tahoma"/>
                <a:cs typeface="Tahoma"/>
              </a:rPr>
              <a:t> </a:t>
            </a:r>
            <a:r>
              <a:rPr lang="en-US" sz="2400" spc="-5" dirty="0" err="1">
                <a:latin typeface="Tahoma"/>
                <a:cs typeface="Tahoma"/>
              </a:rPr>
              <a:t>th</a:t>
            </a:r>
            <a:r>
              <a:rPr lang="en-US" sz="2400" spc="10" dirty="0" err="1">
                <a:latin typeface="Tahoma"/>
                <a:cs typeface="Tahoma"/>
              </a:rPr>
              <a:t>o</a:t>
            </a:r>
            <a:r>
              <a:rPr lang="en-US" sz="2400" spc="-10" dirty="0" err="1">
                <a:latin typeface="Tahoma"/>
                <a:cs typeface="Tahoma"/>
              </a:rPr>
              <a:t>a</a:t>
            </a:r>
            <a:r>
              <a:rPr lang="en-US" sz="2400" spc="-10" dirty="0">
                <a:latin typeface="Tahoma"/>
                <a:cs typeface="Tahoma"/>
              </a:rPr>
              <a:t>,</a:t>
            </a:r>
            <a:r>
              <a:rPr lang="en-US" sz="2400" spc="0" baseline="0" dirty="0">
                <a:latin typeface="Tahoma"/>
                <a:cs typeface="Tahoma"/>
              </a:rPr>
              <a:t> </a:t>
            </a:r>
            <a:r>
              <a:rPr lang="en-US" sz="2400" dirty="0" err="1">
                <a:latin typeface="Tahoma"/>
                <a:cs typeface="Tahoma"/>
              </a:rPr>
              <a:t>nh</a:t>
            </a:r>
            <a:r>
              <a:rPr lang="en-US" sz="2400" spc="5" dirty="0" err="1">
                <a:latin typeface="Tahoma"/>
                <a:cs typeface="Tahoma"/>
              </a:rPr>
              <a:t>i</a:t>
            </a:r>
            <a:r>
              <a:rPr lang="en-US" sz="2400" dirty="0" err="1">
                <a:latin typeface="Tahoma"/>
                <a:cs typeface="Tahoma"/>
              </a:rPr>
              <a:t>ễu</a:t>
            </a:r>
            <a:endParaRPr lang="en-US" sz="2400" dirty="0">
              <a:latin typeface="Tahoma"/>
              <a:cs typeface="Tahoma"/>
            </a:endParaRPr>
          </a:p>
          <a:p>
            <a:pPr marL="755015" lvl="1" indent="-285115">
              <a:lnSpc>
                <a:spcPct val="100000"/>
              </a:lnSpc>
              <a:spcBef>
                <a:spcPts val="495"/>
              </a:spcBef>
              <a:buClr>
                <a:srgbClr val="3333CC"/>
              </a:buClr>
              <a:buSzPct val="75000"/>
              <a:buFont typeface="Wingdings"/>
              <a:buChar char=""/>
              <a:tabLst>
                <a:tab pos="755650" algn="l"/>
              </a:tabLst>
            </a:pPr>
            <a:r>
              <a:rPr lang="en-US" sz="2000" dirty="0" err="1">
                <a:solidFill>
                  <a:srgbClr val="FF0000"/>
                </a:solidFill>
                <a:latin typeface="Tahoma"/>
                <a:cs typeface="Tahoma"/>
              </a:rPr>
              <a:t>đụng</a:t>
            </a:r>
            <a:r>
              <a:rPr lang="en-US" sz="2000" spc="-35" dirty="0">
                <a:solidFill>
                  <a:srgbClr val="FF0000"/>
                </a:solidFill>
                <a:latin typeface="Tahoma"/>
                <a:cs typeface="Tahoma"/>
              </a:rPr>
              <a:t> </a:t>
            </a:r>
            <a:r>
              <a:rPr lang="en-US" sz="2000" dirty="0" err="1">
                <a:solidFill>
                  <a:srgbClr val="FF0000"/>
                </a:solidFill>
                <a:latin typeface="Tahoma"/>
                <a:cs typeface="Tahoma"/>
              </a:rPr>
              <a:t>độ</a:t>
            </a:r>
            <a:r>
              <a:rPr lang="en-US" sz="2000" dirty="0">
                <a:solidFill>
                  <a:srgbClr val="FF0000"/>
                </a:solidFill>
                <a:latin typeface="Tahoma"/>
                <a:cs typeface="Tahoma"/>
              </a:rPr>
              <a:t> </a:t>
            </a:r>
            <a:r>
              <a:rPr lang="en-US" sz="2000" dirty="0" err="1">
                <a:latin typeface="Tahoma"/>
                <a:cs typeface="Tahoma"/>
              </a:rPr>
              <a:t>nếu</a:t>
            </a:r>
            <a:r>
              <a:rPr lang="en-US" sz="2000" spc="-15" dirty="0">
                <a:latin typeface="Tahoma"/>
                <a:cs typeface="Tahoma"/>
              </a:rPr>
              <a:t> </a:t>
            </a:r>
            <a:r>
              <a:rPr lang="en-US" sz="2000" dirty="0">
                <a:latin typeface="Tahoma"/>
                <a:cs typeface="Tahoma"/>
              </a:rPr>
              <a:t>node</a:t>
            </a:r>
            <a:r>
              <a:rPr lang="en-US" sz="2000" spc="-35"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hơn</a:t>
            </a:r>
            <a:r>
              <a:rPr lang="en-US" sz="2000" spc="-20" dirty="0">
                <a:latin typeface="Tahoma"/>
                <a:cs typeface="Tahoma"/>
              </a:rPr>
              <a:t> </a:t>
            </a:r>
            <a:r>
              <a:rPr lang="en-US" sz="2000" dirty="0">
                <a:latin typeface="Tahoma"/>
                <a:cs typeface="Tahoma"/>
              </a:rPr>
              <a:t>1</a:t>
            </a:r>
            <a:r>
              <a:rPr lang="en-US" sz="2000" spc="-5" dirty="0">
                <a:latin typeface="Tahoma"/>
                <a:cs typeface="Tahoma"/>
              </a:rPr>
              <a:t> </a:t>
            </a:r>
            <a:r>
              <a:rPr lang="en-US" sz="2000" dirty="0" err="1">
                <a:latin typeface="Tahoma"/>
                <a:cs typeface="Tahoma"/>
              </a:rPr>
              <a:t>tín</a:t>
            </a:r>
            <a:r>
              <a:rPr lang="en-US" sz="2000" spc="-5" dirty="0">
                <a:latin typeface="Tahoma"/>
                <a:cs typeface="Tahoma"/>
              </a:rPr>
              <a:t> </a:t>
            </a:r>
            <a:r>
              <a:rPr lang="en-US" sz="2000" dirty="0" err="1">
                <a:latin typeface="Tahoma"/>
                <a:cs typeface="Tahoma"/>
              </a:rPr>
              <a:t>hiệu</a:t>
            </a:r>
            <a:r>
              <a:rPr lang="en-US" sz="2000" spc="-10" dirty="0">
                <a:latin typeface="Tahoma"/>
                <a:cs typeface="Tahoma"/>
              </a:rPr>
              <a:t> </a:t>
            </a:r>
            <a:r>
              <a:rPr lang="en-US" sz="2000" dirty="0" err="1">
                <a:latin typeface="Tahoma"/>
                <a:cs typeface="Tahoma"/>
              </a:rPr>
              <a:t>tại</a:t>
            </a:r>
            <a:r>
              <a:rPr lang="en-US" sz="2000" dirty="0">
                <a:latin typeface="Tahoma"/>
                <a:cs typeface="Tahoma"/>
              </a:rPr>
              <a:t> </a:t>
            </a:r>
            <a:r>
              <a:rPr lang="en-US" sz="2000" dirty="0" err="1">
                <a:latin typeface="Tahoma"/>
                <a:cs typeface="Tahoma"/>
              </a:rPr>
              <a:t>môt</a:t>
            </a:r>
            <a:r>
              <a:rPr lang="en-US" sz="2000" dirty="0">
                <a:latin typeface="Tahoma"/>
                <a:cs typeface="Tahoma"/>
              </a:rPr>
              <a:t> </a:t>
            </a:r>
            <a:r>
              <a:rPr lang="en-US" sz="2000" dirty="0" err="1">
                <a:latin typeface="Tahoma"/>
                <a:cs typeface="Tahoma"/>
              </a:rPr>
              <a:t>thời</a:t>
            </a:r>
            <a:r>
              <a:rPr lang="en-US" sz="2000" spc="-5" dirty="0">
                <a:latin typeface="Tahoma"/>
                <a:cs typeface="Tahoma"/>
              </a:rPr>
              <a:t> </a:t>
            </a:r>
            <a:r>
              <a:rPr lang="en-US" sz="2000" dirty="0" err="1">
                <a:latin typeface="Tahoma"/>
                <a:cs typeface="Tahoma"/>
              </a:rPr>
              <a:t>điểm</a:t>
            </a:r>
            <a:endParaRPr lang="en-US" sz="2000" dirty="0">
              <a:latin typeface="Tahoma"/>
              <a:cs typeface="Tahoma"/>
            </a:endParaRPr>
          </a:p>
          <a:p>
            <a:pPr marL="12700">
              <a:lnSpc>
                <a:spcPct val="100000"/>
              </a:lnSpc>
              <a:spcBef>
                <a:spcPts val="505"/>
              </a:spcBef>
            </a:pPr>
            <a:r>
              <a:rPr lang="en-US" sz="2500" i="1" u="heavy" spc="-70" dirty="0" err="1">
                <a:solidFill>
                  <a:srgbClr val="FF0000"/>
                </a:solidFill>
                <a:latin typeface="Tahoma"/>
                <a:cs typeface="Tahoma"/>
              </a:rPr>
              <a:t>g</a:t>
            </a:r>
            <a:r>
              <a:rPr lang="en-US" sz="2500" i="1" u="heavy" spc="-25" dirty="0" err="1">
                <a:solidFill>
                  <a:srgbClr val="FF0000"/>
                </a:solidFill>
                <a:latin typeface="Tahoma"/>
                <a:cs typeface="Tahoma"/>
              </a:rPr>
              <a:t>i</a:t>
            </a:r>
            <a:r>
              <a:rPr lang="en-US" sz="2500" i="1" u="heavy" spc="-70" dirty="0" err="1">
                <a:solidFill>
                  <a:srgbClr val="FF0000"/>
                </a:solidFill>
                <a:latin typeface="Tahoma"/>
                <a:cs typeface="Tahoma"/>
              </a:rPr>
              <a:t>ao</a:t>
            </a:r>
            <a:r>
              <a:rPr lang="en-US" sz="2500" i="1" u="heavy" spc="-65" dirty="0">
                <a:solidFill>
                  <a:srgbClr val="FF0000"/>
                </a:solidFill>
                <a:latin typeface="Tahoma"/>
                <a:cs typeface="Tahoma"/>
              </a:rPr>
              <a:t> </a:t>
            </a:r>
            <a:r>
              <a:rPr lang="en-US" sz="2500" i="1" u="heavy" spc="-50" dirty="0" err="1">
                <a:solidFill>
                  <a:srgbClr val="FF0000"/>
                </a:solidFill>
                <a:latin typeface="Tahoma"/>
                <a:cs typeface="Tahoma"/>
              </a:rPr>
              <a:t>thức</a:t>
            </a:r>
            <a:r>
              <a:rPr lang="en-US" sz="2500" i="1" u="heavy" spc="-45" dirty="0">
                <a:solidFill>
                  <a:srgbClr val="FF0000"/>
                </a:solidFill>
                <a:latin typeface="Tahoma"/>
                <a:cs typeface="Tahoma"/>
              </a:rPr>
              <a:t> </a:t>
            </a:r>
            <a:r>
              <a:rPr lang="en-US" sz="2500" i="1" u="heavy" spc="-50" dirty="0" err="1">
                <a:solidFill>
                  <a:srgbClr val="FF0000"/>
                </a:solidFill>
                <a:latin typeface="Tahoma"/>
                <a:cs typeface="Tahoma"/>
              </a:rPr>
              <a:t>đa</a:t>
            </a:r>
            <a:r>
              <a:rPr lang="en-US" sz="2500" i="1" u="heavy" spc="-50" dirty="0">
                <a:solidFill>
                  <a:srgbClr val="FF0000"/>
                </a:solidFill>
                <a:latin typeface="Tahoma"/>
                <a:cs typeface="Tahoma"/>
              </a:rPr>
              <a:t> </a:t>
            </a:r>
            <a:r>
              <a:rPr lang="en-US" sz="2500" i="1" u="heavy" spc="-50" dirty="0" err="1">
                <a:solidFill>
                  <a:srgbClr val="FF0000"/>
                </a:solidFill>
                <a:latin typeface="Tahoma"/>
                <a:cs typeface="Tahoma"/>
              </a:rPr>
              <a:t>truy</a:t>
            </a:r>
            <a:r>
              <a:rPr lang="en-US" sz="2500" i="1" u="heavy" spc="-40" dirty="0">
                <a:solidFill>
                  <a:srgbClr val="FF0000"/>
                </a:solidFill>
                <a:latin typeface="Tahoma"/>
                <a:cs typeface="Tahoma"/>
              </a:rPr>
              <a:t> </a:t>
            </a:r>
            <a:r>
              <a:rPr lang="en-US" sz="2500" i="1" u="heavy" spc="-65" dirty="0" err="1">
                <a:solidFill>
                  <a:srgbClr val="FF0000"/>
                </a:solidFill>
                <a:latin typeface="Tahoma"/>
                <a:cs typeface="Tahoma"/>
              </a:rPr>
              <a:t>cập</a:t>
            </a:r>
            <a:endParaRPr lang="en-US" sz="2500" dirty="0">
              <a:latin typeface="Tahoma"/>
              <a:cs typeface="Tahoma"/>
            </a:endParaRPr>
          </a:p>
          <a:p>
            <a:pPr marL="353695" indent="-340995">
              <a:lnSpc>
                <a:spcPct val="100000"/>
              </a:lnSpc>
              <a:spcBef>
                <a:spcPts val="580"/>
              </a:spcBef>
              <a:buClr>
                <a:srgbClr val="3333CC"/>
              </a:buClr>
              <a:buSzPct val="83333"/>
              <a:buFont typeface="Wingdings"/>
              <a:buChar char=""/>
              <a:tabLst>
                <a:tab pos="354330" algn="l"/>
              </a:tabLst>
            </a:pPr>
            <a:r>
              <a:rPr lang="en-US" sz="2400" dirty="0" err="1">
                <a:latin typeface="Tahoma"/>
                <a:cs typeface="Tahoma"/>
              </a:rPr>
              <a:t>là</a:t>
            </a:r>
            <a:r>
              <a:rPr lang="en-US" sz="2400" spc="-5" dirty="0">
                <a:latin typeface="Tahoma"/>
                <a:cs typeface="Tahoma"/>
              </a:rPr>
              <a:t> </a:t>
            </a:r>
            <a:r>
              <a:rPr lang="en-US" sz="2400" dirty="0" err="1">
                <a:latin typeface="Tahoma"/>
                <a:cs typeface="Tahoma"/>
              </a:rPr>
              <a:t>giải</a:t>
            </a:r>
            <a:r>
              <a:rPr lang="en-US" sz="2400" spc="-15" dirty="0">
                <a:latin typeface="Tahoma"/>
                <a:cs typeface="Tahoma"/>
              </a:rPr>
              <a:t> </a:t>
            </a:r>
            <a:r>
              <a:rPr lang="en-US" sz="2400" dirty="0" err="1">
                <a:latin typeface="Tahoma"/>
                <a:cs typeface="Tahoma"/>
              </a:rPr>
              <a:t>th</a:t>
            </a:r>
            <a:r>
              <a:rPr lang="en-US" sz="2400" spc="5" dirty="0" err="1">
                <a:latin typeface="Tahoma"/>
                <a:cs typeface="Tahoma"/>
              </a:rPr>
              <a:t>u</a:t>
            </a:r>
            <a:r>
              <a:rPr lang="en-US" sz="2400" dirty="0" err="1">
                <a:latin typeface="Tahoma"/>
                <a:cs typeface="Tahoma"/>
              </a:rPr>
              <a:t>ật</a:t>
            </a:r>
            <a:r>
              <a:rPr lang="en-US" sz="2400" spc="-15" dirty="0">
                <a:latin typeface="Tahoma"/>
                <a:cs typeface="Tahoma"/>
              </a:rPr>
              <a:t> </a:t>
            </a:r>
            <a:r>
              <a:rPr lang="en-US" sz="2400" dirty="0" err="1">
                <a:latin typeface="Tahoma"/>
                <a:cs typeface="Tahoma"/>
              </a:rPr>
              <a:t>p</a:t>
            </a:r>
            <a:r>
              <a:rPr lang="en-US" sz="2400" spc="5" dirty="0" err="1">
                <a:latin typeface="Tahoma"/>
                <a:cs typeface="Tahoma"/>
              </a:rPr>
              <a:t>h</a:t>
            </a:r>
            <a:r>
              <a:rPr lang="en-US" sz="2400" dirty="0" err="1">
                <a:latin typeface="Tahoma"/>
                <a:cs typeface="Tahoma"/>
              </a:rPr>
              <a:t>ân</a:t>
            </a:r>
            <a:r>
              <a:rPr lang="en-US" sz="2400" spc="-10" dirty="0">
                <a:latin typeface="Tahoma"/>
                <a:cs typeface="Tahoma"/>
              </a:rPr>
              <a:t> </a:t>
            </a:r>
            <a:r>
              <a:rPr lang="en-US" sz="2400" dirty="0" err="1">
                <a:latin typeface="Tahoma"/>
                <a:cs typeface="Tahoma"/>
              </a:rPr>
              <a:t>tán</a:t>
            </a:r>
            <a:r>
              <a:rPr lang="en-US" sz="2400" dirty="0">
                <a:latin typeface="Tahoma"/>
                <a:cs typeface="Tahoma"/>
              </a:rPr>
              <a:t> </a:t>
            </a:r>
            <a:r>
              <a:rPr lang="en-US" sz="2400" dirty="0" err="1">
                <a:latin typeface="Tahoma"/>
                <a:cs typeface="Tahoma"/>
              </a:rPr>
              <a:t>mà</a:t>
            </a:r>
            <a:r>
              <a:rPr lang="en-US" sz="2400" dirty="0">
                <a:latin typeface="Tahoma"/>
                <a:cs typeface="Tahoma"/>
              </a:rPr>
              <a:t> </a:t>
            </a:r>
            <a:r>
              <a:rPr lang="en-US" sz="2400" dirty="0" err="1">
                <a:latin typeface="Tahoma"/>
                <a:cs typeface="Tahoma"/>
              </a:rPr>
              <a:t>xác</a:t>
            </a:r>
            <a:r>
              <a:rPr lang="en-US" sz="2400" dirty="0">
                <a:latin typeface="Tahoma"/>
                <a:cs typeface="Tahoma"/>
              </a:rPr>
              <a:t> </a:t>
            </a:r>
            <a:r>
              <a:rPr lang="en-US" sz="2400" dirty="0" err="1">
                <a:latin typeface="Tahoma"/>
                <a:cs typeface="Tahoma"/>
              </a:rPr>
              <a:t>đị</a:t>
            </a:r>
            <a:r>
              <a:rPr lang="en-US" sz="2400" spc="5" dirty="0" err="1">
                <a:latin typeface="Tahoma"/>
                <a:cs typeface="Tahoma"/>
              </a:rPr>
              <a:t>n</a:t>
            </a:r>
            <a:r>
              <a:rPr lang="en-US" sz="2400" dirty="0" err="1">
                <a:latin typeface="Tahoma"/>
                <a:cs typeface="Tahoma"/>
              </a:rPr>
              <a:t>h</a:t>
            </a:r>
            <a:r>
              <a:rPr lang="en-US" sz="2400" spc="-15" dirty="0">
                <a:latin typeface="Tahoma"/>
                <a:cs typeface="Tahoma"/>
              </a:rPr>
              <a:t> </a:t>
            </a:r>
            <a:r>
              <a:rPr lang="en-US" sz="2400" dirty="0" err="1">
                <a:latin typeface="Tahoma"/>
                <a:cs typeface="Tahoma"/>
              </a:rPr>
              <a:t>cách</a:t>
            </a:r>
            <a:r>
              <a:rPr lang="en-US" sz="2400" dirty="0">
                <a:latin typeface="Tahoma"/>
                <a:cs typeface="Tahoma"/>
              </a:rPr>
              <a:t> </a:t>
            </a:r>
            <a:r>
              <a:rPr lang="en-US" sz="2400" dirty="0" err="1">
                <a:latin typeface="Tahoma"/>
                <a:cs typeface="Tahoma"/>
              </a:rPr>
              <a:t>thức</a:t>
            </a:r>
            <a:r>
              <a:rPr lang="en-US" sz="2400" spc="10" dirty="0">
                <a:latin typeface="Tahoma"/>
                <a:cs typeface="Tahoma"/>
              </a:rPr>
              <a:t> </a:t>
            </a:r>
            <a:r>
              <a:rPr lang="en-US" sz="2400" dirty="0" err="1">
                <a:latin typeface="Tahoma"/>
                <a:cs typeface="Tahoma"/>
              </a:rPr>
              <a:t>các</a:t>
            </a:r>
            <a:r>
              <a:rPr lang="en-US" sz="2400" spc="10" dirty="0">
                <a:latin typeface="Tahoma"/>
                <a:cs typeface="Tahoma"/>
              </a:rPr>
              <a:t> </a:t>
            </a:r>
            <a:r>
              <a:rPr lang="en-US" sz="2400" spc="-15" dirty="0">
                <a:latin typeface="Tahoma"/>
                <a:cs typeface="Tahoma"/>
              </a:rPr>
              <a:t>n</a:t>
            </a:r>
            <a:r>
              <a:rPr lang="en-US" sz="2400" spc="-10" dirty="0">
                <a:latin typeface="Tahoma"/>
                <a:cs typeface="Tahoma"/>
              </a:rPr>
              <a:t>o</a:t>
            </a:r>
            <a:r>
              <a:rPr lang="en-US" sz="2400" dirty="0">
                <a:latin typeface="Tahoma"/>
                <a:cs typeface="Tahoma"/>
              </a:rPr>
              <a:t>de</a:t>
            </a:r>
            <a:r>
              <a:rPr lang="en-US" sz="2400" spc="-15" dirty="0">
                <a:latin typeface="Tahoma"/>
                <a:cs typeface="Tahoma"/>
              </a:rPr>
              <a:t> </a:t>
            </a:r>
            <a:r>
              <a:rPr lang="en-US" sz="2400" spc="-20" dirty="0">
                <a:latin typeface="Tahoma"/>
                <a:cs typeface="Tahoma"/>
              </a:rPr>
              <a:t>chia</a:t>
            </a:r>
            <a:r>
              <a:rPr lang="en-US" sz="2400" spc="0" baseline="0" dirty="0">
                <a:latin typeface="Tahoma"/>
                <a:cs typeface="Tahoma"/>
              </a:rPr>
              <a:t> </a:t>
            </a:r>
            <a:r>
              <a:rPr lang="en-US" sz="2400" spc="-5" dirty="0" err="1">
                <a:latin typeface="Tahoma"/>
                <a:cs typeface="Tahoma"/>
              </a:rPr>
              <a:t>s</a:t>
            </a:r>
            <a:r>
              <a:rPr lang="en-US" sz="2400" dirty="0" err="1">
                <a:latin typeface="Tahoma"/>
                <a:cs typeface="Tahoma"/>
              </a:rPr>
              <a:t>ẻ</a:t>
            </a:r>
            <a:r>
              <a:rPr lang="en-US" sz="2400" spc="-10" dirty="0">
                <a:latin typeface="Tahoma"/>
                <a:cs typeface="Tahoma"/>
              </a:rPr>
              <a:t> </a:t>
            </a:r>
            <a:r>
              <a:rPr lang="en-US" sz="2400" dirty="0" err="1">
                <a:latin typeface="Tahoma"/>
                <a:cs typeface="Tahoma"/>
              </a:rPr>
              <a:t>kên</a:t>
            </a:r>
            <a:r>
              <a:rPr lang="en-US" sz="2400" spc="5" dirty="0" err="1">
                <a:latin typeface="Tahoma"/>
                <a:cs typeface="Tahoma"/>
              </a:rPr>
              <a:t>h</a:t>
            </a:r>
            <a:r>
              <a:rPr lang="en-US" sz="2400" dirty="0">
                <a:latin typeface="Tahoma"/>
                <a:cs typeface="Tahoma"/>
              </a:rPr>
              <a:t>,</a:t>
            </a:r>
            <a:r>
              <a:rPr lang="en-US" sz="2400" spc="-15" dirty="0">
                <a:latin typeface="Tahoma"/>
                <a:cs typeface="Tahoma"/>
              </a:rPr>
              <a:t> </a:t>
            </a:r>
            <a:r>
              <a:rPr lang="en-US" sz="2400" dirty="0" err="1">
                <a:latin typeface="Tahoma"/>
                <a:cs typeface="Tahoma"/>
              </a:rPr>
              <a:t>như</a:t>
            </a:r>
            <a:r>
              <a:rPr lang="en-US" sz="2400" spc="-15" dirty="0">
                <a:latin typeface="Tahoma"/>
                <a:cs typeface="Tahoma"/>
              </a:rPr>
              <a:t> </a:t>
            </a:r>
            <a:r>
              <a:rPr lang="en-US" sz="2400" dirty="0" err="1">
                <a:latin typeface="Tahoma"/>
                <a:cs typeface="Tahoma"/>
              </a:rPr>
              <a:t>là</a:t>
            </a:r>
            <a:r>
              <a:rPr lang="en-US" sz="2400" dirty="0">
                <a:latin typeface="Tahoma"/>
                <a:cs typeface="Tahoma"/>
              </a:rPr>
              <a:t>,</a:t>
            </a:r>
            <a:r>
              <a:rPr lang="en-US" sz="2400" spc="-5" dirty="0">
                <a:latin typeface="Tahoma"/>
                <a:cs typeface="Tahoma"/>
              </a:rPr>
              <a:t> </a:t>
            </a:r>
            <a:r>
              <a:rPr lang="en-US" sz="2400" spc="-5" dirty="0" err="1">
                <a:latin typeface="Tahoma"/>
                <a:cs typeface="Tahoma"/>
              </a:rPr>
              <a:t>xá</a:t>
            </a:r>
            <a:r>
              <a:rPr lang="en-US" sz="2400" dirty="0" err="1">
                <a:latin typeface="Tahoma"/>
                <a:cs typeface="Tahoma"/>
              </a:rPr>
              <a:t>c</a:t>
            </a:r>
            <a:r>
              <a:rPr lang="en-US" sz="2400" dirty="0">
                <a:latin typeface="Tahoma"/>
                <a:cs typeface="Tahoma"/>
              </a:rPr>
              <a:t> </a:t>
            </a:r>
            <a:r>
              <a:rPr lang="en-US" sz="2400" dirty="0" err="1">
                <a:latin typeface="Tahoma"/>
                <a:cs typeface="Tahoma"/>
              </a:rPr>
              <a:t>đị</a:t>
            </a:r>
            <a:r>
              <a:rPr lang="en-US" sz="2400" spc="5" dirty="0" err="1">
                <a:latin typeface="Tahoma"/>
                <a:cs typeface="Tahoma"/>
              </a:rPr>
              <a:t>n</a:t>
            </a:r>
            <a:r>
              <a:rPr lang="en-US" sz="2400" dirty="0" err="1">
                <a:latin typeface="Tahoma"/>
                <a:cs typeface="Tahoma"/>
              </a:rPr>
              <a:t>h</a:t>
            </a:r>
            <a:r>
              <a:rPr lang="en-US" sz="2400" spc="-15" dirty="0">
                <a:latin typeface="Tahoma"/>
                <a:cs typeface="Tahoma"/>
              </a:rPr>
              <a:t> </a:t>
            </a:r>
            <a:r>
              <a:rPr lang="en-US" sz="2400" dirty="0" err="1">
                <a:latin typeface="Tahoma"/>
                <a:cs typeface="Tahoma"/>
              </a:rPr>
              <a:t>khi</a:t>
            </a:r>
            <a:r>
              <a:rPr lang="en-US" sz="2400" spc="-5" dirty="0">
                <a:latin typeface="Tahoma"/>
                <a:cs typeface="Tahoma"/>
              </a:rPr>
              <a:t> </a:t>
            </a:r>
            <a:r>
              <a:rPr lang="en-US" sz="2400" dirty="0" err="1">
                <a:latin typeface="Tahoma"/>
                <a:cs typeface="Tahoma"/>
              </a:rPr>
              <a:t>nào</a:t>
            </a:r>
            <a:r>
              <a:rPr lang="en-US" sz="2400" spc="-15" dirty="0">
                <a:latin typeface="Tahoma"/>
                <a:cs typeface="Tahoma"/>
              </a:rPr>
              <a:t> </a:t>
            </a:r>
            <a:r>
              <a:rPr lang="en-US" sz="2400" dirty="0">
                <a:latin typeface="Tahoma"/>
                <a:cs typeface="Tahoma"/>
              </a:rPr>
              <a:t>no</a:t>
            </a:r>
            <a:r>
              <a:rPr lang="en-US" sz="2400" spc="5" dirty="0">
                <a:latin typeface="Tahoma"/>
                <a:cs typeface="Tahoma"/>
              </a:rPr>
              <a:t>d</a:t>
            </a:r>
            <a:r>
              <a:rPr lang="en-US" sz="2400" dirty="0">
                <a:latin typeface="Tahoma"/>
                <a:cs typeface="Tahoma"/>
              </a:rPr>
              <a:t>e</a:t>
            </a:r>
            <a:r>
              <a:rPr lang="en-US" sz="2400" spc="-25" dirty="0">
                <a:latin typeface="Tahoma"/>
                <a:cs typeface="Tahoma"/>
              </a:rPr>
              <a:t> </a:t>
            </a:r>
            <a:r>
              <a:rPr lang="en-US" sz="2400" spc="-5" dirty="0" err="1">
                <a:latin typeface="Tahoma"/>
                <a:cs typeface="Tahoma"/>
              </a:rPr>
              <a:t>c</a:t>
            </a:r>
            <a:r>
              <a:rPr lang="en-US" sz="2400" dirty="0" err="1">
                <a:latin typeface="Tahoma"/>
                <a:cs typeface="Tahoma"/>
              </a:rPr>
              <a:t>ó</a:t>
            </a:r>
            <a:r>
              <a:rPr lang="en-US" sz="2400" spc="10" dirty="0">
                <a:latin typeface="Tahoma"/>
                <a:cs typeface="Tahoma"/>
              </a:rPr>
              <a:t> </a:t>
            </a:r>
            <a:r>
              <a:rPr lang="en-US" sz="2400" dirty="0" err="1">
                <a:latin typeface="Tahoma"/>
                <a:cs typeface="Tahoma"/>
              </a:rPr>
              <a:t>thể</a:t>
            </a:r>
            <a:r>
              <a:rPr lang="en-US" sz="2400" spc="-20" dirty="0">
                <a:latin typeface="Tahoma"/>
                <a:cs typeface="Tahoma"/>
              </a:rPr>
              <a:t> </a:t>
            </a:r>
            <a:r>
              <a:rPr lang="en-US" sz="2400" dirty="0" err="1">
                <a:latin typeface="Tahoma"/>
                <a:cs typeface="Tahoma"/>
              </a:rPr>
              <a:t>truyền</a:t>
            </a:r>
            <a:r>
              <a:rPr lang="en-US" sz="2400" spc="-5" dirty="0">
                <a:latin typeface="Tahoma"/>
                <a:cs typeface="Tahoma"/>
              </a:rPr>
              <a:t> </a:t>
            </a:r>
            <a:r>
              <a:rPr lang="en-US" sz="2400" dirty="0" err="1">
                <a:latin typeface="Tahoma"/>
                <a:cs typeface="Tahoma"/>
              </a:rPr>
              <a:t>tải</a:t>
            </a:r>
            <a:endParaRPr lang="en-US" sz="24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2400" spc="-5" dirty="0" err="1">
                <a:latin typeface="Tahoma"/>
                <a:cs typeface="Tahoma"/>
              </a:rPr>
              <a:t>s</a:t>
            </a:r>
            <a:r>
              <a:rPr lang="en-US" sz="2400" dirty="0" err="1">
                <a:latin typeface="Tahoma"/>
                <a:cs typeface="Tahoma"/>
              </a:rPr>
              <a:t>ự</a:t>
            </a:r>
            <a:r>
              <a:rPr lang="en-US" sz="2400" spc="-10" dirty="0">
                <a:latin typeface="Tahoma"/>
                <a:cs typeface="Tahoma"/>
              </a:rPr>
              <a:t> </a:t>
            </a:r>
            <a:r>
              <a:rPr lang="en-US" sz="2400" dirty="0" err="1">
                <a:latin typeface="Tahoma"/>
                <a:cs typeface="Tahoma"/>
              </a:rPr>
              <a:t>liên</a:t>
            </a:r>
            <a:r>
              <a:rPr lang="en-US" sz="2400" spc="-5" dirty="0">
                <a:latin typeface="Tahoma"/>
                <a:cs typeface="Tahoma"/>
              </a:rPr>
              <a:t> </a:t>
            </a:r>
            <a:r>
              <a:rPr lang="en-US" sz="2400" dirty="0" err="1">
                <a:latin typeface="Tahoma"/>
                <a:cs typeface="Tahoma"/>
              </a:rPr>
              <a:t>lạc</a:t>
            </a:r>
            <a:r>
              <a:rPr lang="en-US" sz="2400" dirty="0">
                <a:latin typeface="Tahoma"/>
                <a:cs typeface="Tahoma"/>
              </a:rPr>
              <a:t> </a:t>
            </a:r>
            <a:r>
              <a:rPr lang="en-US" sz="2400" dirty="0" err="1">
                <a:latin typeface="Tahoma"/>
                <a:cs typeface="Tahoma"/>
              </a:rPr>
              <a:t>về</a:t>
            </a:r>
            <a:r>
              <a:rPr lang="en-US" sz="2400" dirty="0">
                <a:latin typeface="Tahoma"/>
                <a:cs typeface="Tahoma"/>
              </a:rPr>
              <a:t> </a:t>
            </a:r>
            <a:r>
              <a:rPr lang="en-US" sz="2400" spc="-15" dirty="0">
                <a:latin typeface="Tahoma"/>
                <a:cs typeface="Tahoma"/>
              </a:rPr>
              <a:t>chia</a:t>
            </a:r>
            <a:r>
              <a:rPr lang="en-US" sz="2400" spc="5" dirty="0">
                <a:latin typeface="Tahoma"/>
                <a:cs typeface="Tahoma"/>
              </a:rPr>
              <a:t> </a:t>
            </a:r>
            <a:r>
              <a:rPr lang="en-US" sz="2400" spc="-5" dirty="0" err="1">
                <a:latin typeface="Tahoma"/>
                <a:cs typeface="Tahoma"/>
              </a:rPr>
              <a:t>s</a:t>
            </a:r>
            <a:r>
              <a:rPr lang="en-US" sz="2400" dirty="0" err="1">
                <a:latin typeface="Tahoma"/>
                <a:cs typeface="Tahoma"/>
              </a:rPr>
              <a:t>ẻ</a:t>
            </a:r>
            <a:r>
              <a:rPr lang="en-US" sz="2400" spc="10" dirty="0">
                <a:latin typeface="Tahoma"/>
                <a:cs typeface="Tahoma"/>
              </a:rPr>
              <a:t> </a:t>
            </a:r>
            <a:r>
              <a:rPr lang="en-US" sz="2400" dirty="0" err="1">
                <a:latin typeface="Tahoma"/>
                <a:cs typeface="Tahoma"/>
              </a:rPr>
              <a:t>p</a:t>
            </a:r>
            <a:r>
              <a:rPr lang="en-US" sz="2400" spc="5" dirty="0" err="1">
                <a:latin typeface="Tahoma"/>
                <a:cs typeface="Tahoma"/>
              </a:rPr>
              <a:t>h</a:t>
            </a:r>
            <a:r>
              <a:rPr lang="en-US" sz="2400" dirty="0" err="1">
                <a:latin typeface="Tahoma"/>
                <a:cs typeface="Tahoma"/>
              </a:rPr>
              <a:t>ải</a:t>
            </a:r>
            <a:r>
              <a:rPr lang="en-US" sz="2400" spc="-15" dirty="0">
                <a:latin typeface="Tahoma"/>
                <a:cs typeface="Tahoma"/>
              </a:rPr>
              <a:t> </a:t>
            </a:r>
            <a:r>
              <a:rPr lang="en-US" sz="2400" spc="-5" dirty="0" err="1">
                <a:latin typeface="Tahoma"/>
                <a:cs typeface="Tahoma"/>
              </a:rPr>
              <a:t>s</a:t>
            </a:r>
            <a:r>
              <a:rPr lang="en-US" sz="2400" dirty="0" err="1">
                <a:latin typeface="Tahoma"/>
                <a:cs typeface="Tahoma"/>
              </a:rPr>
              <a:t>ử</a:t>
            </a:r>
            <a:r>
              <a:rPr lang="en-US" sz="2400" dirty="0">
                <a:latin typeface="Tahoma"/>
                <a:cs typeface="Tahoma"/>
              </a:rPr>
              <a:t> </a:t>
            </a:r>
            <a:r>
              <a:rPr lang="en-US" sz="2400" dirty="0" err="1">
                <a:latin typeface="Tahoma"/>
                <a:cs typeface="Tahoma"/>
              </a:rPr>
              <a:t>dụng</a:t>
            </a:r>
            <a:r>
              <a:rPr lang="en-US" sz="2400" spc="-30" dirty="0">
                <a:latin typeface="Tahoma"/>
                <a:cs typeface="Tahoma"/>
              </a:rPr>
              <a:t> </a:t>
            </a:r>
            <a:r>
              <a:rPr lang="en-US" sz="2400" dirty="0" err="1">
                <a:latin typeface="Tahoma"/>
                <a:cs typeface="Tahoma"/>
              </a:rPr>
              <a:t>chí</a:t>
            </a:r>
            <a:r>
              <a:rPr lang="en-US" sz="2400" spc="5" dirty="0" err="1">
                <a:latin typeface="Tahoma"/>
                <a:cs typeface="Tahoma"/>
              </a:rPr>
              <a:t>n</a:t>
            </a:r>
            <a:r>
              <a:rPr lang="en-US" sz="2400" dirty="0" err="1">
                <a:latin typeface="Tahoma"/>
                <a:cs typeface="Tahoma"/>
              </a:rPr>
              <a:t>h</a:t>
            </a:r>
            <a:r>
              <a:rPr lang="en-US" sz="2400" dirty="0">
                <a:latin typeface="Tahoma"/>
                <a:cs typeface="Tahoma"/>
              </a:rPr>
              <a:t> </a:t>
            </a:r>
            <a:r>
              <a:rPr lang="en-US" sz="2400" dirty="0" err="1">
                <a:latin typeface="Tahoma"/>
                <a:cs typeface="Tahoma"/>
              </a:rPr>
              <a:t>kênh</a:t>
            </a:r>
            <a:r>
              <a:rPr lang="en-US" sz="2400" spc="-10" dirty="0">
                <a:latin typeface="Tahoma"/>
                <a:cs typeface="Tahoma"/>
              </a:rPr>
              <a:t> </a:t>
            </a:r>
            <a:r>
              <a:rPr lang="en-US" sz="2400" dirty="0" err="1">
                <a:latin typeface="Tahoma"/>
                <a:cs typeface="Tahoma"/>
              </a:rPr>
              <a:t>đó</a:t>
            </a:r>
            <a:r>
              <a:rPr lang="en-US" sz="2400" dirty="0">
                <a:latin typeface="Tahoma"/>
                <a:cs typeface="Tahoma"/>
              </a:rPr>
              <a:t>!</a:t>
            </a:r>
          </a:p>
          <a:p>
            <a:pPr marL="755015" lvl="1" indent="-285115">
              <a:lnSpc>
                <a:spcPct val="100000"/>
              </a:lnSpc>
              <a:spcBef>
                <a:spcPts val="495"/>
              </a:spcBef>
              <a:buClr>
                <a:srgbClr val="3333CC"/>
              </a:buClr>
              <a:buSzPct val="75000"/>
              <a:buFont typeface="Wingdings"/>
              <a:buChar char=""/>
              <a:tabLst>
                <a:tab pos="755650" algn="l"/>
              </a:tabLst>
            </a:pPr>
            <a:r>
              <a:rPr lang="en-US" sz="2000" dirty="0" err="1">
                <a:latin typeface="Tahoma"/>
                <a:cs typeface="Tahoma"/>
              </a:rPr>
              <a:t>không</a:t>
            </a:r>
            <a:r>
              <a:rPr lang="en-US" sz="2000" spc="-35"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kênh</a:t>
            </a:r>
            <a:r>
              <a:rPr lang="en-US" sz="2000" spc="-20" dirty="0">
                <a:latin typeface="Tahoma"/>
                <a:cs typeface="Tahoma"/>
              </a:rPr>
              <a:t> </a:t>
            </a:r>
            <a:r>
              <a:rPr lang="en-US" sz="2000" dirty="0" err="1">
                <a:latin typeface="Tahoma"/>
                <a:cs typeface="Tahoma"/>
              </a:rPr>
              <a:t>riêng</a:t>
            </a:r>
            <a:r>
              <a:rPr lang="en-US" sz="2000" spc="-15" dirty="0">
                <a:latin typeface="Tahoma"/>
                <a:cs typeface="Tahoma"/>
              </a:rPr>
              <a:t> </a:t>
            </a:r>
            <a:r>
              <a:rPr lang="en-US" sz="2000" dirty="0" err="1">
                <a:latin typeface="Tahoma"/>
                <a:cs typeface="Tahoma"/>
              </a:rPr>
              <a:t>dành</a:t>
            </a:r>
            <a:r>
              <a:rPr lang="en-US" sz="2000" spc="-20" dirty="0">
                <a:latin typeface="Tahoma"/>
                <a:cs typeface="Tahoma"/>
              </a:rPr>
              <a:t> </a:t>
            </a:r>
            <a:r>
              <a:rPr lang="en-US" sz="2000" spc="-5" dirty="0" err="1">
                <a:latin typeface="Tahoma"/>
                <a:cs typeface="Tahoma"/>
              </a:rPr>
              <a:t>ch</a:t>
            </a:r>
            <a:r>
              <a:rPr lang="en-US" sz="2000" dirty="0" err="1">
                <a:latin typeface="Tahoma"/>
                <a:cs typeface="Tahoma"/>
              </a:rPr>
              <a:t>o</a:t>
            </a:r>
            <a:r>
              <a:rPr lang="en-US" sz="2000" spc="-10" dirty="0">
                <a:latin typeface="Tahoma"/>
                <a:cs typeface="Tahoma"/>
              </a:rPr>
              <a:t> </a:t>
            </a:r>
            <a:r>
              <a:rPr lang="en-US" sz="2000" spc="5" dirty="0" err="1">
                <a:latin typeface="Tahoma"/>
                <a:cs typeface="Tahoma"/>
              </a:rPr>
              <a:t>s</a:t>
            </a:r>
            <a:r>
              <a:rPr lang="en-US" sz="2000" dirty="0" err="1">
                <a:latin typeface="Tahoma"/>
                <a:cs typeface="Tahoma"/>
              </a:rPr>
              <a:t>ự</a:t>
            </a:r>
            <a:r>
              <a:rPr lang="en-US" sz="2000" spc="-20" dirty="0">
                <a:latin typeface="Tahoma"/>
                <a:cs typeface="Tahoma"/>
              </a:rPr>
              <a:t> </a:t>
            </a:r>
            <a:r>
              <a:rPr lang="en-US" sz="2000" dirty="0" err="1">
                <a:latin typeface="Tahoma"/>
                <a:cs typeface="Tahoma"/>
              </a:rPr>
              <a:t>điều</a:t>
            </a:r>
            <a:r>
              <a:rPr lang="en-US" sz="2000" spc="-5"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ối</a:t>
            </a:r>
            <a:endParaRPr lang="en-US" sz="2000" dirty="0">
              <a:latin typeface="Tahoma"/>
              <a:cs typeface="Tahoma"/>
            </a:endParaRPr>
          </a:p>
          <a:p>
            <a:endParaRPr dirty="0"/>
          </a:p>
        </p:txBody>
      </p:sp>
    </p:spTree>
    <p:extLst>
      <p:ext uri="{BB962C8B-B14F-4D97-AF65-F5344CB8AC3E}">
        <p14:creationId xmlns:p14="http://schemas.microsoft.com/office/powerpoint/2010/main" val="1255818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62500" lnSpcReduction="20000"/>
          </a:bodyPr>
          <a:lstStyle/>
          <a:p>
            <a:pPr marL="12700">
              <a:lnSpc>
                <a:spcPct val="100000"/>
              </a:lnSpc>
            </a:pPr>
            <a:r>
              <a:rPr lang="en-US" sz="2400" u="heavy" dirty="0" err="1">
                <a:solidFill>
                  <a:srgbClr val="FF0000"/>
                </a:solidFill>
                <a:latin typeface="Tahoma"/>
                <a:cs typeface="Tahoma"/>
              </a:rPr>
              <a:t>Các</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giao</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thức</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điều</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khiển</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đa</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truy</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cập</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khi</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áp</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dụng</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trên</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kênh</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truyền</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dùng</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chung</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có</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băng</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thông</a:t>
            </a:r>
            <a:r>
              <a:rPr lang="en-US" sz="2400" u="heavy" baseline="0" dirty="0">
                <a:solidFill>
                  <a:srgbClr val="FF0000"/>
                </a:solidFill>
                <a:latin typeface="Tahoma"/>
                <a:cs typeface="Tahoma"/>
              </a:rPr>
              <a:t> R bps </a:t>
            </a:r>
            <a:r>
              <a:rPr lang="en-US" sz="2400" u="heavy" baseline="0" dirty="0" err="1">
                <a:solidFill>
                  <a:srgbClr val="FF0000"/>
                </a:solidFill>
                <a:latin typeface="Tahoma"/>
                <a:cs typeface="Tahoma"/>
              </a:rPr>
              <a:t>phải</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thỏa</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các</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tính</a:t>
            </a:r>
            <a:r>
              <a:rPr lang="en-US" sz="2400" u="heavy" baseline="0" dirty="0">
                <a:solidFill>
                  <a:srgbClr val="FF0000"/>
                </a:solidFill>
                <a:latin typeface="Tahoma"/>
                <a:cs typeface="Tahoma"/>
              </a:rPr>
              <a:t> </a:t>
            </a:r>
            <a:r>
              <a:rPr lang="en-US" sz="2400" u="heavy" baseline="0" dirty="0" err="1">
                <a:solidFill>
                  <a:srgbClr val="FF0000"/>
                </a:solidFill>
                <a:latin typeface="Tahoma"/>
                <a:cs typeface="Tahoma"/>
              </a:rPr>
              <a:t>chất</a:t>
            </a:r>
            <a:r>
              <a:rPr lang="en-US" sz="2400" u="heavy" baseline="0" dirty="0">
                <a:solidFill>
                  <a:srgbClr val="FF0000"/>
                </a:solidFill>
                <a:latin typeface="Tahoma"/>
                <a:cs typeface="Tahoma"/>
              </a:rPr>
              <a:t>:</a:t>
            </a:r>
          </a:p>
          <a:p>
            <a:pPr marL="12700">
              <a:lnSpc>
                <a:spcPct val="100000"/>
              </a:lnSpc>
            </a:pPr>
            <a:endParaRPr lang="en-US" sz="2400" u="heavy" baseline="0" dirty="0">
              <a:solidFill>
                <a:srgbClr val="FF0000"/>
              </a:solidFill>
              <a:latin typeface="Tahoma"/>
              <a:cs typeface="Tahoma"/>
            </a:endParaRPr>
          </a:p>
          <a:p>
            <a:pPr marL="364490" indent="-351790">
              <a:lnSpc>
                <a:spcPct val="100000"/>
              </a:lnSpc>
              <a:spcBef>
                <a:spcPts val="600"/>
              </a:spcBef>
              <a:buFont typeface="Tahoma"/>
              <a:buAutoNum type="arabicPeriod"/>
              <a:tabLst>
                <a:tab pos="365125" algn="l"/>
              </a:tabLst>
            </a:pPr>
            <a:r>
              <a:rPr lang="en-US" sz="2400" spc="-15" dirty="0" err="1">
                <a:latin typeface="Tahoma"/>
                <a:cs typeface="Tahoma"/>
              </a:rPr>
              <a:t>khi</a:t>
            </a:r>
            <a:r>
              <a:rPr lang="en-US" sz="2400" spc="-5" dirty="0">
                <a:latin typeface="Tahoma"/>
                <a:cs typeface="Tahoma"/>
              </a:rPr>
              <a:t> </a:t>
            </a:r>
            <a:r>
              <a:rPr lang="en-US" sz="2400" spc="-5" dirty="0" err="1">
                <a:latin typeface="Tahoma"/>
                <a:cs typeface="Tahoma"/>
              </a:rPr>
              <a:t>chỉ</a:t>
            </a:r>
            <a:r>
              <a:rPr lang="en-US" sz="2400" spc="-5" baseline="0" dirty="0">
                <a:latin typeface="Tahoma"/>
                <a:cs typeface="Tahoma"/>
              </a:rPr>
              <a:t> </a:t>
            </a:r>
            <a:r>
              <a:rPr lang="en-US" sz="2400" spc="-5" baseline="0" dirty="0" err="1">
                <a:latin typeface="Tahoma"/>
                <a:cs typeface="Tahoma"/>
              </a:rPr>
              <a:t>có</a:t>
            </a:r>
            <a:r>
              <a:rPr lang="en-US" sz="2400" spc="-5" baseline="0" dirty="0">
                <a:latin typeface="Tahoma"/>
                <a:cs typeface="Tahoma"/>
              </a:rPr>
              <a:t> </a:t>
            </a:r>
            <a:r>
              <a:rPr lang="en-US" sz="2400" dirty="0" err="1">
                <a:latin typeface="Tahoma"/>
                <a:cs typeface="Tahoma"/>
              </a:rPr>
              <a:t>một</a:t>
            </a:r>
            <a:r>
              <a:rPr lang="en-US" sz="2400" spc="-15" dirty="0">
                <a:latin typeface="Tahoma"/>
                <a:cs typeface="Tahoma"/>
              </a:rPr>
              <a:t> n</a:t>
            </a:r>
            <a:r>
              <a:rPr lang="en-US" sz="2400" spc="-10" dirty="0">
                <a:latin typeface="Tahoma"/>
                <a:cs typeface="Tahoma"/>
              </a:rPr>
              <a:t>o</a:t>
            </a:r>
            <a:r>
              <a:rPr lang="en-US" sz="2400" dirty="0">
                <a:latin typeface="Tahoma"/>
                <a:cs typeface="Tahoma"/>
              </a:rPr>
              <a:t>de</a:t>
            </a:r>
            <a:r>
              <a:rPr lang="en-US" sz="2400" spc="-20" dirty="0">
                <a:latin typeface="Tahoma"/>
                <a:cs typeface="Tahoma"/>
              </a:rPr>
              <a:t> </a:t>
            </a:r>
            <a:r>
              <a:rPr lang="en-US" sz="2400" spc="-20" dirty="0" err="1">
                <a:latin typeface="Tahoma"/>
                <a:cs typeface="Tahoma"/>
              </a:rPr>
              <a:t>mạng</a:t>
            </a:r>
            <a:r>
              <a:rPr lang="en-US" sz="2400" spc="-20" baseline="0" dirty="0">
                <a:latin typeface="Tahoma"/>
                <a:cs typeface="Tahoma"/>
              </a:rPr>
              <a:t> </a:t>
            </a:r>
            <a:r>
              <a:rPr lang="en-US" sz="2400" dirty="0" err="1">
                <a:latin typeface="Tahoma"/>
                <a:cs typeface="Tahoma"/>
              </a:rPr>
              <a:t>mu</a:t>
            </a:r>
            <a:r>
              <a:rPr lang="en-US" sz="2400" spc="5" dirty="0" err="1">
                <a:latin typeface="Tahoma"/>
                <a:cs typeface="Tahoma"/>
              </a:rPr>
              <a:t>ố</a:t>
            </a:r>
            <a:r>
              <a:rPr lang="en-US" sz="2400" dirty="0" err="1">
                <a:latin typeface="Tahoma"/>
                <a:cs typeface="Tahoma"/>
              </a:rPr>
              <a:t>n</a:t>
            </a:r>
            <a:r>
              <a:rPr lang="en-US" sz="2400" spc="-10" dirty="0">
                <a:latin typeface="Tahoma"/>
                <a:cs typeface="Tahoma"/>
              </a:rPr>
              <a:t> </a:t>
            </a:r>
            <a:r>
              <a:rPr lang="en-US" sz="2400" dirty="0" err="1">
                <a:latin typeface="Tahoma"/>
                <a:cs typeface="Tahoma"/>
              </a:rPr>
              <a:t>tru</a:t>
            </a:r>
            <a:r>
              <a:rPr lang="en-US" sz="2400" spc="5" dirty="0" err="1">
                <a:latin typeface="Tahoma"/>
                <a:cs typeface="Tahoma"/>
              </a:rPr>
              <a:t>y</a:t>
            </a:r>
            <a:r>
              <a:rPr lang="en-US" sz="2400" dirty="0" err="1">
                <a:latin typeface="Tahoma"/>
                <a:cs typeface="Tahoma"/>
              </a:rPr>
              <a:t>ền</a:t>
            </a:r>
            <a:r>
              <a:rPr lang="en-US" sz="2400" dirty="0">
                <a:latin typeface="Tahoma"/>
                <a:cs typeface="Tahoma"/>
              </a:rPr>
              <a:t> </a:t>
            </a:r>
            <a:r>
              <a:rPr lang="en-US" sz="2400" dirty="0" err="1">
                <a:latin typeface="Tahoma"/>
                <a:cs typeface="Tahoma"/>
              </a:rPr>
              <a:t>tín</a:t>
            </a:r>
            <a:r>
              <a:rPr lang="en-US" sz="2400" baseline="0" dirty="0">
                <a:latin typeface="Tahoma"/>
                <a:cs typeface="Tahoma"/>
              </a:rPr>
              <a:t> </a:t>
            </a:r>
            <a:r>
              <a:rPr lang="en-US" sz="2400" baseline="0" dirty="0" err="1">
                <a:latin typeface="Tahoma"/>
                <a:cs typeface="Tahoma"/>
              </a:rPr>
              <a:t>hiệu</a:t>
            </a:r>
            <a:r>
              <a:rPr lang="en-US" sz="2400" spc="-10" dirty="0">
                <a:latin typeface="Tahoma"/>
                <a:cs typeface="Tahoma"/>
              </a:rPr>
              <a:t>,</a:t>
            </a:r>
            <a:r>
              <a:rPr lang="en-US" sz="2400" spc="-25" dirty="0">
                <a:latin typeface="Tahoma"/>
                <a:cs typeface="Tahoma"/>
              </a:rPr>
              <a:t> </a:t>
            </a:r>
            <a:r>
              <a:rPr lang="en-US" sz="2400" dirty="0" err="1">
                <a:latin typeface="Tahoma"/>
                <a:cs typeface="Tahoma"/>
              </a:rPr>
              <a:t>nó</a:t>
            </a:r>
            <a:r>
              <a:rPr lang="en-US" sz="2400" spc="-5" dirty="0">
                <a:latin typeface="Tahoma"/>
                <a:cs typeface="Tahoma"/>
              </a:rPr>
              <a:t> </a:t>
            </a:r>
            <a:r>
              <a:rPr lang="en-US" sz="2400" spc="-5" dirty="0" err="1">
                <a:latin typeface="Tahoma"/>
                <a:cs typeface="Tahoma"/>
              </a:rPr>
              <a:t>c</a:t>
            </a:r>
            <a:r>
              <a:rPr lang="en-US" sz="2400" dirty="0" err="1">
                <a:latin typeface="Tahoma"/>
                <a:cs typeface="Tahoma"/>
              </a:rPr>
              <a:t>ó</a:t>
            </a:r>
            <a:r>
              <a:rPr lang="en-US" sz="2400" spc="-5" dirty="0">
                <a:latin typeface="Tahoma"/>
                <a:cs typeface="Tahoma"/>
              </a:rPr>
              <a:t> </a:t>
            </a:r>
            <a:r>
              <a:rPr lang="en-US" sz="2400" dirty="0" err="1">
                <a:latin typeface="Tahoma"/>
                <a:cs typeface="Tahoma"/>
              </a:rPr>
              <a:t>thể</a:t>
            </a:r>
            <a:r>
              <a:rPr lang="en-US" sz="2400" spc="-5" dirty="0">
                <a:latin typeface="Tahoma"/>
                <a:cs typeface="Tahoma"/>
              </a:rPr>
              <a:t> </a:t>
            </a:r>
            <a:r>
              <a:rPr lang="en-US" sz="2400" dirty="0" err="1">
                <a:latin typeface="Tahoma"/>
                <a:cs typeface="Tahoma"/>
              </a:rPr>
              <a:t>tru</a:t>
            </a:r>
            <a:r>
              <a:rPr lang="en-US" sz="2400" spc="5" dirty="0" err="1">
                <a:latin typeface="Tahoma"/>
                <a:cs typeface="Tahoma"/>
              </a:rPr>
              <a:t>y</a:t>
            </a:r>
            <a:r>
              <a:rPr lang="en-US" sz="2400" dirty="0" err="1">
                <a:latin typeface="Tahoma"/>
                <a:cs typeface="Tahoma"/>
              </a:rPr>
              <a:t>ền</a:t>
            </a:r>
            <a:r>
              <a:rPr lang="en-US" sz="2400" spc="-15" dirty="0">
                <a:latin typeface="Tahoma"/>
                <a:cs typeface="Tahoma"/>
              </a:rPr>
              <a:t> </a:t>
            </a:r>
            <a:r>
              <a:rPr lang="en-US" sz="2400" dirty="0" err="1">
                <a:latin typeface="Tahoma"/>
                <a:cs typeface="Tahoma"/>
              </a:rPr>
              <a:t>với</a:t>
            </a:r>
            <a:r>
              <a:rPr lang="en-US" sz="2400" spc="-5" dirty="0">
                <a:latin typeface="Tahoma"/>
                <a:cs typeface="Tahoma"/>
              </a:rPr>
              <a:t> </a:t>
            </a:r>
            <a:r>
              <a:rPr lang="en-US" sz="2400" dirty="0" err="1">
                <a:latin typeface="Tahoma"/>
                <a:cs typeface="Tahoma"/>
              </a:rPr>
              <a:t>thông</a:t>
            </a:r>
            <a:r>
              <a:rPr lang="en-US" sz="2400" baseline="0" dirty="0">
                <a:latin typeface="Tahoma"/>
                <a:cs typeface="Tahoma"/>
              </a:rPr>
              <a:t> </a:t>
            </a:r>
            <a:r>
              <a:rPr lang="en-US" sz="2400" baseline="0" dirty="0" err="1">
                <a:latin typeface="Tahoma"/>
                <a:cs typeface="Tahoma"/>
              </a:rPr>
              <a:t>lượng</a:t>
            </a:r>
            <a:r>
              <a:rPr lang="en-US" sz="2400" baseline="0" dirty="0">
                <a:latin typeface="Tahoma"/>
                <a:cs typeface="Tahoma"/>
              </a:rPr>
              <a:t> </a:t>
            </a:r>
            <a:r>
              <a:rPr lang="en-US" sz="2400" spc="-20" dirty="0">
                <a:latin typeface="Tahoma"/>
                <a:cs typeface="Tahoma"/>
              </a:rPr>
              <a:t>R bps.</a:t>
            </a:r>
            <a:endParaRPr lang="en-US" sz="2400" dirty="0">
              <a:latin typeface="Tahoma"/>
              <a:cs typeface="Tahoma"/>
            </a:endParaRPr>
          </a:p>
          <a:p>
            <a:pPr marL="364490" indent="-351790">
              <a:lnSpc>
                <a:spcPct val="100000"/>
              </a:lnSpc>
              <a:spcBef>
                <a:spcPts val="600"/>
              </a:spcBef>
              <a:buFont typeface="Tahoma"/>
              <a:buAutoNum type="arabicPeriod"/>
              <a:tabLst>
                <a:tab pos="365125" algn="l"/>
              </a:tabLst>
            </a:pPr>
            <a:r>
              <a:rPr lang="en-US" sz="2400" dirty="0" err="1">
                <a:latin typeface="Tahoma"/>
                <a:cs typeface="Tahoma"/>
              </a:rPr>
              <a:t>khi</a:t>
            </a:r>
            <a:r>
              <a:rPr lang="en-US" sz="2400" spc="-5" dirty="0">
                <a:latin typeface="Tahoma"/>
                <a:cs typeface="Tahoma"/>
              </a:rPr>
              <a:t> </a:t>
            </a:r>
            <a:r>
              <a:rPr lang="en-US" sz="2400" spc="-5" dirty="0" err="1">
                <a:latin typeface="Tahoma"/>
                <a:cs typeface="Tahoma"/>
              </a:rPr>
              <a:t>có</a:t>
            </a:r>
            <a:r>
              <a:rPr lang="en-US" sz="2400" spc="-5" baseline="0" dirty="0">
                <a:latin typeface="Tahoma"/>
                <a:cs typeface="Tahoma"/>
              </a:rPr>
              <a:t> </a:t>
            </a:r>
            <a:r>
              <a:rPr lang="en-US" sz="2400" dirty="0">
                <a:latin typeface="Tahoma"/>
                <a:cs typeface="Tahoma"/>
              </a:rPr>
              <a:t>M no</a:t>
            </a:r>
            <a:r>
              <a:rPr lang="en-US" sz="2400" spc="5" dirty="0">
                <a:latin typeface="Tahoma"/>
                <a:cs typeface="Tahoma"/>
              </a:rPr>
              <a:t>d</a:t>
            </a:r>
            <a:r>
              <a:rPr lang="en-US" sz="2400" dirty="0">
                <a:latin typeface="Tahoma"/>
                <a:cs typeface="Tahoma"/>
              </a:rPr>
              <a:t>e</a:t>
            </a:r>
            <a:r>
              <a:rPr lang="en-US" sz="2400" spc="-25" dirty="0">
                <a:latin typeface="Tahoma"/>
                <a:cs typeface="Tahoma"/>
              </a:rPr>
              <a:t> </a:t>
            </a:r>
            <a:r>
              <a:rPr lang="en-US" sz="2400" dirty="0" err="1">
                <a:latin typeface="Tahoma"/>
                <a:cs typeface="Tahoma"/>
              </a:rPr>
              <a:t>muốn</a:t>
            </a:r>
            <a:r>
              <a:rPr lang="en-US" sz="2400" spc="-20" dirty="0">
                <a:latin typeface="Tahoma"/>
                <a:cs typeface="Tahoma"/>
              </a:rPr>
              <a:t> </a:t>
            </a:r>
            <a:r>
              <a:rPr lang="en-US" sz="2400" dirty="0" err="1">
                <a:latin typeface="Tahoma"/>
                <a:cs typeface="Tahoma"/>
              </a:rPr>
              <a:t>truyền</a:t>
            </a:r>
            <a:r>
              <a:rPr lang="en-US" sz="2400" dirty="0">
                <a:latin typeface="Tahoma"/>
                <a:cs typeface="Tahoma"/>
              </a:rPr>
              <a:t>,</a:t>
            </a:r>
            <a:r>
              <a:rPr lang="en-US" sz="2400" spc="-15" dirty="0">
                <a:latin typeface="Tahoma"/>
                <a:cs typeface="Tahoma"/>
              </a:rPr>
              <a:t> </a:t>
            </a:r>
            <a:r>
              <a:rPr lang="en-US" sz="2400" dirty="0" err="1">
                <a:latin typeface="Tahoma"/>
                <a:cs typeface="Tahoma"/>
              </a:rPr>
              <a:t>mỗi</a:t>
            </a:r>
            <a:r>
              <a:rPr lang="en-US" sz="2400" spc="-15" dirty="0">
                <a:latin typeface="Tahoma"/>
                <a:cs typeface="Tahoma"/>
              </a:rPr>
              <a:t> </a:t>
            </a:r>
            <a:r>
              <a:rPr lang="en-US" sz="2400" dirty="0">
                <a:latin typeface="Tahoma"/>
                <a:cs typeface="Tahoma"/>
              </a:rPr>
              <a:t>no</a:t>
            </a:r>
            <a:r>
              <a:rPr lang="en-US" sz="2400" spc="5" dirty="0">
                <a:latin typeface="Tahoma"/>
                <a:cs typeface="Tahoma"/>
              </a:rPr>
              <a:t>d</a:t>
            </a:r>
            <a:r>
              <a:rPr lang="en-US" sz="2400" dirty="0">
                <a:latin typeface="Tahoma"/>
                <a:cs typeface="Tahoma"/>
              </a:rPr>
              <a:t>e</a:t>
            </a:r>
            <a:r>
              <a:rPr lang="en-US" sz="2400" spc="-25" dirty="0">
                <a:latin typeface="Tahoma"/>
                <a:cs typeface="Tahoma"/>
              </a:rPr>
              <a:t> </a:t>
            </a:r>
            <a:r>
              <a:rPr lang="en-US" sz="2400" spc="-5" dirty="0" err="1">
                <a:latin typeface="Tahoma"/>
                <a:cs typeface="Tahoma"/>
              </a:rPr>
              <a:t>c</a:t>
            </a:r>
            <a:r>
              <a:rPr lang="en-US" sz="2400" dirty="0" err="1">
                <a:latin typeface="Tahoma"/>
                <a:cs typeface="Tahoma"/>
              </a:rPr>
              <a:t>ó</a:t>
            </a:r>
            <a:r>
              <a:rPr lang="en-US" sz="2400" spc="5" dirty="0">
                <a:latin typeface="Tahoma"/>
                <a:cs typeface="Tahoma"/>
              </a:rPr>
              <a:t> </a:t>
            </a:r>
            <a:r>
              <a:rPr lang="en-US" sz="2400" dirty="0" err="1">
                <a:latin typeface="Tahoma"/>
                <a:cs typeface="Tahoma"/>
              </a:rPr>
              <a:t>thể</a:t>
            </a:r>
            <a:r>
              <a:rPr lang="en-US" sz="2400" spc="-15" dirty="0">
                <a:latin typeface="Tahoma"/>
                <a:cs typeface="Tahoma"/>
              </a:rPr>
              <a:t> </a:t>
            </a:r>
            <a:r>
              <a:rPr lang="en-US" sz="2400" dirty="0" err="1">
                <a:latin typeface="Tahoma"/>
                <a:cs typeface="Tahoma"/>
              </a:rPr>
              <a:t>truyền</a:t>
            </a:r>
            <a:r>
              <a:rPr lang="en-US" sz="2400" spc="-5" dirty="0">
                <a:latin typeface="Tahoma"/>
                <a:cs typeface="Tahoma"/>
              </a:rPr>
              <a:t> </a:t>
            </a:r>
            <a:r>
              <a:rPr lang="en-US" sz="2400" dirty="0" err="1">
                <a:latin typeface="Tahoma"/>
                <a:cs typeface="Tahoma"/>
              </a:rPr>
              <a:t>với</a:t>
            </a:r>
            <a:r>
              <a:rPr lang="en-US" sz="2400" spc="-20" dirty="0">
                <a:latin typeface="Tahoma"/>
                <a:cs typeface="Tahoma"/>
              </a:rPr>
              <a:t> </a:t>
            </a:r>
            <a:r>
              <a:rPr lang="en-US" sz="2400" dirty="0" err="1">
                <a:latin typeface="Tahoma"/>
                <a:cs typeface="Tahoma"/>
              </a:rPr>
              <a:t>thông</a:t>
            </a:r>
            <a:r>
              <a:rPr lang="en-US" sz="2400" baseline="0" dirty="0">
                <a:latin typeface="Tahoma"/>
                <a:cs typeface="Tahoma"/>
              </a:rPr>
              <a:t> </a:t>
            </a:r>
            <a:r>
              <a:rPr lang="en-US" sz="2400" baseline="0" dirty="0" err="1">
                <a:latin typeface="Tahoma"/>
                <a:cs typeface="Tahoma"/>
              </a:rPr>
              <a:t>lượng</a:t>
            </a:r>
            <a:r>
              <a:rPr lang="en-US" sz="2400" baseline="0" dirty="0">
                <a:latin typeface="Tahoma"/>
                <a:cs typeface="Tahoma"/>
              </a:rPr>
              <a:t> </a:t>
            </a:r>
            <a:r>
              <a:rPr lang="en-US" sz="2400" spc="-5" dirty="0" err="1">
                <a:latin typeface="Tahoma"/>
                <a:cs typeface="Tahoma"/>
              </a:rPr>
              <a:t>tru</a:t>
            </a:r>
            <a:r>
              <a:rPr lang="en-US" sz="2400" spc="10" dirty="0" err="1">
                <a:latin typeface="Tahoma"/>
                <a:cs typeface="Tahoma"/>
              </a:rPr>
              <a:t>n</a:t>
            </a:r>
            <a:r>
              <a:rPr lang="en-US" sz="2400" spc="-15" dirty="0" err="1">
                <a:latin typeface="Tahoma"/>
                <a:cs typeface="Tahoma"/>
              </a:rPr>
              <a:t>g</a:t>
            </a:r>
            <a:r>
              <a:rPr lang="en-US" sz="2400" spc="-15" dirty="0">
                <a:latin typeface="Tahoma"/>
                <a:cs typeface="Tahoma"/>
              </a:rPr>
              <a:t> </a:t>
            </a:r>
            <a:r>
              <a:rPr lang="en-US" sz="2400" dirty="0" err="1">
                <a:latin typeface="Tahoma"/>
                <a:cs typeface="Tahoma"/>
              </a:rPr>
              <a:t>bình</a:t>
            </a:r>
            <a:r>
              <a:rPr lang="en-US" sz="2400" spc="-20" dirty="0">
                <a:latin typeface="Tahoma"/>
                <a:cs typeface="Tahoma"/>
              </a:rPr>
              <a:t> </a:t>
            </a:r>
            <a:r>
              <a:rPr lang="en-US" sz="2400" dirty="0" err="1">
                <a:latin typeface="Tahoma"/>
                <a:cs typeface="Tahoma"/>
              </a:rPr>
              <a:t>là</a:t>
            </a:r>
            <a:r>
              <a:rPr lang="en-US" sz="2400" dirty="0">
                <a:latin typeface="Tahoma"/>
                <a:cs typeface="Tahoma"/>
              </a:rPr>
              <a:t> </a:t>
            </a:r>
            <a:r>
              <a:rPr lang="en-US" sz="2400" spc="-15" dirty="0">
                <a:latin typeface="Tahoma"/>
                <a:cs typeface="Tahoma"/>
              </a:rPr>
              <a:t>R</a:t>
            </a:r>
            <a:r>
              <a:rPr lang="en-US" sz="2400" spc="-20" dirty="0">
                <a:latin typeface="Tahoma"/>
                <a:cs typeface="Tahoma"/>
              </a:rPr>
              <a:t>/M bps. </a:t>
            </a:r>
            <a:r>
              <a:rPr lang="en-US" sz="2400" spc="-20" dirty="0" err="1">
                <a:latin typeface="Tahoma"/>
                <a:cs typeface="Tahoma"/>
              </a:rPr>
              <a:t>Không</a:t>
            </a:r>
            <a:r>
              <a:rPr lang="en-US" sz="2400" spc="-20" baseline="0" dirty="0">
                <a:latin typeface="Tahoma"/>
                <a:cs typeface="Tahoma"/>
              </a:rPr>
              <a:t> </a:t>
            </a:r>
            <a:r>
              <a:rPr lang="en-US" sz="2400" spc="-20" baseline="0" dirty="0" err="1">
                <a:latin typeface="Tahoma"/>
                <a:cs typeface="Tahoma"/>
              </a:rPr>
              <a:t>nhất</a:t>
            </a:r>
            <a:r>
              <a:rPr lang="en-US" sz="2400" spc="-20" baseline="0" dirty="0">
                <a:latin typeface="Tahoma"/>
                <a:cs typeface="Tahoma"/>
              </a:rPr>
              <a:t> </a:t>
            </a:r>
            <a:r>
              <a:rPr lang="en-US" sz="2400" spc="-20" baseline="0" dirty="0" err="1">
                <a:latin typeface="Tahoma"/>
                <a:cs typeface="Tahoma"/>
              </a:rPr>
              <a:t>thiết</a:t>
            </a:r>
            <a:r>
              <a:rPr lang="en-US" sz="2400" spc="-20" baseline="0" dirty="0">
                <a:latin typeface="Tahoma"/>
                <a:cs typeface="Tahoma"/>
              </a:rPr>
              <a:t> </a:t>
            </a:r>
            <a:r>
              <a:rPr lang="en-US" sz="2400" spc="-20" baseline="0" dirty="0" err="1">
                <a:latin typeface="Tahoma"/>
                <a:cs typeface="Tahoma"/>
              </a:rPr>
              <a:t>mỗi</a:t>
            </a:r>
            <a:r>
              <a:rPr lang="en-US" sz="2400" spc="-20" baseline="0" dirty="0">
                <a:latin typeface="Tahoma"/>
                <a:cs typeface="Tahoma"/>
              </a:rPr>
              <a:t> </a:t>
            </a:r>
            <a:r>
              <a:rPr lang="en-US" sz="2400" spc="-20" baseline="0" dirty="0" err="1">
                <a:latin typeface="Tahoma"/>
                <a:cs typeface="Tahoma"/>
              </a:rPr>
              <a:t>nút</a:t>
            </a:r>
            <a:r>
              <a:rPr lang="en-US" sz="2400" spc="-20" baseline="0" dirty="0">
                <a:latin typeface="Tahoma"/>
                <a:cs typeface="Tahoma"/>
              </a:rPr>
              <a:t> </a:t>
            </a:r>
            <a:r>
              <a:rPr lang="en-US" sz="2400" spc="-20" baseline="0" dirty="0" err="1">
                <a:latin typeface="Tahoma"/>
                <a:cs typeface="Tahoma"/>
              </a:rPr>
              <a:t>mạng</a:t>
            </a:r>
            <a:r>
              <a:rPr lang="en-US" sz="2400" spc="-20" baseline="0" dirty="0">
                <a:latin typeface="Tahoma"/>
                <a:cs typeface="Tahoma"/>
              </a:rPr>
              <a:t> </a:t>
            </a:r>
            <a:r>
              <a:rPr lang="en-US" sz="2400" spc="-20" baseline="0" dirty="0" err="1">
                <a:latin typeface="Tahoma"/>
                <a:cs typeface="Tahoma"/>
              </a:rPr>
              <a:t>phải</a:t>
            </a:r>
            <a:r>
              <a:rPr lang="en-US" sz="2400" spc="-20" baseline="0" dirty="0">
                <a:latin typeface="Tahoma"/>
                <a:cs typeface="Tahoma"/>
              </a:rPr>
              <a:t> </a:t>
            </a:r>
            <a:r>
              <a:rPr lang="en-US" sz="2400" spc="-20" baseline="0" dirty="0" err="1">
                <a:latin typeface="Tahoma"/>
                <a:cs typeface="Tahoma"/>
              </a:rPr>
              <a:t>đạt</a:t>
            </a:r>
            <a:r>
              <a:rPr lang="en-US" sz="2400" spc="-20" baseline="0" dirty="0">
                <a:latin typeface="Tahoma"/>
                <a:cs typeface="Tahoma"/>
              </a:rPr>
              <a:t> </a:t>
            </a:r>
            <a:r>
              <a:rPr lang="en-US" sz="2400" spc="-20" baseline="0" dirty="0" err="1">
                <a:latin typeface="Tahoma"/>
                <a:cs typeface="Tahoma"/>
              </a:rPr>
              <a:t>được</a:t>
            </a:r>
            <a:r>
              <a:rPr lang="en-US" sz="2400" spc="-20" baseline="0" dirty="0">
                <a:latin typeface="Tahoma"/>
                <a:cs typeface="Tahoma"/>
              </a:rPr>
              <a:t> R/M bps </a:t>
            </a:r>
            <a:r>
              <a:rPr lang="en-US" sz="2400" spc="-20" baseline="0" dirty="0" err="1">
                <a:latin typeface="Tahoma"/>
                <a:cs typeface="Tahoma"/>
              </a:rPr>
              <a:t>tại</a:t>
            </a:r>
            <a:r>
              <a:rPr lang="en-US" sz="2400" spc="-20" baseline="0" dirty="0">
                <a:latin typeface="Tahoma"/>
                <a:cs typeface="Tahoma"/>
              </a:rPr>
              <a:t> </a:t>
            </a:r>
            <a:r>
              <a:rPr lang="en-US" sz="2400" spc="-20" baseline="0" dirty="0" err="1">
                <a:latin typeface="Tahoma"/>
                <a:cs typeface="Tahoma"/>
              </a:rPr>
              <a:t>mọi</a:t>
            </a:r>
            <a:r>
              <a:rPr lang="en-US" sz="2400" spc="-20" baseline="0" dirty="0">
                <a:latin typeface="Tahoma"/>
                <a:cs typeface="Tahoma"/>
              </a:rPr>
              <a:t> </a:t>
            </a:r>
            <a:r>
              <a:rPr lang="en-US" sz="2400" spc="-20" baseline="0" dirty="0" err="1">
                <a:latin typeface="Tahoma"/>
                <a:cs typeface="Tahoma"/>
              </a:rPr>
              <a:t>thời</a:t>
            </a:r>
            <a:r>
              <a:rPr lang="en-US" sz="2400" spc="-20" baseline="0" dirty="0">
                <a:latin typeface="Tahoma"/>
                <a:cs typeface="Tahoma"/>
              </a:rPr>
              <a:t> </a:t>
            </a:r>
            <a:r>
              <a:rPr lang="en-US" sz="2400" spc="-20" baseline="0" dirty="0" err="1">
                <a:latin typeface="Tahoma"/>
                <a:cs typeface="Tahoma"/>
              </a:rPr>
              <a:t>điểm</a:t>
            </a:r>
            <a:r>
              <a:rPr lang="en-US" sz="2400" spc="-20" baseline="0" dirty="0">
                <a:latin typeface="Tahoma"/>
                <a:cs typeface="Tahoma"/>
              </a:rPr>
              <a:t>, </a:t>
            </a:r>
            <a:r>
              <a:rPr lang="en-US" sz="2400" spc="-20" baseline="0" dirty="0" err="1">
                <a:latin typeface="Tahoma"/>
                <a:cs typeface="Tahoma"/>
              </a:rPr>
              <a:t>tuy</a:t>
            </a:r>
            <a:r>
              <a:rPr lang="en-US" sz="2400" spc="-20" baseline="0" dirty="0">
                <a:latin typeface="Tahoma"/>
                <a:cs typeface="Tahoma"/>
              </a:rPr>
              <a:t> </a:t>
            </a:r>
            <a:r>
              <a:rPr lang="en-US" sz="2400" spc="-20" baseline="0" dirty="0" err="1">
                <a:latin typeface="Tahoma"/>
                <a:cs typeface="Tahoma"/>
              </a:rPr>
              <a:t>nhiên</a:t>
            </a:r>
            <a:r>
              <a:rPr lang="en-US" sz="2400" spc="-20" baseline="0" dirty="0">
                <a:latin typeface="Tahoma"/>
                <a:cs typeface="Tahoma"/>
              </a:rPr>
              <a:t> </a:t>
            </a:r>
            <a:r>
              <a:rPr lang="en-US" sz="2400" spc="-20" baseline="0" dirty="0" err="1">
                <a:latin typeface="Tahoma"/>
                <a:cs typeface="Tahoma"/>
              </a:rPr>
              <a:t>xét</a:t>
            </a:r>
            <a:r>
              <a:rPr lang="en-US" sz="2400" spc="-20" baseline="0" dirty="0">
                <a:latin typeface="Tahoma"/>
                <a:cs typeface="Tahoma"/>
              </a:rPr>
              <a:t> </a:t>
            </a:r>
            <a:r>
              <a:rPr lang="en-US" sz="2400" spc="-20" baseline="0" dirty="0" err="1">
                <a:latin typeface="Tahoma"/>
                <a:cs typeface="Tahoma"/>
              </a:rPr>
              <a:t>trong</a:t>
            </a:r>
            <a:r>
              <a:rPr lang="en-US" sz="2400" spc="-20" baseline="0" dirty="0">
                <a:latin typeface="Tahoma"/>
                <a:cs typeface="Tahoma"/>
              </a:rPr>
              <a:t> </a:t>
            </a:r>
            <a:r>
              <a:rPr lang="en-US" sz="2400" spc="-20" baseline="0" dirty="0" err="1">
                <a:latin typeface="Tahoma"/>
                <a:cs typeface="Tahoma"/>
              </a:rPr>
              <a:t>một</a:t>
            </a:r>
            <a:r>
              <a:rPr lang="en-US" sz="2400" spc="-20" baseline="0" dirty="0">
                <a:latin typeface="Tahoma"/>
                <a:cs typeface="Tahoma"/>
              </a:rPr>
              <a:t> </a:t>
            </a:r>
            <a:r>
              <a:rPr lang="en-US" sz="2400" spc="-20" baseline="0" dirty="0" err="1">
                <a:latin typeface="Tahoma"/>
                <a:cs typeface="Tahoma"/>
              </a:rPr>
              <a:t>khoảng</a:t>
            </a:r>
            <a:r>
              <a:rPr lang="en-US" sz="2400" spc="-20" baseline="0" dirty="0">
                <a:latin typeface="Tahoma"/>
                <a:cs typeface="Tahoma"/>
              </a:rPr>
              <a:t> </a:t>
            </a:r>
            <a:r>
              <a:rPr lang="en-US" sz="2400" spc="-20" baseline="0" dirty="0" err="1">
                <a:latin typeface="Tahoma"/>
                <a:cs typeface="Tahoma"/>
              </a:rPr>
              <a:t>thời</a:t>
            </a:r>
            <a:r>
              <a:rPr lang="en-US" sz="2400" spc="-20" baseline="0" dirty="0">
                <a:latin typeface="Tahoma"/>
                <a:cs typeface="Tahoma"/>
              </a:rPr>
              <a:t> </a:t>
            </a:r>
            <a:r>
              <a:rPr lang="en-US" sz="2400" spc="-20" baseline="0" dirty="0" err="1">
                <a:latin typeface="Tahoma"/>
                <a:cs typeface="Tahoma"/>
              </a:rPr>
              <a:t>gian</a:t>
            </a:r>
            <a:r>
              <a:rPr lang="en-US" sz="2400" spc="-20" baseline="0" dirty="0">
                <a:latin typeface="Tahoma"/>
                <a:cs typeface="Tahoma"/>
              </a:rPr>
              <a:t> </a:t>
            </a:r>
            <a:r>
              <a:rPr lang="en-US" sz="2400" spc="-20" baseline="0" dirty="0" err="1">
                <a:latin typeface="Tahoma"/>
                <a:cs typeface="Tahoma"/>
              </a:rPr>
              <a:t>đủ</a:t>
            </a:r>
            <a:r>
              <a:rPr lang="en-US" sz="2400" spc="-20" baseline="0" dirty="0">
                <a:latin typeface="Tahoma"/>
                <a:cs typeface="Tahoma"/>
              </a:rPr>
              <a:t> </a:t>
            </a:r>
            <a:r>
              <a:rPr lang="en-US" sz="2400" spc="-20" baseline="0" dirty="0" err="1">
                <a:latin typeface="Tahoma"/>
                <a:cs typeface="Tahoma"/>
              </a:rPr>
              <a:t>dài</a:t>
            </a:r>
            <a:r>
              <a:rPr lang="en-US" sz="2400" spc="-20" baseline="0" dirty="0">
                <a:latin typeface="Tahoma"/>
                <a:cs typeface="Tahoma"/>
              </a:rPr>
              <a:t>, </a:t>
            </a:r>
            <a:r>
              <a:rPr lang="en-US" sz="2400" spc="-20" baseline="0" dirty="0" err="1">
                <a:latin typeface="Tahoma"/>
                <a:cs typeface="Tahoma"/>
              </a:rPr>
              <a:t>thông</a:t>
            </a:r>
            <a:r>
              <a:rPr lang="en-US" sz="2400" spc="-20" baseline="0" dirty="0">
                <a:latin typeface="Tahoma"/>
                <a:cs typeface="Tahoma"/>
              </a:rPr>
              <a:t> </a:t>
            </a:r>
            <a:r>
              <a:rPr lang="en-US" sz="2400" spc="-20" baseline="0" dirty="0" err="1">
                <a:latin typeface="Tahoma"/>
                <a:cs typeface="Tahoma"/>
              </a:rPr>
              <a:t>lượng</a:t>
            </a:r>
            <a:r>
              <a:rPr lang="en-US" sz="2400" spc="-20" baseline="0" dirty="0">
                <a:latin typeface="Tahoma"/>
                <a:cs typeface="Tahoma"/>
              </a:rPr>
              <a:t> </a:t>
            </a:r>
            <a:r>
              <a:rPr lang="en-US" sz="2400" spc="-20" baseline="0" dirty="0" err="1">
                <a:latin typeface="Tahoma"/>
                <a:cs typeface="Tahoma"/>
              </a:rPr>
              <a:t>trung</a:t>
            </a:r>
            <a:r>
              <a:rPr lang="en-US" sz="2400" spc="-20" baseline="0" dirty="0">
                <a:latin typeface="Tahoma"/>
                <a:cs typeface="Tahoma"/>
              </a:rPr>
              <a:t> </a:t>
            </a:r>
            <a:r>
              <a:rPr lang="en-US" sz="2400" spc="-20" baseline="0" dirty="0" err="1">
                <a:latin typeface="Tahoma"/>
                <a:cs typeface="Tahoma"/>
              </a:rPr>
              <a:t>bình</a:t>
            </a:r>
            <a:r>
              <a:rPr lang="en-US" sz="2400" spc="-20" baseline="0" dirty="0">
                <a:latin typeface="Tahoma"/>
                <a:cs typeface="Tahoma"/>
              </a:rPr>
              <a:t> </a:t>
            </a:r>
            <a:r>
              <a:rPr lang="en-US" sz="2400" spc="-20" baseline="0" dirty="0" err="1">
                <a:latin typeface="Tahoma"/>
                <a:cs typeface="Tahoma"/>
              </a:rPr>
              <a:t>mỗi</a:t>
            </a:r>
            <a:r>
              <a:rPr lang="en-US" sz="2400" spc="-20" baseline="0" dirty="0">
                <a:latin typeface="Tahoma"/>
                <a:cs typeface="Tahoma"/>
              </a:rPr>
              <a:t> </a:t>
            </a:r>
            <a:r>
              <a:rPr lang="en-US" sz="2400" spc="-20" baseline="0" dirty="0" err="1">
                <a:latin typeface="Tahoma"/>
                <a:cs typeface="Tahoma"/>
              </a:rPr>
              <a:t>nút</a:t>
            </a:r>
            <a:r>
              <a:rPr lang="en-US" sz="2400" spc="-20" baseline="0" dirty="0">
                <a:latin typeface="Tahoma"/>
                <a:cs typeface="Tahoma"/>
              </a:rPr>
              <a:t> </a:t>
            </a:r>
            <a:r>
              <a:rPr lang="en-US" sz="2400" spc="-20" baseline="0" dirty="0" err="1">
                <a:latin typeface="Tahoma"/>
                <a:cs typeface="Tahoma"/>
              </a:rPr>
              <a:t>phải</a:t>
            </a:r>
            <a:r>
              <a:rPr lang="en-US" sz="2400" spc="-20" baseline="0" dirty="0">
                <a:latin typeface="Tahoma"/>
                <a:cs typeface="Tahoma"/>
              </a:rPr>
              <a:t> </a:t>
            </a:r>
            <a:r>
              <a:rPr lang="en-US" sz="2400" spc="-20" baseline="0" dirty="0" err="1">
                <a:latin typeface="Tahoma"/>
                <a:cs typeface="Tahoma"/>
              </a:rPr>
              <a:t>đạt</a:t>
            </a:r>
            <a:r>
              <a:rPr lang="en-US" sz="2400" spc="-20" baseline="0" dirty="0">
                <a:latin typeface="Tahoma"/>
                <a:cs typeface="Tahoma"/>
              </a:rPr>
              <a:t> R/M bps.</a:t>
            </a:r>
            <a:endParaRPr lang="en-US" sz="2400" dirty="0">
              <a:latin typeface="Tahoma"/>
              <a:cs typeface="Tahoma"/>
            </a:endParaRPr>
          </a:p>
          <a:p>
            <a:pPr marL="364490" indent="-351790">
              <a:lnSpc>
                <a:spcPct val="100000"/>
              </a:lnSpc>
              <a:spcBef>
                <a:spcPts val="600"/>
              </a:spcBef>
              <a:buFont typeface="Tahoma"/>
              <a:buAutoNum type="arabicPeriod" startAt="3"/>
              <a:tabLst>
                <a:tab pos="365125" algn="l"/>
              </a:tabLst>
            </a:pPr>
            <a:r>
              <a:rPr lang="en-US" sz="2400" dirty="0" err="1">
                <a:latin typeface="Tahoma"/>
                <a:cs typeface="Tahoma"/>
              </a:rPr>
              <a:t>Giao</a:t>
            </a:r>
            <a:r>
              <a:rPr lang="en-US" sz="2400" dirty="0">
                <a:latin typeface="Tahoma"/>
                <a:cs typeface="Tahoma"/>
              </a:rPr>
              <a:t> </a:t>
            </a:r>
            <a:r>
              <a:rPr lang="en-US" sz="2400" dirty="0" err="1">
                <a:latin typeface="Tahoma"/>
                <a:cs typeface="Tahoma"/>
              </a:rPr>
              <a:t>thức</a:t>
            </a:r>
            <a:r>
              <a:rPr lang="en-US" sz="2400" baseline="0" dirty="0">
                <a:latin typeface="Tahoma"/>
                <a:cs typeface="Tahoma"/>
              </a:rPr>
              <a:t> </a:t>
            </a:r>
            <a:r>
              <a:rPr lang="en-US" sz="2400" baseline="0" dirty="0" err="1">
                <a:latin typeface="Tahoma"/>
                <a:cs typeface="Tahoma"/>
              </a:rPr>
              <a:t>phải</a:t>
            </a:r>
            <a:r>
              <a:rPr lang="en-US" sz="2400" baseline="0" dirty="0">
                <a:latin typeface="Tahoma"/>
                <a:cs typeface="Tahoma"/>
              </a:rPr>
              <a:t> </a:t>
            </a:r>
            <a:r>
              <a:rPr lang="en-US" sz="2400" baseline="0" dirty="0" err="1">
                <a:latin typeface="Tahoma"/>
                <a:cs typeface="Tahoma"/>
              </a:rPr>
              <a:t>hoạt</a:t>
            </a:r>
            <a:r>
              <a:rPr lang="en-US" sz="2400" baseline="0" dirty="0">
                <a:latin typeface="Tahoma"/>
                <a:cs typeface="Tahoma"/>
              </a:rPr>
              <a:t> </a:t>
            </a:r>
            <a:r>
              <a:rPr lang="en-US" sz="2400" baseline="0" dirty="0" err="1">
                <a:latin typeface="Tahoma"/>
                <a:cs typeface="Tahoma"/>
              </a:rPr>
              <a:t>động</a:t>
            </a:r>
            <a:r>
              <a:rPr lang="en-US" sz="2400" baseline="0" dirty="0">
                <a:latin typeface="Tahoma"/>
                <a:cs typeface="Tahoma"/>
              </a:rPr>
              <a:t> </a:t>
            </a:r>
            <a:r>
              <a:rPr lang="en-US" sz="2400" baseline="0" dirty="0" err="1">
                <a:latin typeface="Tahoma"/>
                <a:cs typeface="Tahoma"/>
              </a:rPr>
              <a:t>theo</a:t>
            </a:r>
            <a:r>
              <a:rPr lang="en-US" sz="2400" baseline="0" dirty="0">
                <a:latin typeface="Tahoma"/>
                <a:cs typeface="Tahoma"/>
              </a:rPr>
              <a:t> </a:t>
            </a:r>
            <a:r>
              <a:rPr lang="en-US" sz="2400" baseline="0" dirty="0" err="1">
                <a:latin typeface="Tahoma"/>
                <a:cs typeface="Tahoma"/>
              </a:rPr>
              <a:t>cơ</a:t>
            </a:r>
            <a:r>
              <a:rPr lang="en-US" sz="2400" baseline="0" dirty="0">
                <a:latin typeface="Tahoma"/>
                <a:cs typeface="Tahoma"/>
              </a:rPr>
              <a:t> </a:t>
            </a:r>
            <a:r>
              <a:rPr lang="en-US" sz="2400" baseline="0" dirty="0" err="1">
                <a:latin typeface="Tahoma"/>
                <a:cs typeface="Tahoma"/>
              </a:rPr>
              <a:t>chế</a:t>
            </a:r>
            <a:r>
              <a:rPr lang="en-US" sz="2400" baseline="0" dirty="0">
                <a:latin typeface="Tahoma"/>
                <a:cs typeface="Tahoma"/>
              </a:rPr>
              <a:t> </a:t>
            </a:r>
            <a:r>
              <a:rPr lang="en-US" sz="2400" baseline="0" dirty="0" err="1">
                <a:latin typeface="Tahoma"/>
                <a:cs typeface="Tahoma"/>
              </a:rPr>
              <a:t>phân</a:t>
            </a:r>
            <a:r>
              <a:rPr lang="en-US" sz="2400" baseline="0" dirty="0">
                <a:latin typeface="Tahoma"/>
                <a:cs typeface="Tahoma"/>
              </a:rPr>
              <a:t> </a:t>
            </a:r>
            <a:r>
              <a:rPr lang="en-US" sz="2400" baseline="0" dirty="0" err="1">
                <a:latin typeface="Tahoma"/>
                <a:cs typeface="Tahoma"/>
              </a:rPr>
              <a:t>tán</a:t>
            </a:r>
            <a:r>
              <a:rPr lang="en-US" sz="2400" baseline="0" dirty="0">
                <a:latin typeface="Tahoma"/>
                <a:cs typeface="Tahoma"/>
              </a:rPr>
              <a:t> (</a:t>
            </a:r>
            <a:r>
              <a:rPr lang="en-US" sz="2400" baseline="0" dirty="0" err="1">
                <a:latin typeface="Tahoma"/>
                <a:cs typeface="Tahoma"/>
              </a:rPr>
              <a:t>không</a:t>
            </a:r>
            <a:r>
              <a:rPr lang="en-US" sz="2400" baseline="0" dirty="0">
                <a:latin typeface="Tahoma"/>
                <a:cs typeface="Tahoma"/>
              </a:rPr>
              <a:t> </a:t>
            </a:r>
            <a:r>
              <a:rPr lang="en-US" sz="2400" baseline="0" dirty="0" err="1">
                <a:latin typeface="Tahoma"/>
                <a:cs typeface="Tahoma"/>
              </a:rPr>
              <a:t>tập</a:t>
            </a:r>
            <a:r>
              <a:rPr lang="en-US" sz="2400" baseline="0" dirty="0">
                <a:latin typeface="Tahoma"/>
                <a:cs typeface="Tahoma"/>
              </a:rPr>
              <a:t> </a:t>
            </a:r>
            <a:r>
              <a:rPr lang="en-US" sz="2400" baseline="0" dirty="0" err="1">
                <a:latin typeface="Tahoma"/>
                <a:cs typeface="Tahoma"/>
              </a:rPr>
              <a:t>trung</a:t>
            </a:r>
            <a:r>
              <a:rPr lang="en-US" sz="2400" baseline="0" dirty="0">
                <a:latin typeface="Tahoma"/>
                <a:cs typeface="Tahoma"/>
              </a:rPr>
              <a:t>), </a:t>
            </a:r>
            <a:r>
              <a:rPr lang="en-US" sz="2400" baseline="0" dirty="0" err="1">
                <a:latin typeface="Tahoma"/>
                <a:cs typeface="Tahoma"/>
              </a:rPr>
              <a:t>nghĩa</a:t>
            </a:r>
            <a:r>
              <a:rPr lang="en-US" sz="2400" baseline="0" dirty="0">
                <a:latin typeface="Tahoma"/>
                <a:cs typeface="Tahoma"/>
              </a:rPr>
              <a:t> </a:t>
            </a:r>
            <a:r>
              <a:rPr lang="en-US" sz="2400" baseline="0" dirty="0" err="1">
                <a:latin typeface="Tahoma"/>
                <a:cs typeface="Tahoma"/>
              </a:rPr>
              <a:t>là</a:t>
            </a:r>
            <a:r>
              <a:rPr lang="en-US" sz="2400" baseline="0" dirty="0">
                <a:latin typeface="Tahoma"/>
                <a:cs typeface="Tahoma"/>
              </a:rPr>
              <a:t> </a:t>
            </a:r>
            <a:r>
              <a:rPr lang="en-US" sz="2400" baseline="0" dirty="0" err="1">
                <a:latin typeface="Tahoma"/>
                <a:cs typeface="Tahoma"/>
              </a:rPr>
              <a:t>không</a:t>
            </a:r>
            <a:r>
              <a:rPr lang="en-US" sz="2400" baseline="0" dirty="0">
                <a:latin typeface="Tahoma"/>
                <a:cs typeface="Tahoma"/>
              </a:rPr>
              <a:t> </a:t>
            </a:r>
            <a:r>
              <a:rPr lang="en-US" sz="2400" baseline="0" dirty="0" err="1">
                <a:latin typeface="Tahoma"/>
                <a:cs typeface="Tahoma"/>
              </a:rPr>
              <a:t>có</a:t>
            </a:r>
            <a:r>
              <a:rPr lang="en-US" sz="2400" baseline="0" dirty="0">
                <a:latin typeface="Tahoma"/>
                <a:cs typeface="Tahoma"/>
              </a:rPr>
              <a:t> </a:t>
            </a:r>
            <a:r>
              <a:rPr lang="en-US" sz="2400" baseline="0" dirty="0" err="1">
                <a:latin typeface="Tahoma"/>
                <a:cs typeface="Tahoma"/>
              </a:rPr>
              <a:t>một</a:t>
            </a:r>
            <a:r>
              <a:rPr lang="en-US" sz="2400" baseline="0" dirty="0">
                <a:latin typeface="Tahoma"/>
                <a:cs typeface="Tahoma"/>
              </a:rPr>
              <a:t> node </a:t>
            </a:r>
            <a:r>
              <a:rPr lang="en-US" sz="2400" baseline="0" dirty="0" err="1">
                <a:latin typeface="Tahoma"/>
                <a:cs typeface="Tahoma"/>
              </a:rPr>
              <a:t>mạng</a:t>
            </a:r>
            <a:r>
              <a:rPr lang="en-US" sz="2400" baseline="0" dirty="0">
                <a:latin typeface="Tahoma"/>
                <a:cs typeface="Tahoma"/>
              </a:rPr>
              <a:t> </a:t>
            </a:r>
            <a:r>
              <a:rPr lang="en-US" sz="2400" baseline="0" dirty="0" err="1">
                <a:latin typeface="Tahoma"/>
                <a:cs typeface="Tahoma"/>
              </a:rPr>
              <a:t>nào</a:t>
            </a:r>
            <a:r>
              <a:rPr lang="en-US" sz="2400" baseline="0" dirty="0">
                <a:latin typeface="Tahoma"/>
                <a:cs typeface="Tahoma"/>
              </a:rPr>
              <a:t> </a:t>
            </a:r>
            <a:r>
              <a:rPr lang="en-US" sz="2400" baseline="0" dirty="0" err="1">
                <a:latin typeface="Tahoma"/>
                <a:cs typeface="Tahoma"/>
              </a:rPr>
              <a:t>chịu</a:t>
            </a:r>
            <a:r>
              <a:rPr lang="en-US" sz="2400" baseline="0" dirty="0">
                <a:latin typeface="Tahoma"/>
                <a:cs typeface="Tahoma"/>
              </a:rPr>
              <a:t> </a:t>
            </a:r>
            <a:r>
              <a:rPr lang="en-US" sz="2400" baseline="0" dirty="0" err="1">
                <a:latin typeface="Tahoma"/>
                <a:cs typeface="Tahoma"/>
              </a:rPr>
              <a:t>trạch</a:t>
            </a:r>
            <a:r>
              <a:rPr lang="en-US" sz="2400" baseline="0" dirty="0">
                <a:latin typeface="Tahoma"/>
                <a:cs typeface="Tahoma"/>
              </a:rPr>
              <a:t> </a:t>
            </a:r>
            <a:r>
              <a:rPr lang="en-US" sz="2400" baseline="0" dirty="0" err="1">
                <a:latin typeface="Tahoma"/>
                <a:cs typeface="Tahoma"/>
              </a:rPr>
              <a:t>nhiệm</a:t>
            </a:r>
            <a:r>
              <a:rPr lang="en-US" sz="2400" baseline="0" dirty="0">
                <a:latin typeface="Tahoma"/>
                <a:cs typeface="Tahoma"/>
              </a:rPr>
              <a:t> </a:t>
            </a:r>
            <a:r>
              <a:rPr lang="en-US" sz="2400" baseline="0" dirty="0" err="1">
                <a:latin typeface="Tahoma"/>
                <a:cs typeface="Tahoma"/>
              </a:rPr>
              <a:t>quản</a:t>
            </a:r>
            <a:r>
              <a:rPr lang="en-US" sz="2400" baseline="0" dirty="0">
                <a:latin typeface="Tahoma"/>
                <a:cs typeface="Tahoma"/>
              </a:rPr>
              <a:t> </a:t>
            </a:r>
            <a:r>
              <a:rPr lang="en-US" sz="2400" baseline="0" dirty="0" err="1">
                <a:latin typeface="Tahoma"/>
                <a:cs typeface="Tahoma"/>
              </a:rPr>
              <a:t>lý</a:t>
            </a:r>
            <a:r>
              <a:rPr lang="en-US" sz="2400" baseline="0" dirty="0">
                <a:latin typeface="Tahoma"/>
                <a:cs typeface="Tahoma"/>
              </a:rPr>
              <a:t> </a:t>
            </a:r>
            <a:r>
              <a:rPr lang="en-US" sz="2400" baseline="0" dirty="0" err="1">
                <a:latin typeface="Tahoma"/>
                <a:cs typeface="Tahoma"/>
              </a:rPr>
              <a:t>các</a:t>
            </a:r>
            <a:r>
              <a:rPr lang="en-US" sz="2400" baseline="0" dirty="0">
                <a:latin typeface="Tahoma"/>
                <a:cs typeface="Tahoma"/>
              </a:rPr>
              <a:t> node </a:t>
            </a:r>
            <a:r>
              <a:rPr lang="en-US" sz="2400" baseline="0" dirty="0" err="1">
                <a:latin typeface="Tahoma"/>
                <a:cs typeface="Tahoma"/>
              </a:rPr>
              <a:t>khác</a:t>
            </a:r>
            <a:r>
              <a:rPr lang="en-US" sz="2400" baseline="0" dirty="0">
                <a:latin typeface="Tahoma"/>
                <a:cs typeface="Tahoma"/>
              </a:rPr>
              <a:t> </a:t>
            </a:r>
            <a:r>
              <a:rPr lang="en-US" sz="2400" baseline="0" dirty="0" err="1">
                <a:latin typeface="Tahoma"/>
                <a:cs typeface="Tahoma"/>
              </a:rPr>
              <a:t>dẫn</a:t>
            </a:r>
            <a:r>
              <a:rPr lang="en-US" sz="2400" baseline="0" dirty="0">
                <a:latin typeface="Tahoma"/>
                <a:cs typeface="Tahoma"/>
              </a:rPr>
              <a:t> </a:t>
            </a:r>
            <a:r>
              <a:rPr lang="en-US" sz="2400" baseline="0" dirty="0" err="1">
                <a:latin typeface="Tahoma"/>
                <a:cs typeface="Tahoma"/>
              </a:rPr>
              <a:t>đến</a:t>
            </a:r>
            <a:r>
              <a:rPr lang="en-US" sz="2400" baseline="0" dirty="0">
                <a:latin typeface="Tahoma"/>
                <a:cs typeface="Tahoma"/>
              </a:rPr>
              <a:t> </a:t>
            </a:r>
            <a:r>
              <a:rPr lang="en-US" sz="2400" baseline="0" dirty="0" err="1">
                <a:latin typeface="Tahoma"/>
                <a:cs typeface="Tahoma"/>
              </a:rPr>
              <a:t>nguy</a:t>
            </a:r>
            <a:r>
              <a:rPr lang="en-US" sz="2400" baseline="0" dirty="0">
                <a:latin typeface="Tahoma"/>
                <a:cs typeface="Tahoma"/>
              </a:rPr>
              <a:t> </a:t>
            </a:r>
            <a:r>
              <a:rPr lang="en-US" sz="2400" baseline="0" dirty="0" err="1">
                <a:latin typeface="Tahoma"/>
                <a:cs typeface="Tahoma"/>
              </a:rPr>
              <a:t>cơ</a:t>
            </a:r>
            <a:r>
              <a:rPr lang="en-US" sz="2400" baseline="0" dirty="0">
                <a:latin typeface="Tahoma"/>
                <a:cs typeface="Tahoma"/>
              </a:rPr>
              <a:t> </a:t>
            </a:r>
            <a:r>
              <a:rPr lang="en-US" sz="2400" baseline="0" dirty="0" err="1">
                <a:latin typeface="Tahoma"/>
                <a:cs typeface="Tahoma"/>
              </a:rPr>
              <a:t>ngừng</a:t>
            </a:r>
            <a:r>
              <a:rPr lang="en-US" sz="2400" baseline="0" dirty="0">
                <a:latin typeface="Tahoma"/>
                <a:cs typeface="Tahoma"/>
              </a:rPr>
              <a:t> </a:t>
            </a:r>
            <a:r>
              <a:rPr lang="en-US" sz="2400" baseline="0" dirty="0" err="1">
                <a:latin typeface="Tahoma"/>
                <a:cs typeface="Tahoma"/>
              </a:rPr>
              <a:t>hoạt</a:t>
            </a:r>
            <a:r>
              <a:rPr lang="en-US" sz="2400" baseline="0" dirty="0">
                <a:latin typeface="Tahoma"/>
                <a:cs typeface="Tahoma"/>
              </a:rPr>
              <a:t> </a:t>
            </a:r>
            <a:r>
              <a:rPr lang="en-US" sz="2400" baseline="0" dirty="0" err="1">
                <a:latin typeface="Tahoma"/>
                <a:cs typeface="Tahoma"/>
              </a:rPr>
              <a:t>động</a:t>
            </a:r>
            <a:r>
              <a:rPr lang="en-US" sz="2400" baseline="0" dirty="0">
                <a:latin typeface="Tahoma"/>
                <a:cs typeface="Tahoma"/>
              </a:rPr>
              <a:t> </a:t>
            </a:r>
            <a:r>
              <a:rPr lang="en-US" sz="2400" baseline="0" dirty="0" err="1">
                <a:latin typeface="Tahoma"/>
                <a:cs typeface="Tahoma"/>
              </a:rPr>
              <a:t>khi</a:t>
            </a:r>
            <a:r>
              <a:rPr lang="en-US" sz="2400" baseline="0" dirty="0">
                <a:latin typeface="Tahoma"/>
                <a:cs typeface="Tahoma"/>
              </a:rPr>
              <a:t> </a:t>
            </a:r>
            <a:r>
              <a:rPr lang="en-US" sz="2400" baseline="0" dirty="0" err="1">
                <a:latin typeface="Tahoma"/>
                <a:cs typeface="Tahoma"/>
              </a:rPr>
              <a:t>nút</a:t>
            </a:r>
            <a:r>
              <a:rPr lang="en-US" sz="2400" baseline="0" dirty="0">
                <a:latin typeface="Tahoma"/>
                <a:cs typeface="Tahoma"/>
              </a:rPr>
              <a:t> </a:t>
            </a:r>
            <a:r>
              <a:rPr lang="en-US" sz="2400" baseline="0" dirty="0" err="1">
                <a:latin typeface="Tahoma"/>
                <a:cs typeface="Tahoma"/>
              </a:rPr>
              <a:t>mạng</a:t>
            </a:r>
            <a:r>
              <a:rPr lang="en-US" sz="2400" baseline="0" dirty="0">
                <a:latin typeface="Tahoma"/>
                <a:cs typeface="Tahoma"/>
              </a:rPr>
              <a:t> </a:t>
            </a:r>
            <a:r>
              <a:rPr lang="en-US" sz="2400" baseline="0" dirty="0" err="1">
                <a:latin typeface="Tahoma"/>
                <a:cs typeface="Tahoma"/>
              </a:rPr>
              <a:t>này</a:t>
            </a:r>
            <a:r>
              <a:rPr lang="en-US" sz="2400" baseline="0" dirty="0">
                <a:latin typeface="Tahoma"/>
                <a:cs typeface="Tahoma"/>
              </a:rPr>
              <a:t> </a:t>
            </a:r>
            <a:r>
              <a:rPr lang="en-US" sz="2400" baseline="0" dirty="0" err="1">
                <a:latin typeface="Tahoma"/>
                <a:cs typeface="Tahoma"/>
              </a:rPr>
              <a:t>bị</a:t>
            </a:r>
            <a:r>
              <a:rPr lang="en-US" sz="2400" baseline="0" dirty="0">
                <a:latin typeface="Tahoma"/>
                <a:cs typeface="Tahoma"/>
              </a:rPr>
              <a:t> </a:t>
            </a:r>
            <a:r>
              <a:rPr lang="en-US" sz="2400" baseline="0" dirty="0" err="1">
                <a:latin typeface="Tahoma"/>
                <a:cs typeface="Tahoma"/>
              </a:rPr>
              <a:t>lỗi</a:t>
            </a:r>
            <a:r>
              <a:rPr lang="en-US" sz="2400" baseline="0" dirty="0">
                <a:latin typeface="Tahoma"/>
                <a:cs typeface="Tahoma"/>
              </a:rPr>
              <a:t>.</a:t>
            </a:r>
            <a:endParaRPr lang="en-US" sz="2400" dirty="0">
              <a:latin typeface="Tahoma"/>
              <a:cs typeface="Tahoma"/>
            </a:endParaRPr>
          </a:p>
          <a:p>
            <a:pPr marL="364490" indent="-351790">
              <a:lnSpc>
                <a:spcPct val="100000"/>
              </a:lnSpc>
              <a:spcBef>
                <a:spcPts val="595"/>
              </a:spcBef>
              <a:buFont typeface="Tahoma"/>
              <a:buAutoNum type="arabicPeriod" startAt="3"/>
              <a:tabLst>
                <a:tab pos="365125" algn="l"/>
              </a:tabLst>
            </a:pPr>
            <a:r>
              <a:rPr lang="en-US" sz="2400" dirty="0" err="1">
                <a:latin typeface="Tahoma"/>
                <a:cs typeface="Tahoma"/>
              </a:rPr>
              <a:t>Giao</a:t>
            </a:r>
            <a:r>
              <a:rPr lang="en-US" sz="2400" dirty="0">
                <a:latin typeface="Tahoma"/>
                <a:cs typeface="Tahoma"/>
              </a:rPr>
              <a:t> </a:t>
            </a:r>
            <a:r>
              <a:rPr lang="en-US" sz="2400" dirty="0" err="1">
                <a:latin typeface="Tahoma"/>
                <a:cs typeface="Tahoma"/>
              </a:rPr>
              <a:t>thức</a:t>
            </a:r>
            <a:r>
              <a:rPr lang="en-US" sz="2400" baseline="0" dirty="0">
                <a:latin typeface="Tahoma"/>
                <a:cs typeface="Tahoma"/>
              </a:rPr>
              <a:t> </a:t>
            </a:r>
            <a:r>
              <a:rPr lang="en-US" sz="2400" baseline="0" dirty="0" err="1">
                <a:latin typeface="Tahoma"/>
                <a:cs typeface="Tahoma"/>
              </a:rPr>
              <a:t>phải</a:t>
            </a:r>
            <a:r>
              <a:rPr lang="en-US" sz="2400" baseline="0" dirty="0">
                <a:latin typeface="Tahoma"/>
                <a:cs typeface="Tahoma"/>
              </a:rPr>
              <a:t> </a:t>
            </a:r>
            <a:r>
              <a:rPr lang="en-US" sz="2400" baseline="0" dirty="0" err="1">
                <a:latin typeface="Tahoma"/>
                <a:cs typeface="Tahoma"/>
              </a:rPr>
              <a:t>đơn</a:t>
            </a:r>
            <a:r>
              <a:rPr lang="en-US" sz="2400" baseline="0" dirty="0">
                <a:latin typeface="Tahoma"/>
                <a:cs typeface="Tahoma"/>
              </a:rPr>
              <a:t> </a:t>
            </a:r>
            <a:r>
              <a:rPr lang="en-US" sz="2400" baseline="0" dirty="0" err="1">
                <a:latin typeface="Tahoma"/>
                <a:cs typeface="Tahoma"/>
              </a:rPr>
              <a:t>giản</a:t>
            </a:r>
            <a:r>
              <a:rPr lang="en-US" sz="2400" baseline="0" dirty="0">
                <a:latin typeface="Tahoma"/>
                <a:cs typeface="Tahoma"/>
              </a:rPr>
              <a:t>, </a:t>
            </a:r>
            <a:r>
              <a:rPr lang="en-US" sz="2400" baseline="0" dirty="0" err="1">
                <a:latin typeface="Tahoma"/>
                <a:cs typeface="Tahoma"/>
              </a:rPr>
              <a:t>không</a:t>
            </a:r>
            <a:r>
              <a:rPr lang="en-US" sz="2400" baseline="0" dirty="0">
                <a:latin typeface="Tahoma"/>
                <a:cs typeface="Tahoma"/>
              </a:rPr>
              <a:t> </a:t>
            </a:r>
            <a:r>
              <a:rPr lang="en-US" sz="2400" baseline="0" dirty="0" err="1">
                <a:latin typeface="Tahoma"/>
                <a:cs typeface="Tahoma"/>
              </a:rPr>
              <a:t>quá</a:t>
            </a:r>
            <a:r>
              <a:rPr lang="en-US" sz="2400" baseline="0" dirty="0">
                <a:latin typeface="Tahoma"/>
                <a:cs typeface="Tahoma"/>
              </a:rPr>
              <a:t> </a:t>
            </a:r>
            <a:r>
              <a:rPr lang="en-US" sz="2400" baseline="0" dirty="0" err="1">
                <a:latin typeface="Tahoma"/>
                <a:cs typeface="Tahoma"/>
              </a:rPr>
              <a:t>tốn</a:t>
            </a:r>
            <a:r>
              <a:rPr lang="en-US" sz="2400" baseline="0" dirty="0">
                <a:latin typeface="Tahoma"/>
                <a:cs typeface="Tahoma"/>
              </a:rPr>
              <a:t> </a:t>
            </a:r>
            <a:r>
              <a:rPr lang="en-US" sz="2400" baseline="0" dirty="0" err="1">
                <a:latin typeface="Tahoma"/>
                <a:cs typeface="Tahoma"/>
              </a:rPr>
              <a:t>kém</a:t>
            </a:r>
            <a:r>
              <a:rPr lang="en-US" sz="2400" baseline="0" dirty="0">
                <a:latin typeface="Tahoma"/>
                <a:cs typeface="Tahoma"/>
              </a:rPr>
              <a:t> </a:t>
            </a:r>
            <a:r>
              <a:rPr lang="en-US" sz="2400" baseline="0" dirty="0" err="1">
                <a:latin typeface="Tahoma"/>
                <a:cs typeface="Tahoma"/>
              </a:rPr>
              <a:t>trong</a:t>
            </a:r>
            <a:r>
              <a:rPr lang="en-US" sz="2400" baseline="0" dirty="0">
                <a:latin typeface="Tahoma"/>
                <a:cs typeface="Tahoma"/>
              </a:rPr>
              <a:t> </a:t>
            </a:r>
            <a:r>
              <a:rPr lang="en-US" sz="2400" baseline="0" dirty="0" err="1">
                <a:latin typeface="Tahoma"/>
                <a:cs typeface="Tahoma"/>
              </a:rPr>
              <a:t>việc</a:t>
            </a:r>
            <a:r>
              <a:rPr lang="en-US" sz="2400" baseline="0" dirty="0">
                <a:latin typeface="Tahoma"/>
                <a:cs typeface="Tahoma"/>
              </a:rPr>
              <a:t> </a:t>
            </a:r>
            <a:r>
              <a:rPr lang="en-US" sz="2400" baseline="0" dirty="0" err="1">
                <a:latin typeface="Tahoma"/>
                <a:cs typeface="Tahoma"/>
              </a:rPr>
              <a:t>cài</a:t>
            </a:r>
            <a:r>
              <a:rPr lang="en-US" sz="2400" baseline="0" dirty="0">
                <a:latin typeface="Tahoma"/>
                <a:cs typeface="Tahoma"/>
              </a:rPr>
              <a:t> </a:t>
            </a:r>
            <a:r>
              <a:rPr lang="en-US" sz="2400" baseline="0" dirty="0" err="1">
                <a:latin typeface="Tahoma"/>
                <a:cs typeface="Tahoma"/>
              </a:rPr>
              <a:t>đặt</a:t>
            </a:r>
            <a:r>
              <a:rPr lang="en-US" sz="2400" baseline="0" dirty="0">
                <a:latin typeface="Tahoma"/>
                <a:cs typeface="Tahoma"/>
              </a:rPr>
              <a:t>.</a:t>
            </a:r>
            <a:endParaRPr lang="en-US" sz="2400" dirty="0">
              <a:latin typeface="Tahoma"/>
              <a:cs typeface="Tahoma"/>
            </a:endParaRPr>
          </a:p>
          <a:p>
            <a:endParaRPr dirty="0"/>
          </a:p>
        </p:txBody>
      </p:sp>
    </p:spTree>
    <p:extLst>
      <p:ext uri="{BB962C8B-B14F-4D97-AF65-F5344CB8AC3E}">
        <p14:creationId xmlns:p14="http://schemas.microsoft.com/office/powerpoint/2010/main" val="3365316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85000" lnSpcReduction="20000"/>
          </a:bodyPr>
          <a:lstStyle/>
          <a:p>
            <a:pPr marL="12700">
              <a:lnSpc>
                <a:spcPct val="100000"/>
              </a:lnSpc>
            </a:pPr>
            <a:r>
              <a:rPr lang="en-US" sz="2400" dirty="0" err="1"/>
              <a:t>C</a:t>
            </a:r>
            <a:r>
              <a:rPr lang="en-US" sz="2400" spc="-10" dirty="0" err="1"/>
              <a:t>á</a:t>
            </a:r>
            <a:r>
              <a:rPr lang="en-US" sz="2400" dirty="0" err="1"/>
              <a:t>c</a:t>
            </a:r>
            <a:r>
              <a:rPr lang="en-US" sz="2400" spc="-25" dirty="0"/>
              <a:t> </a:t>
            </a:r>
            <a:r>
              <a:rPr lang="en-US" sz="2400" dirty="0" err="1"/>
              <a:t>giao</a:t>
            </a:r>
            <a:r>
              <a:rPr lang="en-US" sz="2400" spc="-15" dirty="0"/>
              <a:t> </a:t>
            </a:r>
            <a:r>
              <a:rPr lang="en-US" sz="2400" dirty="0" err="1"/>
              <a:t>thức</a:t>
            </a:r>
            <a:r>
              <a:rPr lang="en-US" sz="2400" dirty="0"/>
              <a:t> chia </a:t>
            </a:r>
            <a:r>
              <a:rPr lang="en-US" sz="2400" dirty="0" err="1"/>
              <a:t>kênh</a:t>
            </a:r>
            <a:r>
              <a:rPr lang="en-US" sz="2400" baseline="0" dirty="0"/>
              <a:t> </a:t>
            </a:r>
            <a:r>
              <a:rPr lang="en-US" sz="2400" baseline="0" dirty="0" err="1"/>
              <a:t>truyền</a:t>
            </a:r>
            <a:r>
              <a:rPr lang="en-US" sz="2400" baseline="0" dirty="0"/>
              <a:t>:</a:t>
            </a:r>
          </a:p>
          <a:p>
            <a:pPr marL="12700">
              <a:lnSpc>
                <a:spcPct val="100000"/>
              </a:lnSpc>
            </a:pPr>
            <a:endParaRPr lang="en-US" sz="2400" spc="-5" baseline="0" dirty="0">
              <a:latin typeface="Tahoma"/>
              <a:cs typeface="Tahoma"/>
            </a:endParaRPr>
          </a:p>
          <a:p>
            <a:pPr marL="355600" indent="-342900">
              <a:lnSpc>
                <a:spcPct val="100000"/>
              </a:lnSpc>
              <a:buFont typeface="Wingdings" pitchFamily="2" charset="2"/>
              <a:buChar char="q"/>
            </a:pPr>
            <a:r>
              <a:rPr lang="en-US" sz="2000" spc="-5" dirty="0">
                <a:latin typeface="Tahoma"/>
                <a:cs typeface="Tahoma"/>
              </a:rPr>
              <a:t>Chia </a:t>
            </a:r>
            <a:r>
              <a:rPr lang="en-US" sz="2000" spc="-5" dirty="0" err="1">
                <a:latin typeface="Tahoma"/>
                <a:cs typeface="Tahoma"/>
              </a:rPr>
              <a:t>kênh</a:t>
            </a:r>
            <a:r>
              <a:rPr lang="en-US" sz="2000" spc="-5" dirty="0">
                <a:latin typeface="Tahoma"/>
                <a:cs typeface="Tahoma"/>
              </a:rPr>
              <a:t>:</a:t>
            </a:r>
          </a:p>
          <a:p>
            <a:pPr marL="812800" lvl="1" indent="-342900">
              <a:lnSpc>
                <a:spcPct val="100000"/>
              </a:lnSpc>
              <a:buFont typeface="Courier New" pitchFamily="49" charset="0"/>
              <a:buChar char="o"/>
            </a:pPr>
            <a:r>
              <a:rPr lang="en-US" sz="2000" spc="-5" dirty="0">
                <a:latin typeface="Tahoma"/>
                <a:cs typeface="Tahoma"/>
              </a:rPr>
              <a:t>chi</a:t>
            </a:r>
            <a:r>
              <a:rPr lang="en-US" sz="2000" dirty="0">
                <a:latin typeface="Tahoma"/>
                <a:cs typeface="Tahoma"/>
              </a:rPr>
              <a:t>a</a:t>
            </a:r>
            <a:r>
              <a:rPr lang="en-US" sz="2000" spc="-15" dirty="0">
                <a:latin typeface="Tahoma"/>
                <a:cs typeface="Tahoma"/>
              </a:rPr>
              <a:t> </a:t>
            </a:r>
            <a:r>
              <a:rPr lang="en-US" sz="2000" dirty="0" err="1">
                <a:latin typeface="Tahoma"/>
                <a:cs typeface="Tahoma"/>
              </a:rPr>
              <a:t>kênh</a:t>
            </a:r>
            <a:r>
              <a:rPr lang="en-US" sz="2000" spc="-20" dirty="0">
                <a:latin typeface="Tahoma"/>
                <a:cs typeface="Tahoma"/>
              </a:rPr>
              <a:t> </a:t>
            </a:r>
            <a:r>
              <a:rPr lang="en-US" sz="2000" dirty="0" err="1">
                <a:latin typeface="Tahoma"/>
                <a:cs typeface="Tahoma"/>
              </a:rPr>
              <a:t>thành</a:t>
            </a:r>
            <a:r>
              <a:rPr lang="en-US" sz="2000" spc="-15" dirty="0">
                <a:latin typeface="Tahoma"/>
                <a:cs typeface="Tahoma"/>
              </a:rPr>
              <a:t> </a:t>
            </a:r>
            <a:r>
              <a:rPr lang="en-US" sz="2000" spc="-5" dirty="0" err="1">
                <a:latin typeface="Tahoma"/>
                <a:cs typeface="Tahoma"/>
              </a:rPr>
              <a:t>nhữn</a:t>
            </a:r>
            <a:r>
              <a:rPr lang="en-US" sz="2000" dirty="0" err="1">
                <a:latin typeface="Tahoma"/>
                <a:cs typeface="Tahoma"/>
              </a:rPr>
              <a:t>g</a:t>
            </a:r>
            <a:r>
              <a:rPr lang="en-US" sz="2000" spc="-20" dirty="0">
                <a:latin typeface="Tahoma"/>
                <a:cs typeface="Tahoma"/>
              </a:rPr>
              <a:t> </a:t>
            </a:r>
            <a:r>
              <a:rPr lang="en-US" sz="2000" dirty="0">
                <a:latin typeface="Tahoma"/>
                <a:cs typeface="Tahoma"/>
              </a:rPr>
              <a:t>“</a:t>
            </a:r>
            <a:r>
              <a:rPr lang="en-US" sz="2000" dirty="0" err="1">
                <a:latin typeface="Tahoma"/>
                <a:cs typeface="Tahoma"/>
              </a:rPr>
              <a:t>m</a:t>
            </a:r>
            <a:r>
              <a:rPr lang="en-US" sz="2000" spc="-10" dirty="0" err="1">
                <a:latin typeface="Tahoma"/>
                <a:cs typeface="Tahoma"/>
              </a:rPr>
              <a:t>i</a:t>
            </a:r>
            <a:r>
              <a:rPr lang="en-US" sz="2000" dirty="0" err="1">
                <a:latin typeface="Tahoma"/>
                <a:cs typeface="Tahoma"/>
              </a:rPr>
              <a:t>ến</a:t>
            </a:r>
            <a:r>
              <a:rPr lang="en-US" sz="2000" spc="-5" dirty="0" err="1">
                <a:latin typeface="Tahoma"/>
                <a:cs typeface="Tahoma"/>
              </a:rPr>
              <a:t>g</a:t>
            </a:r>
            <a:r>
              <a:rPr lang="en-US" sz="2000" dirty="0">
                <a:latin typeface="Tahoma"/>
                <a:cs typeface="Tahoma"/>
              </a:rPr>
              <a:t>”</a:t>
            </a:r>
            <a:r>
              <a:rPr lang="en-US" sz="2000" spc="-15" dirty="0">
                <a:latin typeface="Tahoma"/>
                <a:cs typeface="Tahoma"/>
              </a:rPr>
              <a:t> </a:t>
            </a:r>
            <a:r>
              <a:rPr lang="en-US" sz="2000" spc="-5" dirty="0" err="1">
                <a:latin typeface="Tahoma"/>
                <a:cs typeface="Tahoma"/>
              </a:rPr>
              <a:t>nh</a:t>
            </a:r>
            <a:r>
              <a:rPr lang="en-US" sz="2000" dirty="0" err="1">
                <a:latin typeface="Tahoma"/>
                <a:cs typeface="Tahoma"/>
              </a:rPr>
              <a:t>ỏ</a:t>
            </a:r>
            <a:r>
              <a:rPr lang="en-US" sz="2000" spc="-15" dirty="0">
                <a:latin typeface="Tahoma"/>
                <a:cs typeface="Tahoma"/>
              </a:rPr>
              <a:t> </a:t>
            </a:r>
            <a:r>
              <a:rPr lang="en-US" sz="2000" dirty="0" err="1">
                <a:latin typeface="Tahoma"/>
                <a:cs typeface="Tahoma"/>
              </a:rPr>
              <a:t>hơn</a:t>
            </a:r>
            <a:r>
              <a:rPr lang="en-US" sz="2000" spc="-20" dirty="0">
                <a:latin typeface="Tahoma"/>
                <a:cs typeface="Tahoma"/>
              </a:rPr>
              <a:t> </a:t>
            </a:r>
            <a:r>
              <a:rPr lang="en-US" sz="2000" dirty="0">
                <a:latin typeface="Tahoma"/>
                <a:cs typeface="Tahoma"/>
              </a:rPr>
              <a:t>(ô</a:t>
            </a:r>
            <a:r>
              <a:rPr lang="en-US" sz="2000" spc="-10" dirty="0">
                <a:latin typeface="Tahoma"/>
                <a:cs typeface="Tahoma"/>
              </a:rPr>
              <a:t> </a:t>
            </a:r>
            <a:r>
              <a:rPr lang="en-US" sz="2000" dirty="0" err="1">
                <a:latin typeface="Tahoma"/>
                <a:cs typeface="Tahoma"/>
              </a:rPr>
              <a:t>thời</a:t>
            </a:r>
            <a:r>
              <a:rPr lang="en-US" sz="2000" spc="1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an</a:t>
            </a:r>
            <a:r>
              <a:rPr lang="en-US" sz="2000" dirty="0">
                <a:latin typeface="Tahoma"/>
                <a:cs typeface="Tahoma"/>
              </a:rPr>
              <a:t>,</a:t>
            </a:r>
            <a:r>
              <a:rPr lang="en-US" sz="2000" spc="-25" dirty="0">
                <a:latin typeface="Tahoma"/>
                <a:cs typeface="Tahoma"/>
              </a:rPr>
              <a:t> </a:t>
            </a:r>
            <a:r>
              <a:rPr lang="en-US" sz="2000" dirty="0" err="1">
                <a:latin typeface="Tahoma"/>
                <a:cs typeface="Tahoma"/>
              </a:rPr>
              <a:t>tần</a:t>
            </a:r>
            <a:r>
              <a:rPr lang="en-US" sz="2000" spc="-5" dirty="0">
                <a:latin typeface="Tahoma"/>
                <a:cs typeface="Tahoma"/>
              </a:rPr>
              <a:t> </a:t>
            </a:r>
            <a:r>
              <a:rPr lang="en-US" sz="2000" spc="5" dirty="0" err="1">
                <a:latin typeface="Tahoma"/>
                <a:cs typeface="Tahoma"/>
              </a:rPr>
              <a:t>s</a:t>
            </a:r>
            <a:r>
              <a:rPr lang="en-US" sz="2000" dirty="0" err="1">
                <a:latin typeface="Tahoma"/>
                <a:cs typeface="Tahoma"/>
              </a:rPr>
              <a:t>ố</a:t>
            </a:r>
            <a:r>
              <a:rPr lang="en-US" sz="2000" dirty="0">
                <a:latin typeface="Tahoma"/>
                <a:cs typeface="Tahoma"/>
              </a:rPr>
              <a:t>,</a:t>
            </a:r>
            <a:r>
              <a:rPr lang="en-US" sz="2000" spc="-35" dirty="0">
                <a:latin typeface="Tahoma"/>
                <a:cs typeface="Tahoma"/>
              </a:rPr>
              <a:t> </a:t>
            </a:r>
            <a:r>
              <a:rPr lang="en-US" sz="2000" spc="-5" dirty="0" err="1">
                <a:latin typeface="Tahoma"/>
                <a:cs typeface="Tahoma"/>
              </a:rPr>
              <a:t>m</a:t>
            </a:r>
            <a:r>
              <a:rPr lang="en-US" sz="2000" dirty="0" err="1">
                <a:latin typeface="Tahoma"/>
                <a:cs typeface="Tahoma"/>
              </a:rPr>
              <a:t>ã</a:t>
            </a:r>
            <a:r>
              <a:rPr lang="en-US" sz="2000" dirty="0">
                <a:latin typeface="Tahoma"/>
                <a:cs typeface="Tahoma"/>
              </a:rPr>
              <a:t>)</a:t>
            </a:r>
          </a:p>
          <a:p>
            <a:pPr marL="753110" lvl="1" indent="-284480">
              <a:lnSpc>
                <a:spcPct val="100000"/>
              </a:lnSpc>
              <a:spcBef>
                <a:spcPts val="505"/>
              </a:spcBef>
              <a:buClr>
                <a:srgbClr val="3333CC"/>
              </a:buClr>
              <a:buSzPct val="75000"/>
              <a:buFont typeface="Wingdings"/>
              <a:buChar char=""/>
              <a:tabLst>
                <a:tab pos="753745" algn="l"/>
              </a:tabLst>
            </a:pPr>
            <a:r>
              <a:rPr lang="en-US" sz="2000" dirty="0" err="1">
                <a:latin typeface="Tahoma"/>
                <a:cs typeface="Tahoma"/>
              </a:rPr>
              <a:t>p</a:t>
            </a:r>
            <a:r>
              <a:rPr lang="en-US" sz="2000" spc="-10" dirty="0" err="1">
                <a:latin typeface="Tahoma"/>
                <a:cs typeface="Tahoma"/>
              </a:rPr>
              <a:t>h</a:t>
            </a:r>
            <a:r>
              <a:rPr lang="en-US" sz="2000" dirty="0" err="1">
                <a:latin typeface="Tahoma"/>
                <a:cs typeface="Tahoma"/>
              </a:rPr>
              <a:t>ân</a:t>
            </a:r>
            <a:r>
              <a:rPr lang="en-US" sz="2000" spc="-3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ối</a:t>
            </a:r>
            <a:r>
              <a:rPr lang="en-US" sz="2000" spc="-15" dirty="0">
                <a:latin typeface="Tahoma"/>
                <a:cs typeface="Tahoma"/>
              </a:rPr>
              <a:t> </a:t>
            </a:r>
            <a:r>
              <a:rPr lang="en-US" sz="2000" dirty="0" err="1">
                <a:latin typeface="Tahoma"/>
                <a:cs typeface="Tahoma"/>
              </a:rPr>
              <a:t>các</a:t>
            </a:r>
            <a:r>
              <a:rPr lang="en-US" sz="2000" spc="5" dirty="0">
                <a:latin typeface="Tahoma"/>
                <a:cs typeface="Tahoma"/>
              </a:rPr>
              <a:t> </a:t>
            </a:r>
            <a:r>
              <a:rPr lang="en-US" sz="2000" dirty="0" err="1">
                <a:latin typeface="Tahoma"/>
                <a:cs typeface="Tahoma"/>
              </a:rPr>
              <a:t>m</a:t>
            </a:r>
            <a:r>
              <a:rPr lang="en-US" sz="2000" spc="-10" dirty="0" err="1">
                <a:latin typeface="Tahoma"/>
                <a:cs typeface="Tahoma"/>
              </a:rPr>
              <a:t>i</a:t>
            </a:r>
            <a:r>
              <a:rPr lang="en-US" sz="2000" dirty="0" err="1">
                <a:latin typeface="Tahoma"/>
                <a:cs typeface="Tahoma"/>
              </a:rPr>
              <a:t>ếng</a:t>
            </a:r>
            <a:r>
              <a:rPr lang="en-US" sz="2000" spc="-20" dirty="0">
                <a:latin typeface="Tahoma"/>
                <a:cs typeface="Tahoma"/>
              </a:rPr>
              <a:t> </a:t>
            </a:r>
            <a:r>
              <a:rPr lang="en-US" sz="2000" spc="-5" dirty="0" err="1">
                <a:latin typeface="Tahoma"/>
                <a:cs typeface="Tahoma"/>
              </a:rPr>
              <a:t>ch</a:t>
            </a:r>
            <a:r>
              <a:rPr lang="en-US" sz="2000" dirty="0" err="1">
                <a:latin typeface="Tahoma"/>
                <a:cs typeface="Tahoma"/>
              </a:rPr>
              <a:t>o</a:t>
            </a:r>
            <a:r>
              <a:rPr lang="en-US" sz="2000" dirty="0">
                <a:latin typeface="Tahoma"/>
                <a:cs typeface="Tahoma"/>
              </a:rPr>
              <a:t> </a:t>
            </a:r>
            <a:r>
              <a:rPr lang="en-US" sz="2000" dirty="0" err="1">
                <a:latin typeface="Tahoma"/>
                <a:cs typeface="Tahoma"/>
              </a:rPr>
              <a:t>các</a:t>
            </a:r>
            <a:r>
              <a:rPr lang="en-US" sz="2000" spc="-10" dirty="0">
                <a:latin typeface="Tahoma"/>
                <a:cs typeface="Tahoma"/>
              </a:rPr>
              <a:t> </a:t>
            </a:r>
            <a:r>
              <a:rPr lang="en-US" sz="2000" dirty="0">
                <a:latin typeface="Tahoma"/>
                <a:cs typeface="Tahoma"/>
              </a:rPr>
              <a:t>node</a:t>
            </a:r>
            <a:r>
              <a:rPr lang="en-US" sz="2000" spc="-20" dirty="0">
                <a:latin typeface="Tahoma"/>
                <a:cs typeface="Tahoma"/>
              </a:rPr>
              <a:t> </a:t>
            </a:r>
            <a:r>
              <a:rPr lang="en-US" sz="2000" dirty="0" err="1">
                <a:latin typeface="Tahoma"/>
                <a:cs typeface="Tahoma"/>
              </a:rPr>
              <a:t>có</a:t>
            </a:r>
            <a:r>
              <a:rPr lang="en-US" sz="2000" dirty="0">
                <a:latin typeface="Tahoma"/>
                <a:cs typeface="Tahoma"/>
              </a:rPr>
              <a:t> </a:t>
            </a:r>
            <a:r>
              <a:rPr lang="en-US" sz="2000" spc="-5" dirty="0" err="1">
                <a:latin typeface="Tahoma"/>
                <a:cs typeface="Tahoma"/>
              </a:rPr>
              <a:t>nh</a:t>
            </a:r>
            <a:r>
              <a:rPr lang="en-US" sz="2000" dirty="0" err="1">
                <a:latin typeface="Tahoma"/>
                <a:cs typeface="Tahoma"/>
              </a:rPr>
              <a:t>u</a:t>
            </a:r>
            <a:r>
              <a:rPr lang="en-US" sz="2000" spc="-20" dirty="0">
                <a:latin typeface="Tahoma"/>
                <a:cs typeface="Tahoma"/>
              </a:rPr>
              <a:t> </a:t>
            </a:r>
            <a:r>
              <a:rPr lang="en-US" sz="2000" dirty="0" err="1">
                <a:latin typeface="Tahoma"/>
                <a:cs typeface="Tahoma"/>
              </a:rPr>
              <a:t>cầu</a:t>
            </a:r>
            <a:r>
              <a:rPr lang="en-US" sz="2000" spc="-10" dirty="0">
                <a:latin typeface="Tahoma"/>
                <a:cs typeface="Tahoma"/>
              </a:rPr>
              <a:t> </a:t>
            </a:r>
            <a:r>
              <a:rPr lang="en-US" sz="2000" spc="5" dirty="0" err="1">
                <a:latin typeface="Tahoma"/>
                <a:cs typeface="Tahoma"/>
              </a:rPr>
              <a:t>s</a:t>
            </a:r>
            <a:r>
              <a:rPr lang="en-US" sz="2000" dirty="0" err="1">
                <a:latin typeface="Tahoma"/>
                <a:cs typeface="Tahoma"/>
              </a:rPr>
              <a:t>ử</a:t>
            </a:r>
            <a:r>
              <a:rPr lang="en-US" sz="2000" spc="-20" dirty="0">
                <a:latin typeface="Tahoma"/>
                <a:cs typeface="Tahoma"/>
              </a:rPr>
              <a:t> </a:t>
            </a:r>
            <a:r>
              <a:rPr lang="en-US" sz="2000" dirty="0" err="1">
                <a:latin typeface="Tahoma"/>
                <a:cs typeface="Tahoma"/>
              </a:rPr>
              <a:t>d</a:t>
            </a:r>
            <a:r>
              <a:rPr lang="en-US" sz="2000" spc="-10" dirty="0" err="1">
                <a:latin typeface="Tahoma"/>
                <a:cs typeface="Tahoma"/>
              </a:rPr>
              <a:t>ụ</a:t>
            </a:r>
            <a:r>
              <a:rPr lang="en-US" sz="2000" dirty="0" err="1">
                <a:latin typeface="Tahoma"/>
                <a:cs typeface="Tahoma"/>
              </a:rPr>
              <a:t>ng</a:t>
            </a:r>
            <a:r>
              <a:rPr lang="en-US" sz="2000" spc="-25" dirty="0">
                <a:latin typeface="Tahoma"/>
                <a:cs typeface="Tahoma"/>
              </a:rPr>
              <a:t> </a:t>
            </a:r>
            <a:r>
              <a:rPr lang="en-US" sz="2000" dirty="0" err="1">
                <a:latin typeface="Tahoma"/>
                <a:cs typeface="Tahoma"/>
              </a:rPr>
              <a:t>riêng</a:t>
            </a:r>
            <a:r>
              <a:rPr lang="en-US" sz="2000" spc="-10" dirty="0">
                <a:latin typeface="Tahoma"/>
                <a:cs typeface="Tahoma"/>
              </a:rPr>
              <a:t> </a:t>
            </a:r>
            <a:r>
              <a:rPr lang="en-US" sz="2000" dirty="0" err="1">
                <a:latin typeface="Tahoma"/>
                <a:cs typeface="Tahoma"/>
              </a:rPr>
              <a:t>b</a:t>
            </a:r>
            <a:r>
              <a:rPr lang="en-US" sz="2000" spc="-10" dirty="0" err="1">
                <a:latin typeface="Tahoma"/>
                <a:cs typeface="Tahoma"/>
              </a:rPr>
              <a:t>i</a:t>
            </a:r>
            <a:r>
              <a:rPr lang="en-US" sz="2000" dirty="0" err="1">
                <a:latin typeface="Tahoma"/>
                <a:cs typeface="Tahoma"/>
              </a:rPr>
              <a:t>ệt</a:t>
            </a:r>
            <a:endParaRPr lang="en-US" sz="2000" dirty="0">
              <a:latin typeface="Tahoma"/>
              <a:cs typeface="Tahoma"/>
            </a:endParaRPr>
          </a:p>
          <a:p>
            <a:pPr marL="353695" indent="-340995">
              <a:lnSpc>
                <a:spcPct val="100000"/>
              </a:lnSpc>
              <a:spcBef>
                <a:spcPts val="595"/>
              </a:spcBef>
              <a:buClr>
                <a:srgbClr val="3333CC"/>
              </a:buClr>
              <a:buSzPct val="83333"/>
              <a:buFont typeface="Wingdings"/>
              <a:buChar char=""/>
              <a:tabLst>
                <a:tab pos="354330" algn="l"/>
              </a:tabLst>
            </a:pPr>
            <a:r>
              <a:rPr lang="en-US" sz="2400" dirty="0" err="1">
                <a:solidFill>
                  <a:srgbClr val="FF0000"/>
                </a:solidFill>
                <a:latin typeface="Tahoma"/>
                <a:cs typeface="Tahoma"/>
              </a:rPr>
              <a:t>Truy</a:t>
            </a:r>
            <a:r>
              <a:rPr lang="en-US" sz="2400" spc="-20" dirty="0">
                <a:solidFill>
                  <a:srgbClr val="FF0000"/>
                </a:solidFill>
                <a:latin typeface="Tahoma"/>
                <a:cs typeface="Tahoma"/>
              </a:rPr>
              <a:t> </a:t>
            </a:r>
            <a:r>
              <a:rPr lang="en-US" sz="2400" dirty="0" err="1">
                <a:solidFill>
                  <a:srgbClr val="FF0000"/>
                </a:solidFill>
                <a:latin typeface="Tahoma"/>
                <a:cs typeface="Tahoma"/>
              </a:rPr>
              <a:t>cập</a:t>
            </a:r>
            <a:r>
              <a:rPr lang="en-US" sz="2400" spc="5" dirty="0">
                <a:solidFill>
                  <a:srgbClr val="FF0000"/>
                </a:solidFill>
                <a:latin typeface="Tahoma"/>
                <a:cs typeface="Tahoma"/>
              </a:rPr>
              <a:t> </a:t>
            </a:r>
            <a:r>
              <a:rPr lang="en-US" sz="2400" dirty="0" err="1">
                <a:solidFill>
                  <a:srgbClr val="FF0000"/>
                </a:solidFill>
                <a:latin typeface="Tahoma"/>
                <a:cs typeface="Tahoma"/>
              </a:rPr>
              <a:t>n</a:t>
            </a:r>
            <a:r>
              <a:rPr lang="en-US" sz="2400" spc="5" dirty="0" err="1">
                <a:solidFill>
                  <a:srgbClr val="FF0000"/>
                </a:solidFill>
                <a:latin typeface="Tahoma"/>
                <a:cs typeface="Tahoma"/>
              </a:rPr>
              <a:t>g</a:t>
            </a:r>
            <a:r>
              <a:rPr lang="en-US" sz="2400" dirty="0" err="1">
                <a:solidFill>
                  <a:srgbClr val="FF0000"/>
                </a:solidFill>
                <a:latin typeface="Tahoma"/>
                <a:cs typeface="Tahoma"/>
              </a:rPr>
              <a:t>ẫu</a:t>
            </a:r>
            <a:r>
              <a:rPr lang="en-US" sz="2400" spc="-10" dirty="0">
                <a:solidFill>
                  <a:srgbClr val="FF0000"/>
                </a:solidFill>
                <a:latin typeface="Tahoma"/>
                <a:cs typeface="Tahoma"/>
              </a:rPr>
              <a:t> </a:t>
            </a:r>
            <a:r>
              <a:rPr lang="en-US" sz="2400" dirty="0" err="1">
                <a:solidFill>
                  <a:srgbClr val="FF0000"/>
                </a:solidFill>
                <a:latin typeface="Tahoma"/>
                <a:cs typeface="Tahoma"/>
              </a:rPr>
              <a:t>n</a:t>
            </a:r>
            <a:r>
              <a:rPr lang="en-US" sz="2400" spc="5" dirty="0" err="1">
                <a:solidFill>
                  <a:srgbClr val="FF0000"/>
                </a:solidFill>
                <a:latin typeface="Tahoma"/>
                <a:cs typeface="Tahoma"/>
              </a:rPr>
              <a:t>h</a:t>
            </a:r>
            <a:r>
              <a:rPr lang="en-US" sz="2400" dirty="0" err="1">
                <a:solidFill>
                  <a:srgbClr val="FF0000"/>
                </a:solidFill>
                <a:latin typeface="Tahoma"/>
                <a:cs typeface="Tahoma"/>
              </a:rPr>
              <a:t>iên</a:t>
            </a:r>
            <a:endParaRPr lang="en-US" sz="2400" dirty="0">
              <a:latin typeface="Tahoma"/>
              <a:cs typeface="Tahoma"/>
            </a:endParaRPr>
          </a:p>
          <a:p>
            <a:pPr marL="753110" lvl="1" indent="-284480">
              <a:lnSpc>
                <a:spcPct val="100000"/>
              </a:lnSpc>
              <a:spcBef>
                <a:spcPts val="505"/>
              </a:spcBef>
              <a:buClr>
                <a:srgbClr val="3333CC"/>
              </a:buClr>
              <a:buSzPct val="75000"/>
              <a:buFont typeface="Wingdings"/>
              <a:buChar char=""/>
              <a:tabLst>
                <a:tab pos="753745" algn="l"/>
              </a:tabLst>
            </a:pPr>
            <a:r>
              <a:rPr lang="en-US" sz="2000" dirty="0" err="1">
                <a:latin typeface="Tahoma"/>
                <a:cs typeface="Tahoma"/>
              </a:rPr>
              <a:t>không</a:t>
            </a:r>
            <a:r>
              <a:rPr lang="en-US" sz="2000" spc="-35" dirty="0">
                <a:latin typeface="Tahoma"/>
                <a:cs typeface="Tahoma"/>
              </a:rPr>
              <a:t> </a:t>
            </a:r>
            <a:r>
              <a:rPr lang="en-US" sz="2000" spc="-5" dirty="0">
                <a:latin typeface="Tahoma"/>
                <a:cs typeface="Tahoma"/>
              </a:rPr>
              <a:t>chi</a:t>
            </a:r>
            <a:r>
              <a:rPr lang="en-US" sz="2000" dirty="0">
                <a:latin typeface="Tahoma"/>
                <a:cs typeface="Tahoma"/>
              </a:rPr>
              <a:t>a </a:t>
            </a:r>
            <a:r>
              <a:rPr lang="en-US" sz="2000" dirty="0" err="1">
                <a:latin typeface="Tahoma"/>
                <a:cs typeface="Tahoma"/>
              </a:rPr>
              <a:t>kên</a:t>
            </a:r>
            <a:r>
              <a:rPr lang="en-US" sz="2000" spc="-5" dirty="0" err="1">
                <a:latin typeface="Tahoma"/>
                <a:cs typeface="Tahoma"/>
              </a:rPr>
              <a:t>h</a:t>
            </a:r>
            <a:r>
              <a:rPr lang="en-US" sz="2000" dirty="0">
                <a:latin typeface="Tahoma"/>
                <a:cs typeface="Tahoma"/>
              </a:rPr>
              <a:t>,</a:t>
            </a:r>
            <a:r>
              <a:rPr lang="en-US" sz="2000" spc="-25" dirty="0">
                <a:latin typeface="Tahoma"/>
                <a:cs typeface="Tahoma"/>
              </a:rPr>
              <a:t> </a:t>
            </a:r>
            <a:r>
              <a:rPr lang="en-US" sz="2000" spc="-5" dirty="0" err="1">
                <a:latin typeface="Tahoma"/>
                <a:cs typeface="Tahoma"/>
              </a:rPr>
              <a:t>ch</a:t>
            </a:r>
            <a:r>
              <a:rPr lang="en-US" sz="2000" dirty="0" err="1">
                <a:latin typeface="Tahoma"/>
                <a:cs typeface="Tahoma"/>
              </a:rPr>
              <a:t>o</a:t>
            </a:r>
            <a:r>
              <a:rPr lang="en-US" sz="200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ép</a:t>
            </a:r>
            <a:r>
              <a:rPr lang="en-US" sz="2000" spc="-20" dirty="0">
                <a:latin typeface="Tahoma"/>
                <a:cs typeface="Tahoma"/>
              </a:rPr>
              <a:t> </a:t>
            </a:r>
            <a:r>
              <a:rPr lang="en-US" sz="2000" dirty="0" err="1">
                <a:latin typeface="Tahoma"/>
                <a:cs typeface="Tahoma"/>
              </a:rPr>
              <a:t>xảy</a:t>
            </a:r>
            <a:r>
              <a:rPr lang="en-US" sz="2000" spc="-15" dirty="0">
                <a:latin typeface="Tahoma"/>
                <a:cs typeface="Tahoma"/>
              </a:rPr>
              <a:t> </a:t>
            </a:r>
            <a:r>
              <a:rPr lang="en-US" sz="2000" spc="-5" dirty="0" err="1">
                <a:latin typeface="Tahoma"/>
                <a:cs typeface="Tahoma"/>
              </a:rPr>
              <a:t>r</a:t>
            </a:r>
            <a:r>
              <a:rPr lang="en-US" sz="2000" dirty="0" err="1">
                <a:latin typeface="Tahoma"/>
                <a:cs typeface="Tahoma"/>
              </a:rPr>
              <a:t>a</a:t>
            </a:r>
            <a:r>
              <a:rPr lang="en-US" sz="2000" dirty="0">
                <a:latin typeface="Tahoma"/>
                <a:cs typeface="Tahoma"/>
              </a:rPr>
              <a:t> </a:t>
            </a:r>
            <a:r>
              <a:rPr lang="en-US" sz="2000" dirty="0" err="1">
                <a:latin typeface="Tahoma"/>
                <a:cs typeface="Tahoma"/>
              </a:rPr>
              <a:t>đụng</a:t>
            </a:r>
            <a:r>
              <a:rPr lang="en-US" sz="2000" spc="-20" dirty="0">
                <a:latin typeface="Tahoma"/>
                <a:cs typeface="Tahoma"/>
              </a:rPr>
              <a:t> </a:t>
            </a:r>
            <a:r>
              <a:rPr lang="en-US" sz="2000" dirty="0" err="1">
                <a:latin typeface="Tahoma"/>
                <a:cs typeface="Tahoma"/>
              </a:rPr>
              <a:t>độ</a:t>
            </a:r>
            <a:endParaRPr lang="en-US" sz="2000" dirty="0">
              <a:latin typeface="Tahoma"/>
              <a:cs typeface="Tahoma"/>
            </a:endParaRPr>
          </a:p>
          <a:p>
            <a:pPr marL="753110" lvl="1" indent="-284480">
              <a:lnSpc>
                <a:spcPct val="100000"/>
              </a:lnSpc>
              <a:spcBef>
                <a:spcPts val="495"/>
              </a:spcBef>
              <a:buClr>
                <a:srgbClr val="3333CC"/>
              </a:buClr>
              <a:buSzPct val="75000"/>
              <a:buFont typeface="Wingdings"/>
              <a:buChar char=""/>
              <a:tabLst>
                <a:tab pos="753745" algn="l"/>
              </a:tabLst>
            </a:pPr>
            <a:r>
              <a:rPr lang="en-US" sz="2000" spc="-5" dirty="0">
                <a:latin typeface="Tahoma"/>
                <a:cs typeface="Tahoma"/>
              </a:rPr>
              <a:t>“</a:t>
            </a:r>
            <a:r>
              <a:rPr lang="en-US" sz="2000" dirty="0" err="1">
                <a:latin typeface="Tahoma"/>
                <a:cs typeface="Tahoma"/>
              </a:rPr>
              <a:t>k</a:t>
            </a:r>
            <a:r>
              <a:rPr lang="en-US" sz="2000" spc="-10" dirty="0" err="1">
                <a:latin typeface="Tahoma"/>
                <a:cs typeface="Tahoma"/>
              </a:rPr>
              <a:t>h</a:t>
            </a:r>
            <a:r>
              <a:rPr lang="en-US" sz="2000" dirty="0" err="1">
                <a:latin typeface="Tahoma"/>
                <a:cs typeface="Tahoma"/>
              </a:rPr>
              <a:t>ôi</a:t>
            </a:r>
            <a:r>
              <a:rPr lang="en-US" sz="2000" spc="-2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ục</a:t>
            </a:r>
            <a:r>
              <a:rPr lang="en-US" sz="2000" spc="-20" dirty="0">
                <a:latin typeface="Tahoma"/>
                <a:cs typeface="Tahoma"/>
              </a:rPr>
              <a:t> </a:t>
            </a:r>
            <a:r>
              <a:rPr lang="en-US" sz="2000" dirty="0" err="1">
                <a:latin typeface="Tahoma"/>
                <a:cs typeface="Tahoma"/>
              </a:rPr>
              <a:t>lạ</a:t>
            </a:r>
            <a:r>
              <a:rPr lang="en-US" sz="2000" spc="-5" dirty="0" err="1">
                <a:latin typeface="Tahoma"/>
                <a:cs typeface="Tahoma"/>
              </a:rPr>
              <a:t>i</a:t>
            </a:r>
            <a:r>
              <a:rPr lang="en-US" sz="2000" dirty="0">
                <a:latin typeface="Tahoma"/>
                <a:cs typeface="Tahoma"/>
              </a:rPr>
              <a:t>”</a:t>
            </a:r>
            <a:r>
              <a:rPr lang="en-US" sz="2000" spc="5" dirty="0">
                <a:latin typeface="Tahoma"/>
                <a:cs typeface="Tahoma"/>
              </a:rPr>
              <a:t> </a:t>
            </a:r>
            <a:r>
              <a:rPr lang="en-US" sz="2000" dirty="0" err="1">
                <a:latin typeface="Tahoma"/>
                <a:cs typeface="Tahoma"/>
              </a:rPr>
              <a:t>từ</a:t>
            </a:r>
            <a:r>
              <a:rPr lang="en-US" sz="2000" spc="-10" dirty="0">
                <a:latin typeface="Tahoma"/>
                <a:cs typeface="Tahoma"/>
              </a:rPr>
              <a:t> </a:t>
            </a:r>
            <a:r>
              <a:rPr lang="en-US" sz="2000" dirty="0" err="1">
                <a:latin typeface="Tahoma"/>
                <a:cs typeface="Tahoma"/>
              </a:rPr>
              <a:t>đụng</a:t>
            </a:r>
            <a:r>
              <a:rPr lang="en-US" sz="2000" spc="-25" dirty="0">
                <a:latin typeface="Tahoma"/>
                <a:cs typeface="Tahoma"/>
              </a:rPr>
              <a:t> </a:t>
            </a:r>
            <a:r>
              <a:rPr lang="en-US" sz="2000" dirty="0" err="1">
                <a:latin typeface="Tahoma"/>
                <a:cs typeface="Tahoma"/>
              </a:rPr>
              <a:t>độ</a:t>
            </a:r>
            <a:endParaRPr lang="en-US" sz="2000" dirty="0">
              <a:latin typeface="Tahoma"/>
              <a:cs typeface="Tahoma"/>
            </a:endParaRPr>
          </a:p>
          <a:p>
            <a:pPr marL="353695" indent="-340995">
              <a:lnSpc>
                <a:spcPct val="100000"/>
              </a:lnSpc>
              <a:spcBef>
                <a:spcPts val="605"/>
              </a:spcBef>
              <a:buClr>
                <a:srgbClr val="3333CC"/>
              </a:buClr>
              <a:buSzPct val="83333"/>
              <a:buFont typeface="Wingdings"/>
              <a:buChar char=""/>
              <a:tabLst>
                <a:tab pos="354330" algn="l"/>
              </a:tabLst>
            </a:pPr>
            <a:r>
              <a:rPr lang="en-US" sz="2400" dirty="0">
                <a:solidFill>
                  <a:srgbClr val="FF0000"/>
                </a:solidFill>
                <a:latin typeface="Tahoma"/>
                <a:cs typeface="Tahoma"/>
              </a:rPr>
              <a:t>“Theo</a:t>
            </a:r>
            <a:r>
              <a:rPr lang="en-US" sz="2400" spc="-25" dirty="0">
                <a:solidFill>
                  <a:srgbClr val="FF0000"/>
                </a:solidFill>
                <a:latin typeface="Tahoma"/>
                <a:cs typeface="Tahoma"/>
              </a:rPr>
              <a:t> </a:t>
            </a:r>
            <a:r>
              <a:rPr lang="en-US" sz="2400" dirty="0" err="1">
                <a:solidFill>
                  <a:srgbClr val="FF0000"/>
                </a:solidFill>
                <a:latin typeface="Tahoma"/>
                <a:cs typeface="Tahoma"/>
              </a:rPr>
              <a:t>lượ</a:t>
            </a:r>
            <a:r>
              <a:rPr lang="en-US" sz="2400" spc="5" dirty="0" err="1">
                <a:solidFill>
                  <a:srgbClr val="FF0000"/>
                </a:solidFill>
                <a:latin typeface="Tahoma"/>
                <a:cs typeface="Tahoma"/>
              </a:rPr>
              <a:t>t</a:t>
            </a:r>
            <a:r>
              <a:rPr lang="en-US" sz="2400" dirty="0">
                <a:solidFill>
                  <a:srgbClr val="FF0000"/>
                </a:solidFill>
                <a:latin typeface="Tahoma"/>
                <a:cs typeface="Tahoma"/>
              </a:rPr>
              <a:t>”</a:t>
            </a:r>
            <a:endParaRPr lang="en-US" sz="2400" dirty="0">
              <a:latin typeface="Tahoma"/>
              <a:cs typeface="Tahoma"/>
            </a:endParaRPr>
          </a:p>
          <a:p>
            <a:pPr marL="753110" marR="5080" lvl="1" indent="-284480">
              <a:lnSpc>
                <a:spcPct val="100000"/>
              </a:lnSpc>
              <a:spcBef>
                <a:spcPts val="495"/>
              </a:spcBef>
              <a:buClr>
                <a:srgbClr val="3333CC"/>
              </a:buClr>
              <a:buSzPct val="75000"/>
              <a:buFont typeface="Wingdings"/>
              <a:buChar char=""/>
              <a:tabLst>
                <a:tab pos="753745" algn="l"/>
              </a:tabLst>
            </a:pPr>
            <a:r>
              <a:rPr lang="en-US" sz="2000" dirty="0" err="1">
                <a:latin typeface="Tahoma"/>
                <a:cs typeface="Tahoma"/>
              </a:rPr>
              <a:t>các</a:t>
            </a:r>
            <a:r>
              <a:rPr lang="en-US" sz="2000" spc="-15" dirty="0">
                <a:latin typeface="Tahoma"/>
                <a:cs typeface="Tahoma"/>
              </a:rPr>
              <a:t> </a:t>
            </a:r>
            <a:r>
              <a:rPr lang="en-US" sz="2000" dirty="0">
                <a:latin typeface="Tahoma"/>
                <a:cs typeface="Tahoma"/>
              </a:rPr>
              <a:t>node</a:t>
            </a:r>
            <a:r>
              <a:rPr lang="en-US" sz="2000" spc="-35" dirty="0">
                <a:latin typeface="Tahoma"/>
                <a:cs typeface="Tahoma"/>
              </a:rPr>
              <a:t> </a:t>
            </a:r>
            <a:r>
              <a:rPr lang="en-US" sz="2000" dirty="0" err="1">
                <a:latin typeface="Tahoma"/>
                <a:cs typeface="Tahoma"/>
              </a:rPr>
              <a:t>truyền</a:t>
            </a:r>
            <a:r>
              <a:rPr lang="en-US" sz="2000" spc="-5" dirty="0">
                <a:latin typeface="Tahoma"/>
                <a:cs typeface="Tahoma"/>
              </a:rPr>
              <a:t> </a:t>
            </a:r>
            <a:r>
              <a:rPr lang="en-US" sz="2000" spc="-5" dirty="0" err="1">
                <a:latin typeface="Tahoma"/>
                <a:cs typeface="Tahoma"/>
              </a:rPr>
              <a:t>the</a:t>
            </a:r>
            <a:r>
              <a:rPr lang="en-US" sz="2000" dirty="0" err="1">
                <a:latin typeface="Tahoma"/>
                <a:cs typeface="Tahoma"/>
              </a:rPr>
              <a:t>o</a:t>
            </a:r>
            <a:r>
              <a:rPr lang="en-US" sz="2000" spc="5" dirty="0">
                <a:latin typeface="Tahoma"/>
                <a:cs typeface="Tahoma"/>
              </a:rPr>
              <a:t> </a:t>
            </a:r>
            <a:r>
              <a:rPr lang="en-US" sz="2000" dirty="0" err="1">
                <a:latin typeface="Tahoma"/>
                <a:cs typeface="Tahoma"/>
              </a:rPr>
              <a:t>lượ</a:t>
            </a:r>
            <a:r>
              <a:rPr lang="en-US" sz="2000" spc="-5" dirty="0" err="1">
                <a:latin typeface="Tahoma"/>
                <a:cs typeface="Tahoma"/>
              </a:rPr>
              <a:t>t</a:t>
            </a:r>
            <a:r>
              <a:rPr lang="en-US" sz="2000" dirty="0">
                <a:latin typeface="Tahoma"/>
                <a:cs typeface="Tahoma"/>
              </a:rPr>
              <a:t>,</a:t>
            </a:r>
            <a:r>
              <a:rPr lang="en-US" sz="2000" spc="-10" dirty="0">
                <a:latin typeface="Tahoma"/>
                <a:cs typeface="Tahoma"/>
              </a:rPr>
              <a:t> </a:t>
            </a:r>
            <a:r>
              <a:rPr lang="en-US" sz="2000" spc="-5" dirty="0" err="1">
                <a:latin typeface="Tahoma"/>
                <a:cs typeface="Tahoma"/>
              </a:rPr>
              <a:t>nhưn</a:t>
            </a:r>
            <a:r>
              <a:rPr lang="en-US" sz="2000" dirty="0" err="1">
                <a:latin typeface="Tahoma"/>
                <a:cs typeface="Tahoma"/>
              </a:rPr>
              <a:t>g</a:t>
            </a:r>
            <a:r>
              <a:rPr lang="en-US" sz="2000" spc="-20" dirty="0">
                <a:latin typeface="Tahoma"/>
                <a:cs typeface="Tahoma"/>
              </a:rPr>
              <a:t> </a:t>
            </a:r>
            <a:r>
              <a:rPr lang="en-US" sz="2000" dirty="0">
                <a:latin typeface="Tahoma"/>
                <a:cs typeface="Tahoma"/>
              </a:rPr>
              <a:t>node</a:t>
            </a:r>
            <a:r>
              <a:rPr lang="en-US" sz="2000" spc="-20" dirty="0">
                <a:latin typeface="Tahoma"/>
                <a:cs typeface="Tahoma"/>
              </a:rPr>
              <a:t> </a:t>
            </a:r>
            <a:r>
              <a:rPr lang="en-US" sz="2000" dirty="0" err="1">
                <a:latin typeface="Tahoma"/>
                <a:cs typeface="Tahoma"/>
              </a:rPr>
              <a:t>nào</a:t>
            </a:r>
            <a:r>
              <a:rPr lang="en-US" sz="2000" spc="-10" dirty="0">
                <a:latin typeface="Tahoma"/>
                <a:cs typeface="Tahoma"/>
              </a:rPr>
              <a:t> </a:t>
            </a:r>
            <a:r>
              <a:rPr lang="en-US" sz="2000" dirty="0" err="1">
                <a:latin typeface="Tahoma"/>
                <a:cs typeface="Tahoma"/>
              </a:rPr>
              <a:t>có</a:t>
            </a:r>
            <a:r>
              <a:rPr lang="en-US" sz="2000" spc="-10" dirty="0">
                <a:latin typeface="Tahoma"/>
                <a:cs typeface="Tahoma"/>
              </a:rPr>
              <a:t> </a:t>
            </a:r>
            <a:r>
              <a:rPr lang="en-US" sz="2000" dirty="0" err="1">
                <a:latin typeface="Tahoma"/>
                <a:cs typeface="Tahoma"/>
              </a:rPr>
              <a:t>nh</a:t>
            </a:r>
            <a:r>
              <a:rPr lang="en-US" sz="2000" spc="-10" dirty="0" err="1">
                <a:latin typeface="Tahoma"/>
                <a:cs typeface="Tahoma"/>
              </a:rPr>
              <a:t>i</a:t>
            </a:r>
            <a:r>
              <a:rPr lang="en-US" sz="2000" dirty="0" err="1">
                <a:latin typeface="Tahoma"/>
                <a:cs typeface="Tahoma"/>
              </a:rPr>
              <a:t>ều</a:t>
            </a:r>
            <a:r>
              <a:rPr lang="en-US" sz="2000" spc="-5" dirty="0">
                <a:latin typeface="Tahoma"/>
                <a:cs typeface="Tahoma"/>
              </a:rPr>
              <a:t> </a:t>
            </a:r>
            <a:r>
              <a:rPr lang="en-US" sz="2000" spc="-5" dirty="0" err="1">
                <a:latin typeface="Tahoma"/>
                <a:cs typeface="Tahoma"/>
              </a:rPr>
              <a:t>d</a:t>
            </a:r>
            <a:r>
              <a:rPr lang="en-US" sz="2000" dirty="0" err="1">
                <a:latin typeface="Tahoma"/>
                <a:cs typeface="Tahoma"/>
              </a:rPr>
              <a:t>ữ</a:t>
            </a:r>
            <a:r>
              <a:rPr lang="en-US" sz="2000" spc="-20" dirty="0">
                <a:latin typeface="Tahoma"/>
                <a:cs typeface="Tahoma"/>
              </a:rPr>
              <a:t> </a:t>
            </a:r>
            <a:r>
              <a:rPr lang="en-US" sz="2000" dirty="0" err="1">
                <a:latin typeface="Tahoma"/>
                <a:cs typeface="Tahoma"/>
              </a:rPr>
              <a:t>liệu</a:t>
            </a:r>
            <a:r>
              <a:rPr lang="en-US" sz="2000" dirty="0">
                <a:latin typeface="Tahoma"/>
                <a:cs typeface="Tahoma"/>
              </a:rPr>
              <a:t> </a:t>
            </a:r>
            <a:r>
              <a:rPr lang="en-US" sz="2000" dirty="0" err="1">
                <a:latin typeface="Tahoma"/>
                <a:cs typeface="Tahoma"/>
              </a:rPr>
              <a:t>hơn</a:t>
            </a:r>
            <a:r>
              <a:rPr lang="en-US" sz="2000" spc="-20"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thể</a:t>
            </a:r>
            <a:r>
              <a:rPr lang="en-US" sz="2000" spc="-15" dirty="0">
                <a:latin typeface="Tahoma"/>
                <a:cs typeface="Tahoma"/>
              </a:rPr>
              <a:t> </a:t>
            </a:r>
            <a:r>
              <a:rPr lang="en-US" sz="2000" dirty="0" err="1">
                <a:latin typeface="Tahoma"/>
                <a:cs typeface="Tahoma"/>
              </a:rPr>
              <a:t>có</a:t>
            </a:r>
            <a:r>
              <a:rPr lang="en-US" sz="2000" spc="-15" dirty="0">
                <a:latin typeface="Tahoma"/>
                <a:cs typeface="Tahoma"/>
              </a:rPr>
              <a:t> </a:t>
            </a:r>
            <a:r>
              <a:rPr lang="en-US" sz="2000" dirty="0" err="1">
                <a:latin typeface="Tahoma"/>
                <a:cs typeface="Tahoma"/>
              </a:rPr>
              <a:t>lượt</a:t>
            </a:r>
            <a:r>
              <a:rPr lang="en-US" sz="2000" spc="5" dirty="0">
                <a:latin typeface="Tahoma"/>
                <a:cs typeface="Tahoma"/>
              </a:rPr>
              <a:t> </a:t>
            </a:r>
            <a:r>
              <a:rPr lang="en-US" sz="2000" dirty="0" err="1">
                <a:latin typeface="Tahoma"/>
                <a:cs typeface="Tahoma"/>
              </a:rPr>
              <a:t>dài</a:t>
            </a:r>
            <a:r>
              <a:rPr lang="en-US" sz="2000" spc="-5" dirty="0">
                <a:latin typeface="Tahoma"/>
                <a:cs typeface="Tahoma"/>
              </a:rPr>
              <a:t> </a:t>
            </a:r>
            <a:r>
              <a:rPr lang="en-US" sz="2000" dirty="0" err="1">
                <a:latin typeface="Tahoma"/>
                <a:cs typeface="Tahoma"/>
              </a:rPr>
              <a:t>hơn</a:t>
            </a:r>
            <a:endParaRPr lang="en-US" sz="2000" dirty="0">
              <a:latin typeface="Tahoma"/>
              <a:cs typeface="Tahoma"/>
            </a:endParaRPr>
          </a:p>
          <a:p>
            <a:endParaRPr dirty="0"/>
          </a:p>
        </p:txBody>
      </p:sp>
    </p:spTree>
    <p:extLst>
      <p:ext uri="{BB962C8B-B14F-4D97-AF65-F5344CB8AC3E}">
        <p14:creationId xmlns:p14="http://schemas.microsoft.com/office/powerpoint/2010/main" val="1210502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en-US" dirty="0" err="1"/>
              <a:t>TDM</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theo</a:t>
            </a:r>
            <a:r>
              <a:rPr lang="en-US" baseline="0" dirty="0"/>
              <a:t> </a:t>
            </a:r>
            <a:r>
              <a:rPr lang="en-US" baseline="0" dirty="0" err="1"/>
              <a:t>thời</a:t>
            </a:r>
            <a:r>
              <a:rPr lang="en-US" baseline="0" dirty="0"/>
              <a:t> </a:t>
            </a:r>
            <a:r>
              <a:rPr lang="en-US" baseline="0" dirty="0" err="1"/>
              <a:t>gian</a:t>
            </a:r>
            <a:r>
              <a:rPr lang="en-US" baseline="0" dirty="0"/>
              <a:t>)</a:t>
            </a:r>
            <a:r>
              <a:rPr lang="en-US" dirty="0"/>
              <a:t> </a:t>
            </a:r>
            <a:r>
              <a:rPr lang="en-US" dirty="0" err="1"/>
              <a:t>và</a:t>
            </a:r>
            <a:r>
              <a:rPr lang="en-US" baseline="0" dirty="0"/>
              <a:t> </a:t>
            </a:r>
            <a:r>
              <a:rPr lang="en-US" baseline="0" dirty="0" err="1"/>
              <a:t>FDM</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theo</a:t>
            </a:r>
            <a:r>
              <a:rPr lang="en-US" baseline="0" dirty="0"/>
              <a:t> </a:t>
            </a:r>
            <a:r>
              <a:rPr lang="en-US" baseline="0" dirty="0" err="1"/>
              <a:t>tần</a:t>
            </a:r>
            <a:r>
              <a:rPr lang="en-US" baseline="0" dirty="0"/>
              <a:t> </a:t>
            </a:r>
            <a:r>
              <a:rPr lang="en-US" baseline="0" dirty="0" err="1"/>
              <a:t>số</a:t>
            </a:r>
            <a:r>
              <a:rPr lang="en-US" baseline="0" dirty="0"/>
              <a:t>) </a:t>
            </a:r>
            <a:r>
              <a:rPr lang="en-US" baseline="0" dirty="0" err="1"/>
              <a:t>là</a:t>
            </a:r>
            <a:r>
              <a:rPr lang="en-US" baseline="0" dirty="0"/>
              <a:t> 02 </a:t>
            </a:r>
            <a:r>
              <a:rPr lang="en-US" baseline="0" dirty="0" err="1"/>
              <a:t>giải</a:t>
            </a:r>
            <a:r>
              <a:rPr lang="en-US" baseline="0" dirty="0"/>
              <a:t> </a:t>
            </a:r>
            <a:r>
              <a:rPr lang="en-US" baseline="0" dirty="0" err="1"/>
              <a:t>pháp</a:t>
            </a:r>
            <a:r>
              <a:rPr lang="en-US" baseline="0" dirty="0"/>
              <a:t> </a:t>
            </a:r>
            <a:r>
              <a:rPr lang="en-US" baseline="0" dirty="0" err="1"/>
              <a:t>thường</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nhóm</a:t>
            </a:r>
            <a:r>
              <a:rPr lang="en-US" baseline="0" dirty="0"/>
              <a:t> </a:t>
            </a:r>
            <a:r>
              <a:rPr lang="en-US" baseline="0" dirty="0" err="1"/>
              <a:t>giao</a:t>
            </a:r>
            <a:r>
              <a:rPr lang="en-US" baseline="0" dirty="0"/>
              <a:t> </a:t>
            </a:r>
            <a:r>
              <a:rPr lang="en-US" baseline="0" dirty="0" err="1"/>
              <a:t>thức</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truyền</a:t>
            </a:r>
            <a:r>
              <a:rPr lang="en-US" baseline="0" dirty="0"/>
              <a:t>.</a:t>
            </a:r>
          </a:p>
          <a:p>
            <a:endParaRPr lang="en-US" baseline="0" dirty="0"/>
          </a:p>
          <a:p>
            <a:pPr marL="171450" indent="-171450">
              <a:buFont typeface="Arial" pitchFamily="34" charset="0"/>
              <a:buChar char="•"/>
            </a:pPr>
            <a:r>
              <a:rPr lang="en-US" dirty="0" err="1"/>
              <a:t>Giả</a:t>
            </a:r>
            <a:r>
              <a:rPr lang="en-US" baseline="0" dirty="0"/>
              <a:t> </a:t>
            </a:r>
            <a:r>
              <a:rPr lang="en-US" baseline="0" dirty="0" err="1"/>
              <a:t>sử</a:t>
            </a:r>
            <a:r>
              <a:rPr lang="en-US" baseline="0" dirty="0"/>
              <a:t> </a:t>
            </a:r>
            <a:r>
              <a:rPr lang="en-US" baseline="0" dirty="0" err="1"/>
              <a:t>chúng</a:t>
            </a:r>
            <a:r>
              <a:rPr lang="en-US" baseline="0" dirty="0"/>
              <a:t> ta </a:t>
            </a:r>
            <a:r>
              <a:rPr lang="en-US" baseline="0" dirty="0" err="1"/>
              <a:t>xem</a:t>
            </a:r>
            <a:r>
              <a:rPr lang="en-US" baseline="0" dirty="0"/>
              <a:t> </a:t>
            </a:r>
            <a:r>
              <a:rPr lang="en-US" baseline="0" dirty="0" err="1"/>
              <a:t>xét</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có</a:t>
            </a:r>
            <a:r>
              <a:rPr lang="en-US" baseline="0" dirty="0"/>
              <a:t> N </a:t>
            </a:r>
            <a:r>
              <a:rPr lang="en-US" baseline="0" dirty="0" err="1"/>
              <a:t>thiết</a:t>
            </a:r>
            <a:r>
              <a:rPr lang="en-US" baseline="0" dirty="0"/>
              <a:t> </a:t>
            </a:r>
            <a:r>
              <a:rPr lang="en-US" baseline="0" dirty="0" err="1"/>
              <a:t>bị</a:t>
            </a:r>
            <a:r>
              <a:rPr lang="en-US" baseline="0" dirty="0"/>
              <a:t> chia </a:t>
            </a:r>
            <a:r>
              <a:rPr lang="en-US" baseline="0" dirty="0" err="1"/>
              <a:t>sẻ</a:t>
            </a:r>
            <a:r>
              <a:rPr lang="en-US" baseline="0" dirty="0"/>
              <a:t> </a:t>
            </a:r>
            <a:r>
              <a:rPr lang="en-US" baseline="0" dirty="0" err="1"/>
              <a:t>chung</a:t>
            </a:r>
            <a:r>
              <a:rPr lang="en-US" baseline="0" dirty="0"/>
              <a:t> </a:t>
            </a:r>
            <a:r>
              <a:rPr lang="en-US" baseline="0" dirty="0" err="1"/>
              <a:t>một</a:t>
            </a:r>
            <a:r>
              <a:rPr lang="en-US" baseline="0" dirty="0"/>
              <a:t> </a:t>
            </a:r>
            <a:r>
              <a:rPr lang="en-US" baseline="0" dirty="0" err="1"/>
              <a:t>kênh</a:t>
            </a:r>
            <a:r>
              <a:rPr lang="en-US" baseline="0" dirty="0"/>
              <a:t> </a:t>
            </a:r>
            <a:r>
              <a:rPr lang="en-US" baseline="0" dirty="0" err="1"/>
              <a:t>truyền</a:t>
            </a:r>
            <a:r>
              <a:rPr lang="en-US" baseline="0" dirty="0"/>
              <a:t> </a:t>
            </a:r>
            <a:r>
              <a:rPr lang="en-US" baseline="0" dirty="0" err="1"/>
              <a:t>có</a:t>
            </a:r>
            <a:r>
              <a:rPr lang="en-US" baseline="0" dirty="0"/>
              <a:t> </a:t>
            </a:r>
            <a:r>
              <a:rPr lang="en-US" baseline="0" dirty="0" err="1"/>
              <a:t>tốc</a:t>
            </a:r>
            <a:r>
              <a:rPr lang="en-US" baseline="0" dirty="0"/>
              <a:t> </a:t>
            </a:r>
            <a:r>
              <a:rPr lang="en-US" baseline="0" dirty="0" err="1"/>
              <a:t>độ</a:t>
            </a:r>
            <a:r>
              <a:rPr lang="en-US" baseline="0" dirty="0"/>
              <a:t> </a:t>
            </a:r>
            <a:r>
              <a:rPr lang="en-US" baseline="0" dirty="0" err="1"/>
              <a:t>truyền</a:t>
            </a:r>
            <a:r>
              <a:rPr lang="en-US" baseline="0" dirty="0"/>
              <a:t> R bps. </a:t>
            </a:r>
            <a:r>
              <a:rPr lang="en-US" baseline="0" dirty="0" err="1"/>
              <a:t>Phương</a:t>
            </a:r>
            <a:r>
              <a:rPr lang="en-US" baseline="0" dirty="0"/>
              <a:t> </a:t>
            </a:r>
            <a:r>
              <a:rPr lang="en-US" baseline="0" dirty="0" err="1"/>
              <a:t>pháp</a:t>
            </a:r>
            <a:r>
              <a:rPr lang="en-US" baseline="0" dirty="0"/>
              <a:t> </a:t>
            </a:r>
            <a:r>
              <a:rPr lang="en-US" baseline="0" dirty="0" err="1"/>
              <a:t>TDM</a:t>
            </a:r>
            <a:r>
              <a:rPr lang="en-US" baseline="0" dirty="0"/>
              <a:t> chia </a:t>
            </a:r>
            <a:r>
              <a:rPr lang="en-US" baseline="0" dirty="0" err="1"/>
              <a:t>thời</a:t>
            </a:r>
            <a:r>
              <a:rPr lang="en-US" baseline="0" dirty="0"/>
              <a:t> </a:t>
            </a:r>
            <a:r>
              <a:rPr lang="en-US" baseline="0" dirty="0" err="1"/>
              <a:t>gian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kênh</a:t>
            </a:r>
            <a:r>
              <a:rPr lang="en-US" baseline="0" dirty="0"/>
              <a:t> </a:t>
            </a:r>
            <a:r>
              <a:rPr lang="en-US" baseline="0" dirty="0" err="1"/>
              <a:t>truyền</a:t>
            </a:r>
            <a:r>
              <a:rPr lang="en-US" baseline="0" dirty="0"/>
              <a:t> </a:t>
            </a:r>
            <a:r>
              <a:rPr lang="en-US" baseline="0" dirty="0" err="1"/>
              <a:t>thành</a:t>
            </a:r>
            <a:r>
              <a:rPr lang="en-US" baseline="0" dirty="0"/>
              <a:t> </a:t>
            </a:r>
            <a:r>
              <a:rPr lang="en-US" baseline="0" dirty="0" err="1"/>
              <a:t>những</a:t>
            </a:r>
            <a:r>
              <a:rPr lang="en-US" baseline="0" dirty="0"/>
              <a:t> </a:t>
            </a:r>
            <a:r>
              <a:rPr lang="en-US" baseline="0" dirty="0" err="1"/>
              <a:t>khung</a:t>
            </a:r>
            <a:r>
              <a:rPr lang="en-US" baseline="0" dirty="0"/>
              <a:t> </a:t>
            </a:r>
            <a:r>
              <a:rPr lang="en-US" baseline="0" dirty="0" err="1"/>
              <a:t>thời</a:t>
            </a:r>
            <a:r>
              <a:rPr lang="en-US" baseline="0" dirty="0"/>
              <a:t> </a:t>
            </a:r>
            <a:r>
              <a:rPr lang="en-US" baseline="0" dirty="0" err="1"/>
              <a:t>gian</a:t>
            </a:r>
            <a:r>
              <a:rPr lang="en-US" baseline="0" dirty="0"/>
              <a:t> (time frames) </a:t>
            </a:r>
            <a:r>
              <a:rPr lang="en-US" baseline="0" dirty="0" err="1"/>
              <a:t>và</a:t>
            </a:r>
            <a:r>
              <a:rPr lang="en-US" baseline="0" dirty="0"/>
              <a:t> </a:t>
            </a:r>
            <a:r>
              <a:rPr lang="en-US" baseline="0" dirty="0" err="1"/>
              <a:t>tiếp</a:t>
            </a:r>
            <a:r>
              <a:rPr lang="en-US" baseline="0" dirty="0"/>
              <a:t> </a:t>
            </a:r>
            <a:r>
              <a:rPr lang="en-US" baseline="0" dirty="0" err="1"/>
              <a:t>tục</a:t>
            </a:r>
            <a:r>
              <a:rPr lang="en-US" baseline="0" dirty="0"/>
              <a:t> chia </a:t>
            </a:r>
            <a:r>
              <a:rPr lang="en-US" baseline="0" dirty="0" err="1"/>
              <a:t>đều</a:t>
            </a:r>
            <a:r>
              <a:rPr lang="en-US" baseline="0" dirty="0"/>
              <a:t> </a:t>
            </a:r>
            <a:r>
              <a:rPr lang="en-US" baseline="0" dirty="0" err="1"/>
              <a:t>mỗi</a:t>
            </a:r>
            <a:r>
              <a:rPr lang="en-US" baseline="0" dirty="0"/>
              <a:t> time frame </a:t>
            </a:r>
            <a:r>
              <a:rPr lang="en-US" baseline="0" dirty="0" err="1"/>
              <a:t>này</a:t>
            </a:r>
            <a:r>
              <a:rPr lang="en-US" baseline="0" dirty="0"/>
              <a:t> </a:t>
            </a:r>
            <a:r>
              <a:rPr lang="en-US" baseline="0" dirty="0" err="1"/>
              <a:t>thành</a:t>
            </a:r>
            <a:r>
              <a:rPr lang="en-US" baseline="0" dirty="0"/>
              <a:t> N </a:t>
            </a:r>
            <a:r>
              <a:rPr lang="en-US" baseline="0" dirty="0" err="1"/>
              <a:t>khe</a:t>
            </a:r>
            <a:r>
              <a:rPr lang="en-US" baseline="0" dirty="0"/>
              <a:t> </a:t>
            </a:r>
            <a:r>
              <a:rPr lang="en-US" baseline="0" dirty="0" err="1"/>
              <a:t>thời</a:t>
            </a:r>
            <a:r>
              <a:rPr lang="en-US" baseline="0" dirty="0"/>
              <a:t> </a:t>
            </a:r>
            <a:r>
              <a:rPr lang="en-US" baseline="0" dirty="0" err="1"/>
              <a:t>gian</a:t>
            </a:r>
            <a:r>
              <a:rPr lang="en-US" baseline="0" dirty="0"/>
              <a:t> (time slots). </a:t>
            </a:r>
            <a:r>
              <a:rPr lang="en-US" baseline="0" dirty="0" err="1"/>
              <a:t>Mỗi</a:t>
            </a:r>
            <a:r>
              <a:rPr lang="en-US" baseline="0" dirty="0"/>
              <a:t> time slots </a:t>
            </a:r>
            <a:r>
              <a:rPr lang="en-US" baseline="0" dirty="0" err="1"/>
              <a:t>được</a:t>
            </a:r>
            <a:r>
              <a:rPr lang="en-US" baseline="0" dirty="0"/>
              <a:t> chia </a:t>
            </a:r>
            <a:r>
              <a:rPr lang="en-US" baseline="0" dirty="0" err="1"/>
              <a:t>cho</a:t>
            </a:r>
            <a:r>
              <a:rPr lang="en-US" baseline="0" dirty="0"/>
              <a:t> </a:t>
            </a:r>
            <a:r>
              <a:rPr lang="en-US" baseline="0" dirty="0" err="1"/>
              <a:t>một</a:t>
            </a:r>
            <a:r>
              <a:rPr lang="en-US" baseline="0" dirty="0"/>
              <a:t> </a:t>
            </a:r>
            <a:r>
              <a:rPr lang="en-US" baseline="0" dirty="0" err="1"/>
              <a:t>thiết</a:t>
            </a:r>
            <a:r>
              <a:rPr lang="en-US" baseline="0" dirty="0"/>
              <a:t> </a:t>
            </a:r>
            <a:r>
              <a:rPr lang="en-US" baseline="0" dirty="0" err="1"/>
              <a:t>bị</a:t>
            </a:r>
            <a:r>
              <a:rPr lang="en-US" baseline="0" dirty="0"/>
              <a:t> </a:t>
            </a:r>
            <a:r>
              <a:rPr lang="en-US" baseline="0" dirty="0" err="1"/>
              <a:t>trong</a:t>
            </a:r>
            <a:r>
              <a:rPr lang="en-US" baseline="0" dirty="0"/>
              <a:t> </a:t>
            </a:r>
            <a:r>
              <a:rPr lang="en-US" baseline="0" dirty="0" err="1"/>
              <a:t>số</a:t>
            </a:r>
            <a:r>
              <a:rPr lang="en-US" baseline="0" dirty="0"/>
              <a:t> N </a:t>
            </a:r>
            <a:r>
              <a:rPr lang="en-US" baseline="0" dirty="0" err="1"/>
              <a:t>thiết</a:t>
            </a:r>
            <a:r>
              <a:rPr lang="en-US" baseline="0" dirty="0"/>
              <a:t> </a:t>
            </a:r>
            <a:r>
              <a:rPr lang="en-US" baseline="0" dirty="0" err="1"/>
              <a:t>bị</a:t>
            </a:r>
            <a:r>
              <a:rPr lang="en-US" baseline="0" dirty="0"/>
              <a:t> </a:t>
            </a:r>
            <a:r>
              <a:rPr lang="en-US" baseline="0" dirty="0" err="1"/>
              <a:t>truyền</a:t>
            </a:r>
            <a:r>
              <a:rPr lang="en-US" baseline="0" dirty="0"/>
              <a:t> </a:t>
            </a:r>
            <a:r>
              <a:rPr lang="en-US" baseline="0" dirty="0" err="1"/>
              <a:t>dẫn</a:t>
            </a:r>
            <a:r>
              <a:rPr lang="en-US" baseline="0" dirty="0"/>
              <a:t>. </a:t>
            </a:r>
            <a:r>
              <a:rPr lang="en-US" baseline="0" dirty="0" err="1"/>
              <a:t>Mỗi</a:t>
            </a:r>
            <a:r>
              <a:rPr lang="en-US" baseline="0" dirty="0"/>
              <a:t> </a:t>
            </a:r>
            <a:r>
              <a:rPr lang="en-US" baseline="0" dirty="0" err="1"/>
              <a:t>khi</a:t>
            </a:r>
            <a:r>
              <a:rPr lang="en-US" baseline="0" dirty="0"/>
              <a:t> </a:t>
            </a:r>
            <a:r>
              <a:rPr lang="en-US" baseline="0" dirty="0" err="1"/>
              <a:t>một</a:t>
            </a:r>
            <a:r>
              <a:rPr lang="en-US" baseline="0" dirty="0"/>
              <a:t> </a:t>
            </a:r>
            <a:r>
              <a:rPr lang="en-US" baseline="0" dirty="0" err="1"/>
              <a:t>thiết</a:t>
            </a:r>
            <a:r>
              <a:rPr lang="en-US" baseline="0" dirty="0"/>
              <a:t> </a:t>
            </a:r>
            <a:r>
              <a:rPr lang="en-US" baseline="0" dirty="0" err="1"/>
              <a:t>bị</a:t>
            </a:r>
            <a:r>
              <a:rPr lang="en-US" baseline="0" dirty="0"/>
              <a:t> </a:t>
            </a:r>
            <a:r>
              <a:rPr lang="en-US" baseline="0" dirty="0" err="1"/>
              <a:t>có</a:t>
            </a:r>
            <a:r>
              <a:rPr lang="en-US" baseline="0" dirty="0"/>
              <a:t> </a:t>
            </a:r>
            <a:r>
              <a:rPr lang="en-US" baseline="0" dirty="0" err="1"/>
              <a:t>nhu</a:t>
            </a:r>
            <a:r>
              <a:rPr lang="en-US" baseline="0" dirty="0"/>
              <a:t> </a:t>
            </a:r>
            <a:r>
              <a:rPr lang="en-US" baseline="0" dirty="0" err="1"/>
              <a:t>cầu</a:t>
            </a:r>
            <a:r>
              <a:rPr lang="en-US" baseline="0" dirty="0"/>
              <a:t> </a:t>
            </a:r>
            <a:r>
              <a:rPr lang="en-US" baseline="0" dirty="0" err="1"/>
              <a:t>truyền</a:t>
            </a:r>
            <a:r>
              <a:rPr lang="en-US" baseline="0" dirty="0"/>
              <a:t> </a:t>
            </a:r>
            <a:r>
              <a:rPr lang="en-US" baseline="0" dirty="0" err="1"/>
              <a:t>phát</a:t>
            </a:r>
            <a:r>
              <a:rPr lang="en-US" baseline="0" dirty="0"/>
              <a:t> </a:t>
            </a:r>
            <a:r>
              <a:rPr lang="en-US" baseline="0" dirty="0" err="1"/>
              <a:t>một</a:t>
            </a:r>
            <a:r>
              <a:rPr lang="en-US" baseline="0" dirty="0"/>
              <a:t> </a:t>
            </a:r>
            <a:r>
              <a:rPr lang="en-US" baseline="0" dirty="0" err="1"/>
              <a:t>gói</a:t>
            </a:r>
            <a:r>
              <a:rPr lang="en-US" baseline="0" dirty="0"/>
              <a:t> tin, </a:t>
            </a:r>
            <a:r>
              <a:rPr lang="en-US" baseline="0" dirty="0" err="1"/>
              <a:t>thiết</a:t>
            </a:r>
            <a:r>
              <a:rPr lang="en-US" baseline="0" dirty="0"/>
              <a:t> </a:t>
            </a:r>
            <a:r>
              <a:rPr lang="en-US" baseline="0" dirty="0" err="1"/>
              <a:t>bị</a:t>
            </a:r>
            <a:r>
              <a:rPr lang="en-US" baseline="0" dirty="0"/>
              <a:t> </a:t>
            </a:r>
            <a:r>
              <a:rPr lang="en-US" baseline="0" dirty="0" err="1"/>
              <a:t>sẽ</a:t>
            </a:r>
            <a:r>
              <a:rPr lang="en-US" baseline="0" dirty="0"/>
              <a:t> </a:t>
            </a:r>
            <a:r>
              <a:rPr lang="en-US" baseline="0" dirty="0" err="1"/>
              <a:t>truyền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trong</a:t>
            </a:r>
            <a:r>
              <a:rPr lang="en-US" baseline="0" dirty="0"/>
              <a:t> time slot </a:t>
            </a:r>
            <a:r>
              <a:rPr lang="en-US" baseline="0" dirty="0" err="1"/>
              <a:t>được</a:t>
            </a:r>
            <a:r>
              <a:rPr lang="en-US" baseline="0" dirty="0"/>
              <a:t> </a:t>
            </a:r>
            <a:r>
              <a:rPr lang="en-US" baseline="0" dirty="0" err="1"/>
              <a:t>cấp</a:t>
            </a:r>
            <a:r>
              <a:rPr lang="en-US" baseline="0" dirty="0"/>
              <a:t> </a:t>
            </a:r>
            <a:r>
              <a:rPr lang="en-US" baseline="0" dirty="0" err="1"/>
              <a:t>cho</a:t>
            </a:r>
            <a:r>
              <a:rPr lang="en-US" baseline="0" dirty="0"/>
              <a:t> </a:t>
            </a:r>
            <a:r>
              <a:rPr lang="en-US" baseline="0" dirty="0" err="1"/>
              <a:t>mình</a:t>
            </a:r>
            <a:r>
              <a:rPr lang="en-US" baseline="0" dirty="0"/>
              <a:t>. </a:t>
            </a:r>
            <a:r>
              <a:rPr lang="en-US" baseline="0" dirty="0" err="1"/>
              <a:t>Thông</a:t>
            </a:r>
            <a:r>
              <a:rPr lang="en-US" baseline="0" dirty="0"/>
              <a:t> </a:t>
            </a:r>
            <a:r>
              <a:rPr lang="en-US" baseline="0" dirty="0" err="1"/>
              <a:t>thường</a:t>
            </a:r>
            <a:r>
              <a:rPr lang="en-US" baseline="0" dirty="0"/>
              <a:t> time slot </a:t>
            </a:r>
            <a:r>
              <a:rPr lang="en-US" baseline="0" dirty="0" err="1"/>
              <a:t>được</a:t>
            </a:r>
            <a:r>
              <a:rPr lang="en-US" baseline="0" dirty="0"/>
              <a:t> </a:t>
            </a:r>
            <a:r>
              <a:rPr lang="en-US" baseline="0" dirty="0" err="1"/>
              <a:t>lựa</a:t>
            </a:r>
            <a:r>
              <a:rPr lang="en-US" baseline="0" dirty="0"/>
              <a:t> </a:t>
            </a:r>
            <a:r>
              <a:rPr lang="en-US" baseline="0" dirty="0" err="1"/>
              <a:t>chọn</a:t>
            </a:r>
            <a:r>
              <a:rPr lang="en-US" baseline="0" dirty="0"/>
              <a:t> </a:t>
            </a:r>
            <a:r>
              <a:rPr lang="en-US" baseline="0" dirty="0" err="1"/>
              <a:t>phải</a:t>
            </a:r>
            <a:r>
              <a:rPr lang="en-US" baseline="0" dirty="0"/>
              <a:t> </a:t>
            </a:r>
            <a:r>
              <a:rPr lang="en-US" baseline="0" dirty="0" err="1"/>
              <a:t>đủ</a:t>
            </a:r>
            <a:r>
              <a:rPr lang="en-US" baseline="0" dirty="0"/>
              <a:t> </a:t>
            </a:r>
            <a:r>
              <a:rPr lang="en-US" baseline="0" dirty="0" err="1"/>
              <a:t>để</a:t>
            </a:r>
            <a:r>
              <a:rPr lang="en-US" baseline="0" dirty="0"/>
              <a:t> </a:t>
            </a:r>
            <a:r>
              <a:rPr lang="en-US" baseline="0" dirty="0" err="1"/>
              <a:t>truyền</a:t>
            </a:r>
            <a:r>
              <a:rPr lang="en-US" baseline="0" dirty="0"/>
              <a:t> </a:t>
            </a:r>
            <a:r>
              <a:rPr lang="en-US" baseline="0" dirty="0" err="1"/>
              <a:t>hết</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của</a:t>
            </a:r>
            <a:r>
              <a:rPr lang="en-US" baseline="0" dirty="0"/>
              <a:t> </a:t>
            </a:r>
            <a:r>
              <a:rPr lang="en-US" baseline="0" dirty="0" err="1"/>
              <a:t>một</a:t>
            </a:r>
            <a:r>
              <a:rPr lang="en-US" baseline="0" dirty="0"/>
              <a:t> </a:t>
            </a:r>
            <a:r>
              <a:rPr lang="en-US" baseline="0" dirty="0" err="1"/>
              <a:t>gói</a:t>
            </a:r>
            <a:r>
              <a:rPr lang="en-US" baseline="0" dirty="0"/>
              <a:t> tin. </a:t>
            </a:r>
          </a:p>
          <a:p>
            <a:pPr marL="171450" indent="-171450">
              <a:buFont typeface="Arial" pitchFamily="34" charset="0"/>
              <a:buChar char="•"/>
            </a:pPr>
            <a:r>
              <a:rPr lang="en-US" baseline="0" dirty="0" err="1"/>
              <a:t>Trong</a:t>
            </a:r>
            <a:r>
              <a:rPr lang="en-US" baseline="0" dirty="0"/>
              <a:t> </a:t>
            </a:r>
            <a:r>
              <a:rPr lang="en-US" baseline="0" dirty="0" err="1"/>
              <a:t>hình</a:t>
            </a:r>
            <a:r>
              <a:rPr lang="en-US" baseline="0" dirty="0"/>
              <a:t> minh </a:t>
            </a:r>
            <a:r>
              <a:rPr lang="en-US" baseline="0" dirty="0" err="1"/>
              <a:t>họa</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TDM</a:t>
            </a:r>
            <a:r>
              <a:rPr lang="en-US" baseline="0" dirty="0"/>
              <a:t> </a:t>
            </a:r>
            <a:r>
              <a:rPr lang="en-US" baseline="0" dirty="0" err="1"/>
              <a:t>với</a:t>
            </a:r>
            <a:r>
              <a:rPr lang="en-US" baseline="0" dirty="0"/>
              <a:t> 4 </a:t>
            </a:r>
            <a:r>
              <a:rPr lang="en-US" baseline="0" dirty="0" err="1"/>
              <a:t>thiết</a:t>
            </a:r>
            <a:r>
              <a:rPr lang="en-US" baseline="0" dirty="0"/>
              <a:t> </a:t>
            </a:r>
            <a:r>
              <a:rPr lang="en-US" baseline="0" dirty="0" err="1"/>
              <a:t>bị</a:t>
            </a:r>
            <a:r>
              <a:rPr lang="en-US" baseline="0" dirty="0"/>
              <a:t>, chia </a:t>
            </a:r>
            <a:r>
              <a:rPr lang="en-US" baseline="0" dirty="0" err="1"/>
              <a:t>thành</a:t>
            </a:r>
            <a:r>
              <a:rPr lang="en-US" baseline="0" dirty="0"/>
              <a:t> 4 time frames, </a:t>
            </a:r>
            <a:r>
              <a:rPr lang="en-US" baseline="0" dirty="0" err="1"/>
              <a:t>mỗi</a:t>
            </a:r>
            <a:r>
              <a:rPr lang="en-US" baseline="0" dirty="0"/>
              <a:t> time frame chia </a:t>
            </a:r>
            <a:r>
              <a:rPr lang="en-US" baseline="0" dirty="0" err="1"/>
              <a:t>thành</a:t>
            </a:r>
            <a:r>
              <a:rPr lang="en-US" baseline="0" dirty="0"/>
              <a:t> 4 time slots, </a:t>
            </a:r>
            <a:r>
              <a:rPr lang="en-US" baseline="0" dirty="0" err="1"/>
              <a:t>mỗi</a:t>
            </a:r>
            <a:r>
              <a:rPr lang="en-US" baseline="0" dirty="0"/>
              <a:t> time slot </a:t>
            </a:r>
            <a:r>
              <a:rPr lang="en-US" baseline="0" dirty="0" err="1"/>
              <a:t>dành</a:t>
            </a:r>
            <a:r>
              <a:rPr lang="en-US" baseline="0" dirty="0"/>
              <a:t> </a:t>
            </a:r>
            <a:r>
              <a:rPr lang="en-US" baseline="0" dirty="0" err="1"/>
              <a:t>riêng</a:t>
            </a:r>
            <a:r>
              <a:rPr lang="en-US" baseline="0" dirty="0"/>
              <a:t> </a:t>
            </a:r>
            <a:r>
              <a:rPr lang="en-US" baseline="0" dirty="0" err="1"/>
              <a:t>cho</a:t>
            </a:r>
            <a:r>
              <a:rPr lang="en-US" baseline="0" dirty="0"/>
              <a:t> </a:t>
            </a:r>
            <a:r>
              <a:rPr lang="en-US" baseline="0" dirty="0" err="1"/>
              <a:t>một</a:t>
            </a:r>
            <a:r>
              <a:rPr lang="en-US" baseline="0" dirty="0"/>
              <a:t> </a:t>
            </a:r>
            <a:r>
              <a:rPr lang="en-US" baseline="0" dirty="0" err="1"/>
              <a:t>thiết</a:t>
            </a:r>
            <a:r>
              <a:rPr lang="en-US" baseline="0" dirty="0"/>
              <a:t> </a:t>
            </a:r>
            <a:r>
              <a:rPr lang="en-US" baseline="0" dirty="0" err="1"/>
              <a:t>bị</a:t>
            </a:r>
            <a:r>
              <a:rPr lang="en-US" baseline="0" dirty="0"/>
              <a:t>.</a:t>
            </a:r>
          </a:p>
          <a:p>
            <a:pPr marL="171450" indent="-171450">
              <a:buFont typeface="Arial" pitchFamily="34" charset="0"/>
              <a:buChar char="•"/>
            </a:pPr>
            <a:r>
              <a:rPr lang="en-US" baseline="0" dirty="0" err="1"/>
              <a:t>TDM</a:t>
            </a:r>
            <a:r>
              <a:rPr lang="en-US" baseline="0" dirty="0"/>
              <a:t> </a:t>
            </a:r>
            <a:r>
              <a:rPr lang="en-US" baseline="0" dirty="0" err="1"/>
              <a:t>có</a:t>
            </a:r>
            <a:r>
              <a:rPr lang="en-US" baseline="0" dirty="0"/>
              <a:t> </a:t>
            </a:r>
            <a:r>
              <a:rPr lang="en-US" baseline="0" dirty="0" err="1"/>
              <a:t>lợi</a:t>
            </a:r>
            <a:r>
              <a:rPr lang="en-US" baseline="0" dirty="0"/>
              <a:t> </a:t>
            </a:r>
            <a:r>
              <a:rPr lang="en-US" baseline="0" dirty="0" err="1"/>
              <a:t>điểm</a:t>
            </a:r>
            <a:r>
              <a:rPr lang="en-US" baseline="0" dirty="0"/>
              <a:t> </a:t>
            </a:r>
            <a:r>
              <a:rPr lang="en-US" baseline="0" dirty="0" err="1"/>
              <a:t>là</a:t>
            </a:r>
            <a:r>
              <a:rPr lang="en-US" baseline="0" dirty="0"/>
              <a:t> </a:t>
            </a:r>
            <a:r>
              <a:rPr lang="en-US" baseline="0" dirty="0" err="1"/>
              <a:t>tiêu</a:t>
            </a:r>
            <a:r>
              <a:rPr lang="en-US" baseline="0" dirty="0"/>
              <a:t> </a:t>
            </a:r>
            <a:r>
              <a:rPr lang="en-US" baseline="0" dirty="0" err="1"/>
              <a:t>diệt</a:t>
            </a:r>
            <a:r>
              <a:rPr lang="en-US" baseline="0" dirty="0"/>
              <a:t> </a:t>
            </a:r>
            <a:r>
              <a:rPr lang="en-US" baseline="0" dirty="0" err="1"/>
              <a:t>hiện</a:t>
            </a:r>
            <a:r>
              <a:rPr lang="en-US" baseline="0" dirty="0"/>
              <a:t> </a:t>
            </a:r>
            <a:r>
              <a:rPr lang="en-US" baseline="0" dirty="0" err="1"/>
              <a:t>tượng</a:t>
            </a:r>
            <a:r>
              <a:rPr lang="en-US" baseline="0" dirty="0"/>
              <a:t> </a:t>
            </a:r>
            <a:r>
              <a:rPr lang="en-US" baseline="0" dirty="0" err="1"/>
              <a:t>xung</a:t>
            </a:r>
            <a:r>
              <a:rPr lang="en-US" baseline="0" dirty="0"/>
              <a:t> </a:t>
            </a:r>
            <a:r>
              <a:rPr lang="en-US" baseline="0" dirty="0" err="1"/>
              <a:t>đột</a:t>
            </a:r>
            <a:r>
              <a:rPr lang="en-US" baseline="0" dirty="0"/>
              <a:t> </a:t>
            </a:r>
            <a:r>
              <a:rPr lang="en-US" baseline="0" dirty="0" err="1"/>
              <a:t>tín</a:t>
            </a:r>
            <a:r>
              <a:rPr lang="en-US" baseline="0" dirty="0"/>
              <a:t> </a:t>
            </a:r>
            <a:r>
              <a:rPr lang="en-US" baseline="0" dirty="0" err="1"/>
              <a:t>hiệu</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truyền</a:t>
            </a:r>
            <a:r>
              <a:rPr lang="en-US" baseline="0" dirty="0"/>
              <a:t> </a:t>
            </a:r>
            <a:r>
              <a:rPr lang="en-US" baseline="0" dirty="0" err="1"/>
              <a:t>công</a:t>
            </a:r>
            <a:r>
              <a:rPr lang="en-US" baseline="0" dirty="0"/>
              <a:t> </a:t>
            </a:r>
            <a:r>
              <a:rPr lang="en-US" baseline="0" dirty="0" err="1"/>
              <a:t>bằng</a:t>
            </a:r>
            <a:r>
              <a:rPr lang="en-US" baseline="0" dirty="0"/>
              <a:t> </a:t>
            </a:r>
            <a:r>
              <a:rPr lang="en-US" baseline="0" dirty="0" err="1"/>
              <a:t>với</a:t>
            </a:r>
            <a:r>
              <a:rPr lang="en-US" baseline="0" dirty="0"/>
              <a:t> </a:t>
            </a:r>
            <a:r>
              <a:rPr lang="en-US" baseline="0" dirty="0" err="1"/>
              <a:t>các</a:t>
            </a:r>
            <a:r>
              <a:rPr lang="en-US" baseline="0" dirty="0"/>
              <a:t> </a:t>
            </a:r>
            <a:r>
              <a:rPr lang="en-US" baseline="0" dirty="0" err="1"/>
              <a:t>nút</a:t>
            </a:r>
            <a:r>
              <a:rPr lang="en-US" baseline="0" dirty="0"/>
              <a:t> </a:t>
            </a:r>
            <a:r>
              <a:rPr lang="en-US" baseline="0" dirty="0" err="1"/>
              <a:t>mạng</a:t>
            </a:r>
            <a:r>
              <a:rPr lang="en-US" baseline="0" dirty="0"/>
              <a:t> (</a:t>
            </a:r>
            <a:r>
              <a:rPr lang="en-US" baseline="0" dirty="0" err="1"/>
              <a:t>vì</a:t>
            </a:r>
            <a:r>
              <a:rPr lang="en-US" baseline="0" dirty="0"/>
              <a:t> </a:t>
            </a:r>
            <a:r>
              <a:rPr lang="en-US" baseline="0" dirty="0" err="1"/>
              <a:t>mỗi</a:t>
            </a:r>
            <a:r>
              <a:rPr lang="en-US" baseline="0" dirty="0"/>
              <a:t> </a:t>
            </a:r>
            <a:r>
              <a:rPr lang="en-US" baseline="0" dirty="0" err="1"/>
              <a:t>nút</a:t>
            </a:r>
            <a:r>
              <a:rPr lang="en-US" baseline="0" dirty="0"/>
              <a:t> </a:t>
            </a:r>
            <a:r>
              <a:rPr lang="en-US" baseline="0" dirty="0" err="1"/>
              <a:t>được</a:t>
            </a:r>
            <a:r>
              <a:rPr lang="en-US" baseline="0" dirty="0"/>
              <a:t> </a:t>
            </a:r>
            <a:r>
              <a:rPr lang="en-US" baseline="0" dirty="0" err="1"/>
              <a:t>cấp</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truyền</a:t>
            </a:r>
            <a:r>
              <a:rPr lang="en-US" baseline="0" dirty="0"/>
              <a:t> R/N bps </a:t>
            </a:r>
            <a:r>
              <a:rPr lang="en-US" baseline="0" dirty="0" err="1"/>
              <a:t>trong</a:t>
            </a:r>
            <a:r>
              <a:rPr lang="en-US" baseline="0" dirty="0"/>
              <a:t> </a:t>
            </a:r>
            <a:r>
              <a:rPr lang="en-US" baseline="0" dirty="0" err="1"/>
              <a:t>suốt</a:t>
            </a:r>
            <a:r>
              <a:rPr lang="en-US" baseline="0" dirty="0"/>
              <a:t> time slot </a:t>
            </a:r>
            <a:r>
              <a:rPr lang="en-US" baseline="0" dirty="0" err="1"/>
              <a:t>của</a:t>
            </a:r>
            <a:r>
              <a:rPr lang="en-US" baseline="0" dirty="0"/>
              <a:t> </a:t>
            </a:r>
            <a:r>
              <a:rPr lang="en-US" baseline="0" dirty="0" err="1"/>
              <a:t>mình</a:t>
            </a:r>
            <a:r>
              <a:rPr lang="en-US" baseline="0" dirty="0"/>
              <a:t>). </a:t>
            </a:r>
          </a:p>
          <a:p>
            <a:pPr marL="171450" indent="-171450">
              <a:buFont typeface="Arial" pitchFamily="34" charset="0"/>
              <a:buChar char="•"/>
            </a:pPr>
            <a:r>
              <a:rPr lang="en-US" baseline="0" dirty="0" err="1"/>
              <a:t>Tuy</a:t>
            </a:r>
            <a:r>
              <a:rPr lang="en-US" baseline="0" dirty="0"/>
              <a:t> </a:t>
            </a:r>
            <a:r>
              <a:rPr lang="en-US" baseline="0" dirty="0" err="1"/>
              <a:t>nhiên</a:t>
            </a:r>
            <a:r>
              <a:rPr lang="en-US" baseline="0" dirty="0"/>
              <a:t> </a:t>
            </a:r>
            <a:r>
              <a:rPr lang="en-US" baseline="0" dirty="0" err="1"/>
              <a:t>TDM</a:t>
            </a:r>
            <a:r>
              <a:rPr lang="en-US" baseline="0" dirty="0"/>
              <a:t> </a:t>
            </a:r>
            <a:r>
              <a:rPr lang="en-US" baseline="0" dirty="0" err="1"/>
              <a:t>có</a:t>
            </a:r>
            <a:r>
              <a:rPr lang="en-US" baseline="0" dirty="0"/>
              <a:t> 2 </a:t>
            </a:r>
            <a:r>
              <a:rPr lang="en-US" baseline="0" dirty="0" err="1"/>
              <a:t>nhược</a:t>
            </a:r>
            <a:r>
              <a:rPr lang="en-US" baseline="0" dirty="0"/>
              <a:t> </a:t>
            </a:r>
            <a:r>
              <a:rPr lang="en-US" baseline="0" dirty="0" err="1"/>
              <a:t>điểm</a:t>
            </a:r>
            <a:r>
              <a:rPr lang="en-US" baseline="0" dirty="0"/>
              <a:t> </a:t>
            </a:r>
            <a:r>
              <a:rPr lang="en-US" baseline="0" dirty="0" err="1"/>
              <a:t>rõ</a:t>
            </a:r>
            <a:r>
              <a:rPr lang="en-US" baseline="0" dirty="0"/>
              <a:t> </a:t>
            </a:r>
            <a:r>
              <a:rPr lang="en-US" baseline="0" dirty="0" err="1"/>
              <a:t>rệt</a:t>
            </a:r>
            <a:r>
              <a:rPr lang="en-US" baseline="0" dirty="0"/>
              <a:t>:</a:t>
            </a:r>
          </a:p>
          <a:p>
            <a:pPr marL="628650" lvl="1" indent="-171450">
              <a:buFont typeface="Wingdings" pitchFamily="2" charset="2"/>
              <a:buChar char="ü"/>
            </a:pPr>
            <a:r>
              <a:rPr lang="en-US" baseline="0" dirty="0" err="1"/>
              <a:t>Mỗi</a:t>
            </a:r>
            <a:r>
              <a:rPr lang="en-US" baseline="0" dirty="0"/>
              <a:t> node </a:t>
            </a:r>
            <a:r>
              <a:rPr lang="en-US" baseline="0" dirty="0" err="1"/>
              <a:t>chỉ</a:t>
            </a:r>
            <a:r>
              <a:rPr lang="en-US" baseline="0" dirty="0"/>
              <a:t> </a:t>
            </a:r>
            <a:r>
              <a:rPr lang="en-US" baseline="0" dirty="0" err="1"/>
              <a:t>truyền</a:t>
            </a:r>
            <a:r>
              <a:rPr lang="en-US" baseline="0" dirty="0"/>
              <a:t> </a:t>
            </a:r>
            <a:r>
              <a:rPr lang="en-US" baseline="0" dirty="0" err="1"/>
              <a:t>được</a:t>
            </a:r>
            <a:r>
              <a:rPr lang="en-US" baseline="0" dirty="0"/>
              <a:t> </a:t>
            </a:r>
            <a:r>
              <a:rPr lang="en-US" baseline="0" dirty="0" err="1"/>
              <a:t>tối</a:t>
            </a:r>
            <a:r>
              <a:rPr lang="en-US" baseline="0" dirty="0"/>
              <a:t> </a:t>
            </a:r>
            <a:r>
              <a:rPr lang="en-US" baseline="0" dirty="0" err="1"/>
              <a:t>đa</a:t>
            </a:r>
            <a:r>
              <a:rPr lang="en-US" baseline="0" dirty="0"/>
              <a:t> </a:t>
            </a:r>
            <a:r>
              <a:rPr lang="en-US" baseline="0" dirty="0" err="1"/>
              <a:t>tốc</a:t>
            </a:r>
            <a:r>
              <a:rPr lang="en-US" baseline="0" dirty="0"/>
              <a:t> </a:t>
            </a:r>
            <a:r>
              <a:rPr lang="en-US" baseline="0" dirty="0" err="1"/>
              <a:t>độ</a:t>
            </a:r>
            <a:r>
              <a:rPr lang="en-US" baseline="0" dirty="0"/>
              <a:t> R/N bps </a:t>
            </a:r>
            <a:r>
              <a:rPr lang="en-US" baseline="0" dirty="0" err="1"/>
              <a:t>cho</a:t>
            </a:r>
            <a:r>
              <a:rPr lang="en-US" baseline="0" dirty="0"/>
              <a:t> </a:t>
            </a:r>
            <a:r>
              <a:rPr lang="en-US" baseline="0" dirty="0" err="1"/>
              <a:t>dù</a:t>
            </a:r>
            <a:r>
              <a:rPr lang="en-US" baseline="0" dirty="0"/>
              <a:t> </a:t>
            </a:r>
            <a:r>
              <a:rPr lang="en-US" baseline="0" dirty="0" err="1"/>
              <a:t>đó</a:t>
            </a:r>
            <a:r>
              <a:rPr lang="en-US" baseline="0" dirty="0"/>
              <a:t> </a:t>
            </a:r>
            <a:r>
              <a:rPr lang="en-US" baseline="0" dirty="0" err="1"/>
              <a:t>là</a:t>
            </a:r>
            <a:r>
              <a:rPr lang="en-US" baseline="0" dirty="0"/>
              <a:t> </a:t>
            </a:r>
            <a:r>
              <a:rPr lang="en-US" baseline="0" dirty="0" err="1"/>
              <a:t>nút</a:t>
            </a:r>
            <a:r>
              <a:rPr lang="en-US" baseline="0" dirty="0"/>
              <a:t> </a:t>
            </a:r>
            <a:r>
              <a:rPr lang="en-US" baseline="0" dirty="0" err="1"/>
              <a:t>mạng</a:t>
            </a:r>
            <a:r>
              <a:rPr lang="en-US" baseline="0" dirty="0"/>
              <a:t> </a:t>
            </a:r>
            <a:r>
              <a:rPr lang="en-US" baseline="0" dirty="0" err="1"/>
              <a:t>duy</a:t>
            </a:r>
            <a:r>
              <a:rPr lang="en-US" baseline="0" dirty="0"/>
              <a:t> </a:t>
            </a:r>
            <a:r>
              <a:rPr lang="en-US" baseline="0" dirty="0" err="1"/>
              <a:t>nhất</a:t>
            </a:r>
            <a:r>
              <a:rPr lang="en-US" baseline="0" dirty="0"/>
              <a:t> </a:t>
            </a:r>
            <a:r>
              <a:rPr lang="en-US" baseline="0" dirty="0" err="1"/>
              <a:t>có</a:t>
            </a:r>
            <a:r>
              <a:rPr lang="en-US" baseline="0" dirty="0"/>
              <a:t> </a:t>
            </a:r>
            <a:r>
              <a:rPr lang="en-US" baseline="0" dirty="0" err="1"/>
              <a:t>nhu</a:t>
            </a:r>
            <a:r>
              <a:rPr lang="en-US" baseline="0" dirty="0"/>
              <a:t> </a:t>
            </a:r>
            <a:r>
              <a:rPr lang="en-US" baseline="0" dirty="0" err="1"/>
              <a:t>cầu</a:t>
            </a:r>
            <a:r>
              <a:rPr lang="en-US" baseline="0" dirty="0"/>
              <a:t> </a:t>
            </a:r>
            <a:r>
              <a:rPr lang="en-US" baseline="0" dirty="0" err="1"/>
              <a:t>truyền</a:t>
            </a:r>
            <a:r>
              <a:rPr lang="en-US" baseline="0" dirty="0"/>
              <a:t> </a:t>
            </a:r>
            <a:r>
              <a:rPr lang="en-US" baseline="0" dirty="0" err="1"/>
              <a:t>trên</a:t>
            </a:r>
            <a:r>
              <a:rPr lang="en-US" baseline="0" dirty="0"/>
              <a:t> </a:t>
            </a:r>
            <a:r>
              <a:rPr lang="en-US" baseline="0" dirty="0" err="1"/>
              <a:t>kênh</a:t>
            </a:r>
            <a:r>
              <a:rPr lang="en-US" baseline="0" dirty="0"/>
              <a:t> </a:t>
            </a:r>
            <a:r>
              <a:rPr lang="en-US" baseline="0" dirty="0" err="1"/>
              <a:t>truyền</a:t>
            </a:r>
            <a:r>
              <a:rPr lang="en-US" baseline="0" dirty="0"/>
              <a:t>.</a:t>
            </a:r>
          </a:p>
          <a:p>
            <a:pPr marL="628650" lvl="1" indent="-171450">
              <a:buFont typeface="Wingdings" pitchFamily="2" charset="2"/>
              <a:buChar char="ü"/>
            </a:pPr>
            <a:r>
              <a:rPr lang="en-US" baseline="0" dirty="0" err="1"/>
              <a:t>Một</a:t>
            </a:r>
            <a:r>
              <a:rPr lang="en-US" baseline="0" dirty="0"/>
              <a:t> node </a:t>
            </a:r>
            <a:r>
              <a:rPr lang="en-US" baseline="0" dirty="0" err="1"/>
              <a:t>luôn</a:t>
            </a:r>
            <a:r>
              <a:rPr lang="en-US" baseline="0" dirty="0"/>
              <a:t> </a:t>
            </a:r>
            <a:r>
              <a:rPr lang="en-US" baseline="0" dirty="0" err="1"/>
              <a:t>luôn</a:t>
            </a:r>
            <a:r>
              <a:rPr lang="en-US" baseline="0" dirty="0"/>
              <a:t> </a:t>
            </a:r>
            <a:r>
              <a:rPr lang="en-US" baseline="0" dirty="0" err="1"/>
              <a:t>phải</a:t>
            </a:r>
            <a:r>
              <a:rPr lang="en-US" baseline="0" dirty="0"/>
              <a:t> </a:t>
            </a:r>
            <a:r>
              <a:rPr lang="en-US" baseline="0" dirty="0" err="1"/>
              <a:t>đợi</a:t>
            </a:r>
            <a:r>
              <a:rPr lang="en-US" baseline="0" dirty="0"/>
              <a:t> </a:t>
            </a:r>
            <a:r>
              <a:rPr lang="en-US" baseline="0" dirty="0" err="1"/>
              <a:t>đến</a:t>
            </a:r>
            <a:r>
              <a:rPr lang="en-US" baseline="0" dirty="0"/>
              <a:t> </a:t>
            </a:r>
            <a:r>
              <a:rPr lang="en-US" baseline="0" dirty="0" err="1"/>
              <a:t>lượt</a:t>
            </a:r>
            <a:r>
              <a:rPr lang="en-US" baseline="0" dirty="0"/>
              <a:t> </a:t>
            </a:r>
            <a:r>
              <a:rPr lang="en-US" baseline="0" dirty="0" err="1"/>
              <a:t>mình</a:t>
            </a:r>
            <a:r>
              <a:rPr lang="en-US" baseline="0" dirty="0"/>
              <a:t> </a:t>
            </a:r>
            <a:r>
              <a:rPr lang="en-US" baseline="0" dirty="0" err="1"/>
              <a:t>cho</a:t>
            </a:r>
            <a:r>
              <a:rPr lang="en-US" baseline="0" dirty="0"/>
              <a:t> </a:t>
            </a:r>
            <a:r>
              <a:rPr lang="en-US" baseline="0" dirty="0" err="1"/>
              <a:t>dù</a:t>
            </a:r>
            <a:r>
              <a:rPr lang="en-US" baseline="0" dirty="0"/>
              <a:t> </a:t>
            </a:r>
            <a:r>
              <a:rPr lang="en-US" baseline="0" dirty="0" err="1"/>
              <a:t>các</a:t>
            </a:r>
            <a:r>
              <a:rPr lang="en-US" baseline="0" dirty="0"/>
              <a:t> node </a:t>
            </a:r>
            <a:r>
              <a:rPr lang="en-US" baseline="0" dirty="0" err="1"/>
              <a:t>khác</a:t>
            </a:r>
            <a:r>
              <a:rPr lang="en-US" baseline="0" dirty="0"/>
              <a:t> </a:t>
            </a:r>
            <a:r>
              <a:rPr lang="en-US" baseline="0" dirty="0" err="1"/>
              <a:t>không</a:t>
            </a:r>
            <a:r>
              <a:rPr lang="en-US" baseline="0" dirty="0"/>
              <a:t> </a:t>
            </a:r>
            <a:r>
              <a:rPr lang="en-US" baseline="0" dirty="0" err="1"/>
              <a:t>có</a:t>
            </a:r>
            <a:r>
              <a:rPr lang="en-US" baseline="0" dirty="0"/>
              <a:t> </a:t>
            </a:r>
            <a:r>
              <a:rPr lang="en-US" baseline="0" dirty="0" err="1"/>
              <a:t>nhu</a:t>
            </a:r>
            <a:r>
              <a:rPr lang="en-US" baseline="0" dirty="0"/>
              <a:t> </a:t>
            </a:r>
            <a:r>
              <a:rPr lang="en-US" baseline="0" dirty="0" err="1"/>
              <a:t>cầu</a:t>
            </a:r>
            <a:r>
              <a:rPr lang="en-US" baseline="0" dirty="0"/>
              <a:t> </a:t>
            </a:r>
            <a:r>
              <a:rPr lang="en-US" baseline="0" dirty="0" err="1"/>
              <a:t>truyền</a:t>
            </a:r>
            <a:r>
              <a:rPr lang="en-US" baseline="0" dirty="0"/>
              <a:t>.</a:t>
            </a:r>
          </a:p>
          <a:p>
            <a:endParaRPr dirty="0"/>
          </a:p>
        </p:txBody>
      </p:sp>
    </p:spTree>
    <p:extLst>
      <p:ext uri="{BB962C8B-B14F-4D97-AF65-F5344CB8AC3E}">
        <p14:creationId xmlns:p14="http://schemas.microsoft.com/office/powerpoint/2010/main" val="953550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2700">
              <a:lnSpc>
                <a:spcPct val="100000"/>
              </a:lnSpc>
            </a:pPr>
            <a:r>
              <a:rPr lang="en-US" sz="1200" spc="-25" dirty="0" err="1">
                <a:solidFill>
                  <a:srgbClr val="FF0000"/>
                </a:solidFill>
                <a:latin typeface="Tahoma"/>
                <a:cs typeface="Tahoma"/>
              </a:rPr>
              <a:t>Trong</a:t>
            </a:r>
            <a:r>
              <a:rPr lang="en-US" sz="1200" spc="-25" dirty="0">
                <a:solidFill>
                  <a:srgbClr val="FF0000"/>
                </a:solidFill>
                <a:latin typeface="Tahoma"/>
                <a:cs typeface="Tahoma"/>
              </a:rPr>
              <a:t> </a:t>
            </a:r>
            <a:r>
              <a:rPr lang="en-US" sz="1200" spc="-25" dirty="0" err="1">
                <a:solidFill>
                  <a:srgbClr val="FF0000"/>
                </a:solidFill>
                <a:latin typeface="Tahoma"/>
                <a:cs typeface="Tahoma"/>
              </a:rPr>
              <a:t>khi</a:t>
            </a:r>
            <a:r>
              <a:rPr lang="en-US" sz="1200" spc="-25" dirty="0">
                <a:solidFill>
                  <a:srgbClr val="FF0000"/>
                </a:solidFill>
                <a:latin typeface="Tahoma"/>
                <a:cs typeface="Tahoma"/>
              </a:rPr>
              <a:t> </a:t>
            </a:r>
            <a:r>
              <a:rPr lang="en-US" sz="1200" spc="-25" dirty="0" err="1">
                <a:solidFill>
                  <a:srgbClr val="FF0000"/>
                </a:solidFill>
                <a:latin typeface="Tahoma"/>
                <a:cs typeface="Tahoma"/>
              </a:rPr>
              <a:t>TDM</a:t>
            </a:r>
            <a:r>
              <a:rPr lang="en-US" sz="1200" spc="-25" dirty="0">
                <a:solidFill>
                  <a:srgbClr val="FF0000"/>
                </a:solidFill>
                <a:latin typeface="Tahoma"/>
                <a:cs typeface="Tahoma"/>
              </a:rPr>
              <a:t> chia </a:t>
            </a:r>
            <a:r>
              <a:rPr lang="en-US" sz="1200" spc="-25" dirty="0" err="1">
                <a:solidFill>
                  <a:srgbClr val="FF0000"/>
                </a:solidFill>
                <a:latin typeface="Tahoma"/>
                <a:cs typeface="Tahoma"/>
              </a:rPr>
              <a:t>sẻ</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truyền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theo</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thời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gian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thì</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kỹ</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thuật</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FDM</a:t>
            </a:r>
            <a:r>
              <a:rPr lang="en-US" sz="1200" spc="-25" baseline="0" dirty="0">
                <a:solidFill>
                  <a:srgbClr val="FF0000"/>
                </a:solidFill>
                <a:latin typeface="Tahoma"/>
                <a:cs typeface="Tahoma"/>
              </a:rPr>
              <a:t> chia </a:t>
            </a:r>
            <a:r>
              <a:rPr lang="en-US" sz="1200" spc="-25" baseline="0" dirty="0" err="1">
                <a:solidFill>
                  <a:srgbClr val="FF0000"/>
                </a:solidFill>
                <a:latin typeface="Tahoma"/>
                <a:cs typeface="Tahoma"/>
              </a:rPr>
              <a:t>một</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truyền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tốc</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độ</a:t>
            </a:r>
            <a:r>
              <a:rPr lang="en-US" sz="1200" spc="-25" baseline="0" dirty="0">
                <a:solidFill>
                  <a:srgbClr val="FF0000"/>
                </a:solidFill>
                <a:latin typeface="Tahoma"/>
                <a:cs typeface="Tahoma"/>
              </a:rPr>
              <a:t> R bps </a:t>
            </a:r>
            <a:r>
              <a:rPr lang="en-US" sz="1200" spc="-25" baseline="0" dirty="0" err="1">
                <a:solidFill>
                  <a:srgbClr val="FF0000"/>
                </a:solidFill>
                <a:latin typeface="Tahoma"/>
                <a:cs typeface="Tahoma"/>
              </a:rPr>
              <a:t>thành</a:t>
            </a:r>
            <a:r>
              <a:rPr lang="en-US" sz="1200" spc="-25" baseline="0" dirty="0">
                <a:solidFill>
                  <a:srgbClr val="FF0000"/>
                </a:solidFill>
                <a:latin typeface="Tahoma"/>
                <a:cs typeface="Tahoma"/>
              </a:rPr>
              <a:t> N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với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dải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tần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khác</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nhau</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mỗi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truyền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có</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băng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thông</a:t>
            </a:r>
            <a:r>
              <a:rPr lang="en-US" sz="1200" spc="-25" baseline="0" dirty="0">
                <a:solidFill>
                  <a:srgbClr val="FF0000"/>
                </a:solidFill>
                <a:latin typeface="Tahoma"/>
                <a:cs typeface="Tahoma"/>
              </a:rPr>
              <a:t> R/N bps </a:t>
            </a:r>
            <a:r>
              <a:rPr lang="en-US" sz="1200" spc="-25" baseline="0" dirty="0" err="1">
                <a:solidFill>
                  <a:srgbClr val="FF0000"/>
                </a:solidFill>
                <a:latin typeface="Tahoma"/>
                <a:cs typeface="Tahoma"/>
              </a:rPr>
              <a:t>và</a:t>
            </a:r>
            <a:r>
              <a:rPr lang="en-US" sz="1200" spc="-25" baseline="0" dirty="0">
                <a:solidFill>
                  <a:srgbClr val="FF0000"/>
                </a:solidFill>
                <a:latin typeface="Tahoma"/>
                <a:cs typeface="Tahoma"/>
              </a:rPr>
              <a:t> chia </a:t>
            </a:r>
            <a:r>
              <a:rPr lang="en-US" sz="1200" spc="-25" baseline="0" dirty="0" err="1">
                <a:solidFill>
                  <a:srgbClr val="FF0000"/>
                </a:solidFill>
                <a:latin typeface="Tahoma"/>
                <a:cs typeface="Tahoma"/>
              </a:rPr>
              <a:t>mỗi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cho</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một</a:t>
            </a:r>
            <a:r>
              <a:rPr lang="en-US" sz="1200" spc="-25" baseline="0" dirty="0">
                <a:solidFill>
                  <a:srgbClr val="FF0000"/>
                </a:solidFill>
                <a:latin typeface="Tahoma"/>
                <a:cs typeface="Tahoma"/>
              </a:rPr>
              <a:t> node </a:t>
            </a:r>
            <a:r>
              <a:rPr lang="en-US" sz="1200" spc="-25" baseline="0" dirty="0" err="1">
                <a:solidFill>
                  <a:srgbClr val="FF0000"/>
                </a:solidFill>
                <a:latin typeface="Tahoma"/>
                <a:cs typeface="Tahoma"/>
              </a:rPr>
              <a:t>mạng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trong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số</a:t>
            </a:r>
            <a:r>
              <a:rPr lang="en-US" sz="1200" spc="-25" baseline="0" dirty="0">
                <a:solidFill>
                  <a:srgbClr val="FF0000"/>
                </a:solidFill>
                <a:latin typeface="Tahoma"/>
                <a:cs typeface="Tahoma"/>
              </a:rPr>
              <a:t> N node </a:t>
            </a:r>
            <a:r>
              <a:rPr lang="en-US" sz="1200" spc="-25" baseline="0" dirty="0" err="1">
                <a:solidFill>
                  <a:srgbClr val="FF0000"/>
                </a:solidFill>
                <a:latin typeface="Tahoma"/>
                <a:cs typeface="Tahoma"/>
              </a:rPr>
              <a:t>có</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nhu</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cầu</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sử</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dụng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a:t>
            </a:r>
          </a:p>
          <a:p>
            <a:pPr marL="12700">
              <a:lnSpc>
                <a:spcPct val="100000"/>
              </a:lnSpc>
            </a:pPr>
            <a:r>
              <a:rPr lang="en-US" sz="1200" spc="-25" baseline="0" dirty="0" err="1">
                <a:solidFill>
                  <a:srgbClr val="FF0000"/>
                </a:solidFill>
                <a:latin typeface="Tahoma"/>
                <a:cs typeface="Tahoma"/>
              </a:rPr>
              <a:t>FDM</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có</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chung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đặc</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điểm</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với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TDM</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như</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triệt</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tiêu</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xung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đột</a:t>
            </a:r>
            <a:r>
              <a:rPr lang="en-US" sz="1200" spc="-25" baseline="0" dirty="0">
                <a:solidFill>
                  <a:srgbClr val="FF0000"/>
                </a:solidFill>
                <a:latin typeface="Tahoma"/>
                <a:cs typeface="Tahoma"/>
              </a:rPr>
              <a:t>, chia </a:t>
            </a:r>
            <a:r>
              <a:rPr lang="en-US" sz="1200" spc="-25" baseline="0" dirty="0" err="1">
                <a:solidFill>
                  <a:srgbClr val="FF0000"/>
                </a:solidFill>
                <a:latin typeface="Tahoma"/>
                <a:cs typeface="Tahoma"/>
              </a:rPr>
              <a:t>sẻ</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công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bằng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giữa</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các</a:t>
            </a:r>
            <a:r>
              <a:rPr lang="en-US" sz="1200" spc="-25" baseline="0" dirty="0">
                <a:solidFill>
                  <a:srgbClr val="FF0000"/>
                </a:solidFill>
                <a:latin typeface="Tahoma"/>
                <a:cs typeface="Tahoma"/>
              </a:rPr>
              <a:t> node. </a:t>
            </a:r>
            <a:endParaRPr lang="en-US" sz="1200" spc="-25" dirty="0">
              <a:solidFill>
                <a:srgbClr val="FF0000"/>
              </a:solidFill>
              <a:latin typeface="Tahoma"/>
              <a:cs typeface="Tahoma"/>
            </a:endParaRPr>
          </a:p>
          <a:p>
            <a:pPr marL="12700">
              <a:lnSpc>
                <a:spcPct val="100000"/>
              </a:lnSpc>
            </a:pPr>
            <a:r>
              <a:rPr lang="en-US" sz="1200" spc="-25" dirty="0" err="1">
                <a:solidFill>
                  <a:srgbClr val="FF0000"/>
                </a:solidFill>
                <a:latin typeface="Tahoma"/>
                <a:cs typeface="Tahoma"/>
              </a:rPr>
              <a:t>FDM</a:t>
            </a:r>
            <a:r>
              <a:rPr lang="en-US" sz="1200" spc="-10" dirty="0">
                <a:solidFill>
                  <a:srgbClr val="FF0000"/>
                </a:solidFill>
                <a:latin typeface="Tahoma"/>
                <a:cs typeface="Tahoma"/>
              </a:rPr>
              <a:t>:</a:t>
            </a:r>
            <a:r>
              <a:rPr lang="en-US" sz="1200" spc="-5" dirty="0">
                <a:solidFill>
                  <a:srgbClr val="FF0000"/>
                </a:solidFill>
                <a:latin typeface="Tahoma"/>
                <a:cs typeface="Tahoma"/>
              </a:rPr>
              <a:t> </a:t>
            </a:r>
            <a:r>
              <a:rPr lang="en-US" sz="1200" dirty="0" err="1">
                <a:solidFill>
                  <a:srgbClr val="FF0000"/>
                </a:solidFill>
                <a:latin typeface="Tahoma"/>
                <a:cs typeface="Tahoma"/>
              </a:rPr>
              <a:t>đa</a:t>
            </a:r>
            <a:r>
              <a:rPr lang="en-US" sz="1200" spc="-10" dirty="0">
                <a:solidFill>
                  <a:srgbClr val="FF0000"/>
                </a:solidFill>
                <a:latin typeface="Tahoma"/>
                <a:cs typeface="Tahoma"/>
              </a:rPr>
              <a:t> </a:t>
            </a:r>
            <a:r>
              <a:rPr lang="en-US" sz="1200" spc="-5" dirty="0" err="1">
                <a:solidFill>
                  <a:srgbClr val="FF0000"/>
                </a:solidFill>
                <a:latin typeface="Tahoma"/>
                <a:cs typeface="Tahoma"/>
              </a:rPr>
              <a:t>tru</a:t>
            </a:r>
            <a:r>
              <a:rPr lang="en-US" sz="1200" dirty="0" err="1">
                <a:solidFill>
                  <a:srgbClr val="FF0000"/>
                </a:solidFill>
                <a:latin typeface="Tahoma"/>
                <a:cs typeface="Tahoma"/>
              </a:rPr>
              <a:t>y</a:t>
            </a:r>
            <a:r>
              <a:rPr lang="en-US" sz="1200" spc="5" dirty="0">
                <a:solidFill>
                  <a:srgbClr val="FF0000"/>
                </a:solidFill>
                <a:latin typeface="Tahoma"/>
                <a:cs typeface="Tahoma"/>
              </a:rPr>
              <a:t> </a:t>
            </a:r>
            <a:r>
              <a:rPr lang="en-US" sz="1200" dirty="0" err="1">
                <a:solidFill>
                  <a:srgbClr val="FF0000"/>
                </a:solidFill>
                <a:latin typeface="Tahoma"/>
                <a:cs typeface="Tahoma"/>
              </a:rPr>
              <a:t>cập</a:t>
            </a:r>
            <a:r>
              <a:rPr lang="en-US" sz="1200" spc="10" dirty="0">
                <a:solidFill>
                  <a:srgbClr val="FF0000"/>
                </a:solidFill>
                <a:latin typeface="Tahoma"/>
                <a:cs typeface="Tahoma"/>
              </a:rPr>
              <a:t> </a:t>
            </a:r>
            <a:r>
              <a:rPr lang="en-US" sz="1200" dirty="0" err="1">
                <a:solidFill>
                  <a:srgbClr val="FF0000"/>
                </a:solidFill>
                <a:latin typeface="Tahoma"/>
                <a:cs typeface="Tahoma"/>
              </a:rPr>
              <a:t>p</a:t>
            </a:r>
            <a:r>
              <a:rPr lang="en-US" sz="1200" spc="5" dirty="0" err="1">
                <a:solidFill>
                  <a:srgbClr val="FF0000"/>
                </a:solidFill>
                <a:latin typeface="Tahoma"/>
                <a:cs typeface="Tahoma"/>
              </a:rPr>
              <a:t>h</a:t>
            </a:r>
            <a:r>
              <a:rPr lang="en-US" sz="1200" dirty="0" err="1">
                <a:solidFill>
                  <a:srgbClr val="FF0000"/>
                </a:solidFill>
                <a:latin typeface="Tahoma"/>
                <a:cs typeface="Tahoma"/>
              </a:rPr>
              <a:t>ân</a:t>
            </a:r>
            <a:r>
              <a:rPr lang="en-US" sz="1200" spc="-15" dirty="0">
                <a:solidFill>
                  <a:srgbClr val="FF0000"/>
                </a:solidFill>
                <a:latin typeface="Tahoma"/>
                <a:cs typeface="Tahoma"/>
              </a:rPr>
              <a:t> chia</a:t>
            </a:r>
            <a:r>
              <a:rPr lang="en-US" sz="1200" dirty="0">
                <a:solidFill>
                  <a:srgbClr val="FF0000"/>
                </a:solidFill>
                <a:latin typeface="Tahoma"/>
                <a:cs typeface="Tahoma"/>
              </a:rPr>
              <a:t> </a:t>
            </a:r>
            <a:r>
              <a:rPr lang="en-US" sz="1200" dirty="0" err="1">
                <a:solidFill>
                  <a:srgbClr val="FF0000"/>
                </a:solidFill>
                <a:latin typeface="Tahoma"/>
                <a:cs typeface="Tahoma"/>
              </a:rPr>
              <a:t>tần</a:t>
            </a:r>
            <a:r>
              <a:rPr lang="en-US" sz="1200" dirty="0">
                <a:solidFill>
                  <a:srgbClr val="FF0000"/>
                </a:solidFill>
                <a:latin typeface="Tahoma"/>
                <a:cs typeface="Tahoma"/>
              </a:rPr>
              <a:t> </a:t>
            </a:r>
            <a:r>
              <a:rPr lang="en-US" sz="1200" spc="-5" dirty="0" err="1">
                <a:solidFill>
                  <a:srgbClr val="FF0000"/>
                </a:solidFill>
                <a:latin typeface="Tahoma"/>
                <a:cs typeface="Tahoma"/>
              </a:rPr>
              <a:t>s</a:t>
            </a:r>
            <a:r>
              <a:rPr lang="en-US" sz="1200" dirty="0" err="1">
                <a:solidFill>
                  <a:srgbClr val="FF0000"/>
                </a:solidFill>
                <a:latin typeface="Tahoma"/>
                <a:cs typeface="Tahoma"/>
              </a:rPr>
              <a:t>ố</a:t>
            </a:r>
            <a:r>
              <a:rPr lang="en-US" sz="1200" dirty="0">
                <a:solidFill>
                  <a:srgbClr val="FF0000"/>
                </a:solidFill>
                <a:latin typeface="Tahoma"/>
                <a:cs typeface="Tahoma"/>
              </a:rPr>
              <a:t> </a:t>
            </a:r>
            <a:r>
              <a:rPr lang="en-US" sz="1200" spc="-434" dirty="0">
                <a:solidFill>
                  <a:srgbClr val="FF0000"/>
                </a:solidFill>
                <a:latin typeface="Tahoma"/>
                <a:cs typeface="Tahoma"/>
              </a:rPr>
              <a:t> </a:t>
            </a:r>
            <a:r>
              <a:rPr lang="en-US" sz="800" spc="-5" dirty="0">
                <a:solidFill>
                  <a:srgbClr val="FF0000"/>
                </a:solidFill>
                <a:latin typeface="Tahoma"/>
                <a:cs typeface="Tahoma"/>
              </a:rPr>
              <a:t>(frequen</a:t>
            </a:r>
            <a:r>
              <a:rPr lang="en-US" sz="800" spc="-15" dirty="0">
                <a:solidFill>
                  <a:srgbClr val="FF0000"/>
                </a:solidFill>
                <a:latin typeface="Tahoma"/>
                <a:cs typeface="Tahoma"/>
              </a:rPr>
              <a:t>c</a:t>
            </a:r>
            <a:r>
              <a:rPr lang="en-US" sz="800" spc="-5" dirty="0">
                <a:solidFill>
                  <a:srgbClr val="FF0000"/>
                </a:solidFill>
                <a:latin typeface="Tahoma"/>
                <a:cs typeface="Tahoma"/>
              </a:rPr>
              <a:t>y</a:t>
            </a:r>
            <a:r>
              <a:rPr lang="en-US" sz="800" spc="25" dirty="0">
                <a:solidFill>
                  <a:srgbClr val="FF0000"/>
                </a:solidFill>
                <a:latin typeface="Tahoma"/>
                <a:cs typeface="Tahoma"/>
              </a:rPr>
              <a:t> </a:t>
            </a:r>
            <a:r>
              <a:rPr lang="en-US" sz="800" spc="-5" dirty="0">
                <a:solidFill>
                  <a:srgbClr val="FF0000"/>
                </a:solidFill>
                <a:latin typeface="Tahoma"/>
                <a:cs typeface="Tahoma"/>
              </a:rPr>
              <a:t>divi</a:t>
            </a:r>
            <a:r>
              <a:rPr lang="en-US" sz="800" spc="-10" dirty="0">
                <a:solidFill>
                  <a:srgbClr val="FF0000"/>
                </a:solidFill>
                <a:latin typeface="Tahoma"/>
                <a:cs typeface="Tahoma"/>
              </a:rPr>
              <a:t>s</a:t>
            </a:r>
            <a:r>
              <a:rPr lang="en-US" sz="800" spc="-5" dirty="0">
                <a:solidFill>
                  <a:srgbClr val="FF0000"/>
                </a:solidFill>
                <a:latin typeface="Tahoma"/>
                <a:cs typeface="Tahoma"/>
              </a:rPr>
              <a:t>ion</a:t>
            </a:r>
            <a:r>
              <a:rPr lang="en-US" sz="800" dirty="0">
                <a:solidFill>
                  <a:srgbClr val="FF0000"/>
                </a:solidFill>
                <a:latin typeface="Tahoma"/>
                <a:cs typeface="Tahoma"/>
              </a:rPr>
              <a:t> </a:t>
            </a:r>
            <a:r>
              <a:rPr lang="en-US" sz="800" spc="-10" dirty="0">
                <a:solidFill>
                  <a:srgbClr val="FF0000"/>
                </a:solidFill>
                <a:latin typeface="Tahoma"/>
                <a:cs typeface="Tahoma"/>
              </a:rPr>
              <a:t>m</a:t>
            </a:r>
            <a:r>
              <a:rPr lang="en-US" sz="800" spc="-15" dirty="0">
                <a:solidFill>
                  <a:srgbClr val="FF0000"/>
                </a:solidFill>
                <a:latin typeface="Tahoma"/>
                <a:cs typeface="Tahoma"/>
              </a:rPr>
              <a:t>u</a:t>
            </a:r>
            <a:r>
              <a:rPr lang="en-US" sz="800" spc="-5" dirty="0">
                <a:solidFill>
                  <a:srgbClr val="FF0000"/>
                </a:solidFill>
                <a:latin typeface="Tahoma"/>
                <a:cs typeface="Tahoma"/>
              </a:rPr>
              <a:t>ltiplexing</a:t>
            </a:r>
            <a:r>
              <a:rPr lang="en-US" sz="800" spc="-10" dirty="0">
                <a:solidFill>
                  <a:srgbClr val="FF0000"/>
                </a:solidFill>
                <a:latin typeface="Tahoma"/>
                <a:cs typeface="Tahoma"/>
              </a:rPr>
              <a:t>)</a:t>
            </a:r>
            <a:endParaRPr lang="en-US" sz="8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phổ</a:t>
            </a:r>
            <a:r>
              <a:rPr lang="en-US" sz="1200" spc="-25" dirty="0">
                <a:latin typeface="Tahoma"/>
                <a:cs typeface="Tahoma"/>
              </a:rPr>
              <a:t> </a:t>
            </a:r>
            <a:r>
              <a:rPr lang="en-US" sz="1200" dirty="0" err="1">
                <a:latin typeface="Tahoma"/>
                <a:cs typeface="Tahoma"/>
              </a:rPr>
              <a:t>của</a:t>
            </a:r>
            <a:r>
              <a:rPr lang="en-US" sz="1200" spc="5" dirty="0">
                <a:latin typeface="Tahoma"/>
                <a:cs typeface="Tahoma"/>
              </a:rPr>
              <a:t> </a:t>
            </a:r>
            <a:r>
              <a:rPr lang="en-US" sz="1200" dirty="0" err="1">
                <a:latin typeface="Tahoma"/>
                <a:cs typeface="Tahoma"/>
              </a:rPr>
              <a:t>kênh</a:t>
            </a:r>
            <a:r>
              <a:rPr lang="en-US" sz="1200" spc="-5" dirty="0">
                <a:latin typeface="Tahoma"/>
                <a:cs typeface="Tahoma"/>
              </a:rPr>
              <a:t> </a:t>
            </a:r>
            <a:r>
              <a:rPr lang="en-US" sz="1200" dirty="0" err="1">
                <a:latin typeface="Tahoma"/>
                <a:cs typeface="Tahoma"/>
              </a:rPr>
              <a:t>được</a:t>
            </a:r>
            <a:r>
              <a:rPr lang="en-US" sz="1200" spc="-10" dirty="0">
                <a:latin typeface="Tahoma"/>
                <a:cs typeface="Tahoma"/>
              </a:rPr>
              <a:t> </a:t>
            </a:r>
            <a:r>
              <a:rPr lang="en-US" sz="1200" spc="-15" dirty="0">
                <a:latin typeface="Tahoma"/>
                <a:cs typeface="Tahoma"/>
              </a:rPr>
              <a:t>chia</a:t>
            </a:r>
            <a:r>
              <a:rPr lang="en-US" sz="1200" spc="10" dirty="0">
                <a:latin typeface="Tahoma"/>
                <a:cs typeface="Tahoma"/>
              </a:rPr>
              <a:t> </a:t>
            </a:r>
            <a:r>
              <a:rPr lang="en-US" sz="1200" dirty="0" err="1">
                <a:latin typeface="Tahoma"/>
                <a:cs typeface="Tahoma"/>
              </a:rPr>
              <a:t>thà</a:t>
            </a:r>
            <a:r>
              <a:rPr lang="en-US" sz="1200" spc="5" dirty="0" err="1">
                <a:latin typeface="Tahoma"/>
                <a:cs typeface="Tahoma"/>
              </a:rPr>
              <a:t>n</a:t>
            </a:r>
            <a:r>
              <a:rPr lang="en-US" sz="1200" dirty="0" err="1">
                <a:latin typeface="Tahoma"/>
                <a:cs typeface="Tahoma"/>
              </a:rPr>
              <a:t>h</a:t>
            </a:r>
            <a:r>
              <a:rPr lang="en-US" sz="1200" spc="-10" dirty="0">
                <a:latin typeface="Tahoma"/>
                <a:cs typeface="Tahoma"/>
              </a:rPr>
              <a:t> </a:t>
            </a:r>
            <a:r>
              <a:rPr lang="en-US" sz="1200" dirty="0" err="1">
                <a:latin typeface="Tahoma"/>
                <a:cs typeface="Tahoma"/>
              </a:rPr>
              <a:t>n</a:t>
            </a:r>
            <a:r>
              <a:rPr lang="en-US" sz="1200" spc="5" dirty="0" err="1">
                <a:latin typeface="Tahoma"/>
                <a:cs typeface="Tahoma"/>
              </a:rPr>
              <a:t>h</a:t>
            </a:r>
            <a:r>
              <a:rPr lang="en-US" sz="1200" dirty="0" err="1">
                <a:latin typeface="Tahoma"/>
                <a:cs typeface="Tahoma"/>
              </a:rPr>
              <a:t>ững</a:t>
            </a:r>
            <a:r>
              <a:rPr lang="en-US" sz="1200" spc="-25" dirty="0">
                <a:latin typeface="Tahoma"/>
                <a:cs typeface="Tahoma"/>
              </a:rPr>
              <a:t> </a:t>
            </a:r>
            <a:r>
              <a:rPr lang="en-US" sz="1200" dirty="0" err="1">
                <a:latin typeface="Tahoma"/>
                <a:cs typeface="Tahoma"/>
              </a:rPr>
              <a:t>bă</a:t>
            </a:r>
            <a:r>
              <a:rPr lang="en-US" sz="1200" spc="5" dirty="0" err="1">
                <a:latin typeface="Tahoma"/>
                <a:cs typeface="Tahoma"/>
              </a:rPr>
              <a:t>n</a:t>
            </a:r>
            <a:r>
              <a:rPr lang="en-US" sz="1200" dirty="0" err="1">
                <a:latin typeface="Tahoma"/>
                <a:cs typeface="Tahoma"/>
              </a:rPr>
              <a:t>g</a:t>
            </a:r>
            <a:r>
              <a:rPr lang="en-US" sz="1200" spc="-10" dirty="0">
                <a:latin typeface="Tahoma"/>
                <a:cs typeface="Tahoma"/>
              </a:rPr>
              <a:t> </a:t>
            </a:r>
            <a:r>
              <a:rPr lang="en-US" sz="1200" dirty="0" err="1">
                <a:latin typeface="Tahoma"/>
                <a:cs typeface="Tahoma"/>
              </a:rPr>
              <a:t>tần</a:t>
            </a:r>
            <a:endParaRPr lang="en-US" sz="12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mỗi</a:t>
            </a:r>
            <a:r>
              <a:rPr lang="en-US" sz="1200" spc="-30" dirty="0">
                <a:latin typeface="Tahoma"/>
                <a:cs typeface="Tahoma"/>
              </a:rPr>
              <a:t> </a:t>
            </a:r>
            <a:r>
              <a:rPr lang="en-US" sz="1200" dirty="0" err="1">
                <a:latin typeface="Tahoma"/>
                <a:cs typeface="Tahoma"/>
              </a:rPr>
              <a:t>trạm</a:t>
            </a:r>
            <a:r>
              <a:rPr lang="en-US" sz="1200" spc="-10" dirty="0">
                <a:latin typeface="Tahoma"/>
                <a:cs typeface="Tahoma"/>
              </a:rPr>
              <a:t> </a:t>
            </a:r>
            <a:r>
              <a:rPr lang="en-US" sz="1200" dirty="0" err="1">
                <a:latin typeface="Tahoma"/>
                <a:cs typeface="Tahoma"/>
              </a:rPr>
              <a:t>được</a:t>
            </a:r>
            <a:r>
              <a:rPr lang="en-US" sz="1200" spc="-5" dirty="0">
                <a:latin typeface="Tahoma"/>
                <a:cs typeface="Tahoma"/>
              </a:rPr>
              <a:t> </a:t>
            </a:r>
            <a:r>
              <a:rPr lang="en-US" sz="1200" dirty="0" err="1">
                <a:latin typeface="Tahoma"/>
                <a:cs typeface="Tahoma"/>
              </a:rPr>
              <a:t>gán</a:t>
            </a:r>
            <a:r>
              <a:rPr lang="en-US" sz="1200" spc="-5" dirty="0">
                <a:latin typeface="Tahoma"/>
                <a:cs typeface="Tahoma"/>
              </a:rPr>
              <a:t> </a:t>
            </a:r>
            <a:r>
              <a:rPr lang="en-US" sz="1200" dirty="0" err="1">
                <a:latin typeface="Tahoma"/>
                <a:cs typeface="Tahoma"/>
              </a:rPr>
              <a:t>một</a:t>
            </a:r>
            <a:r>
              <a:rPr lang="en-US" sz="1200" spc="-20" dirty="0">
                <a:latin typeface="Tahoma"/>
                <a:cs typeface="Tahoma"/>
              </a:rPr>
              <a:t> </a:t>
            </a:r>
            <a:r>
              <a:rPr lang="en-US" sz="1200" dirty="0" err="1">
                <a:latin typeface="Tahoma"/>
                <a:cs typeface="Tahoma"/>
              </a:rPr>
              <a:t>băng</a:t>
            </a:r>
            <a:r>
              <a:rPr lang="en-US" sz="1200" spc="-10" dirty="0">
                <a:latin typeface="Tahoma"/>
                <a:cs typeface="Tahoma"/>
              </a:rPr>
              <a:t> </a:t>
            </a:r>
            <a:r>
              <a:rPr lang="en-US" sz="1200" dirty="0" err="1">
                <a:latin typeface="Tahoma"/>
                <a:cs typeface="Tahoma"/>
              </a:rPr>
              <a:t>tầncố</a:t>
            </a:r>
            <a:r>
              <a:rPr lang="en-US" sz="1200" spc="-5" dirty="0">
                <a:latin typeface="Tahoma"/>
                <a:cs typeface="Tahoma"/>
              </a:rPr>
              <a:t> </a:t>
            </a:r>
            <a:r>
              <a:rPr lang="en-US" sz="1200" dirty="0" err="1">
                <a:latin typeface="Tahoma"/>
                <a:cs typeface="Tahoma"/>
              </a:rPr>
              <a:t>đị</a:t>
            </a:r>
            <a:r>
              <a:rPr lang="en-US" sz="1200" spc="5" dirty="0" err="1">
                <a:latin typeface="Tahoma"/>
                <a:cs typeface="Tahoma"/>
              </a:rPr>
              <a:t>n</a:t>
            </a:r>
            <a:r>
              <a:rPr lang="en-US" sz="1200" dirty="0" err="1">
                <a:latin typeface="Tahoma"/>
                <a:cs typeface="Tahoma"/>
              </a:rPr>
              <a:t>h</a:t>
            </a:r>
            <a:endParaRPr lang="en-US" sz="12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các</a:t>
            </a:r>
            <a:r>
              <a:rPr lang="en-US" sz="1200" dirty="0">
                <a:latin typeface="Tahoma"/>
                <a:cs typeface="Tahoma"/>
              </a:rPr>
              <a:t> </a:t>
            </a:r>
            <a:r>
              <a:rPr lang="en-US" sz="1200" dirty="0" err="1">
                <a:latin typeface="Tahoma"/>
                <a:cs typeface="Tahoma"/>
              </a:rPr>
              <a:t>bă</a:t>
            </a:r>
            <a:r>
              <a:rPr lang="en-US" sz="1200" spc="5" dirty="0" err="1">
                <a:latin typeface="Tahoma"/>
                <a:cs typeface="Tahoma"/>
              </a:rPr>
              <a:t>n</a:t>
            </a:r>
            <a:r>
              <a:rPr lang="en-US" sz="1200" dirty="0" err="1">
                <a:latin typeface="Tahoma"/>
                <a:cs typeface="Tahoma"/>
              </a:rPr>
              <a:t>g</a:t>
            </a:r>
            <a:r>
              <a:rPr lang="en-US" sz="1200" spc="-15" dirty="0">
                <a:latin typeface="Tahoma"/>
                <a:cs typeface="Tahoma"/>
              </a:rPr>
              <a:t> </a:t>
            </a:r>
            <a:r>
              <a:rPr lang="en-US" sz="1200" dirty="0" err="1">
                <a:latin typeface="Tahoma"/>
                <a:cs typeface="Tahoma"/>
              </a:rPr>
              <a:t>tần</a:t>
            </a:r>
            <a:r>
              <a:rPr lang="en-US" sz="1200" dirty="0">
                <a:latin typeface="Tahoma"/>
                <a:cs typeface="Tahoma"/>
              </a:rPr>
              <a:t> </a:t>
            </a:r>
            <a:r>
              <a:rPr lang="en-US" sz="1200" dirty="0" err="1">
                <a:latin typeface="Tahoma"/>
                <a:cs typeface="Tahoma"/>
              </a:rPr>
              <a:t>không</a:t>
            </a:r>
            <a:r>
              <a:rPr lang="en-US" sz="1200" spc="-25" dirty="0">
                <a:latin typeface="Tahoma"/>
                <a:cs typeface="Tahoma"/>
              </a:rPr>
              <a:t> </a:t>
            </a:r>
            <a:r>
              <a:rPr lang="en-US" sz="1200" spc="-5" dirty="0" err="1">
                <a:latin typeface="Tahoma"/>
                <a:cs typeface="Tahoma"/>
              </a:rPr>
              <a:t>s</a:t>
            </a:r>
            <a:r>
              <a:rPr lang="en-US" sz="1200" dirty="0" err="1">
                <a:latin typeface="Tahoma"/>
                <a:cs typeface="Tahoma"/>
              </a:rPr>
              <a:t>ử</a:t>
            </a:r>
            <a:r>
              <a:rPr lang="en-US" sz="1200" dirty="0">
                <a:latin typeface="Tahoma"/>
                <a:cs typeface="Tahoma"/>
              </a:rPr>
              <a:t> </a:t>
            </a:r>
            <a:r>
              <a:rPr lang="en-US" sz="1200" dirty="0" err="1">
                <a:latin typeface="Tahoma"/>
                <a:cs typeface="Tahoma"/>
              </a:rPr>
              <a:t>dụng</a:t>
            </a:r>
            <a:r>
              <a:rPr lang="en-US" sz="1200" spc="-25" dirty="0">
                <a:latin typeface="Tahoma"/>
                <a:cs typeface="Tahoma"/>
              </a:rPr>
              <a:t> </a:t>
            </a:r>
            <a:r>
              <a:rPr lang="en-US" sz="1200" spc="-5" dirty="0" err="1">
                <a:latin typeface="Tahoma"/>
                <a:cs typeface="Tahoma"/>
              </a:rPr>
              <a:t>s</a:t>
            </a:r>
            <a:r>
              <a:rPr lang="en-US" sz="1200" dirty="0" err="1">
                <a:latin typeface="Tahoma"/>
                <a:cs typeface="Tahoma"/>
              </a:rPr>
              <a:t>ẽ</a:t>
            </a:r>
            <a:r>
              <a:rPr lang="en-US" sz="1200" spc="10" dirty="0">
                <a:latin typeface="Tahoma"/>
                <a:cs typeface="Tahoma"/>
              </a:rPr>
              <a:t> </a:t>
            </a:r>
            <a:r>
              <a:rPr lang="en-US" sz="1200" dirty="0" err="1">
                <a:latin typeface="Tahoma"/>
                <a:cs typeface="Tahoma"/>
              </a:rPr>
              <a:t>bị</a:t>
            </a:r>
            <a:r>
              <a:rPr lang="en-US" sz="1200" spc="-20" dirty="0">
                <a:latin typeface="Tahoma"/>
                <a:cs typeface="Tahoma"/>
              </a:rPr>
              <a:t> </a:t>
            </a:r>
            <a:r>
              <a:rPr lang="en-US" sz="1200" dirty="0" err="1">
                <a:latin typeface="Tahoma"/>
                <a:cs typeface="Tahoma"/>
              </a:rPr>
              <a:t>rỗi</a:t>
            </a:r>
            <a:endParaRPr lang="en-US" sz="12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ví</a:t>
            </a:r>
            <a:r>
              <a:rPr lang="en-US" sz="1200" spc="-15" dirty="0">
                <a:latin typeface="Tahoma"/>
                <a:cs typeface="Tahoma"/>
              </a:rPr>
              <a:t> </a:t>
            </a:r>
            <a:r>
              <a:rPr lang="en-US" sz="1200" dirty="0" err="1">
                <a:latin typeface="Tahoma"/>
                <a:cs typeface="Tahoma"/>
              </a:rPr>
              <a:t>dụ</a:t>
            </a:r>
            <a:r>
              <a:rPr lang="en-US" sz="1200" spc="-10" dirty="0">
                <a:latin typeface="Tahoma"/>
                <a:cs typeface="Tahoma"/>
              </a:rPr>
              <a:t>:</a:t>
            </a:r>
            <a:r>
              <a:rPr lang="en-US" sz="1200" dirty="0">
                <a:latin typeface="Tahoma"/>
                <a:cs typeface="Tahoma"/>
              </a:rPr>
              <a:t> </a:t>
            </a:r>
            <a:r>
              <a:rPr lang="en-US" sz="1200" spc="-15" dirty="0">
                <a:latin typeface="Tahoma"/>
                <a:cs typeface="Tahoma"/>
              </a:rPr>
              <a:t>LAN</a:t>
            </a:r>
            <a:r>
              <a:rPr lang="en-US" sz="1200" spc="-20" dirty="0">
                <a:latin typeface="Tahoma"/>
                <a:cs typeface="Tahoma"/>
              </a:rPr>
              <a:t> 6</a:t>
            </a:r>
            <a:r>
              <a:rPr lang="en-US" sz="1200" dirty="0">
                <a:latin typeface="Tahoma"/>
                <a:cs typeface="Tahoma"/>
              </a:rPr>
              <a:t>-trạm, </a:t>
            </a:r>
            <a:r>
              <a:rPr lang="en-US" sz="1200" spc="-10" dirty="0">
                <a:latin typeface="Tahoma"/>
                <a:cs typeface="Tahoma"/>
              </a:rPr>
              <a:t>1</a:t>
            </a:r>
            <a:r>
              <a:rPr lang="en-US" sz="1200" dirty="0">
                <a:latin typeface="Tahoma"/>
                <a:cs typeface="Tahoma"/>
              </a:rPr>
              <a:t>,3,4</a:t>
            </a:r>
            <a:r>
              <a:rPr lang="en-US" sz="1200" spc="-5" dirty="0">
                <a:latin typeface="Tahoma"/>
                <a:cs typeface="Tahoma"/>
              </a:rPr>
              <a:t> </a:t>
            </a:r>
            <a:r>
              <a:rPr lang="en-US" sz="1200" spc="-5" dirty="0" err="1">
                <a:latin typeface="Tahoma"/>
                <a:cs typeface="Tahoma"/>
              </a:rPr>
              <a:t>c</a:t>
            </a:r>
            <a:r>
              <a:rPr lang="en-US" sz="1200" dirty="0" err="1">
                <a:latin typeface="Tahoma"/>
                <a:cs typeface="Tahoma"/>
              </a:rPr>
              <a:t>ó</a:t>
            </a:r>
            <a:r>
              <a:rPr lang="en-US" sz="1200" spc="10" dirty="0">
                <a:latin typeface="Tahoma"/>
                <a:cs typeface="Tahoma"/>
              </a:rPr>
              <a:t> </a:t>
            </a:r>
            <a:r>
              <a:rPr lang="en-US" sz="1200" dirty="0" err="1">
                <a:latin typeface="Tahoma"/>
                <a:cs typeface="Tahoma"/>
              </a:rPr>
              <a:t>gói</a:t>
            </a:r>
            <a:r>
              <a:rPr lang="en-US" sz="1200" spc="-20" dirty="0">
                <a:latin typeface="Tahoma"/>
                <a:cs typeface="Tahoma"/>
              </a:rPr>
              <a:t> </a:t>
            </a:r>
            <a:r>
              <a:rPr lang="en-US" sz="1200" spc="-15" dirty="0">
                <a:latin typeface="Tahoma"/>
                <a:cs typeface="Tahoma"/>
              </a:rPr>
              <a:t>ti</a:t>
            </a:r>
            <a:r>
              <a:rPr lang="en-US" sz="1200" spc="-5" dirty="0">
                <a:latin typeface="Tahoma"/>
                <a:cs typeface="Tahoma"/>
              </a:rPr>
              <a:t>n</a:t>
            </a:r>
            <a:r>
              <a:rPr lang="en-US" sz="1200" spc="-10" dirty="0">
                <a:latin typeface="Tahoma"/>
                <a:cs typeface="Tahoma"/>
              </a:rPr>
              <a:t>,</a:t>
            </a:r>
            <a:r>
              <a:rPr lang="en-US" sz="1200" spc="-15" dirty="0">
                <a:latin typeface="Tahoma"/>
                <a:cs typeface="Tahoma"/>
              </a:rPr>
              <a:t> </a:t>
            </a:r>
            <a:r>
              <a:rPr lang="en-US" sz="1200" dirty="0" err="1">
                <a:latin typeface="Tahoma"/>
                <a:cs typeface="Tahoma"/>
              </a:rPr>
              <a:t>các</a:t>
            </a:r>
            <a:r>
              <a:rPr lang="en-US" sz="1200" spc="10" dirty="0">
                <a:latin typeface="Tahoma"/>
                <a:cs typeface="Tahoma"/>
              </a:rPr>
              <a:t> </a:t>
            </a:r>
            <a:r>
              <a:rPr lang="en-US" sz="1200" dirty="0" err="1">
                <a:latin typeface="Tahoma"/>
                <a:cs typeface="Tahoma"/>
              </a:rPr>
              <a:t>bă</a:t>
            </a:r>
            <a:r>
              <a:rPr lang="en-US" sz="1200" spc="5" dirty="0" err="1">
                <a:latin typeface="Tahoma"/>
                <a:cs typeface="Tahoma"/>
              </a:rPr>
              <a:t>n</a:t>
            </a:r>
            <a:r>
              <a:rPr lang="en-US" sz="1200" dirty="0" err="1">
                <a:latin typeface="Tahoma"/>
                <a:cs typeface="Tahoma"/>
              </a:rPr>
              <a:t>g</a:t>
            </a:r>
            <a:r>
              <a:rPr lang="en-US" sz="1200" spc="-10" dirty="0">
                <a:latin typeface="Tahoma"/>
                <a:cs typeface="Tahoma"/>
              </a:rPr>
              <a:t> </a:t>
            </a:r>
            <a:r>
              <a:rPr lang="en-US" sz="1200" spc="-15" dirty="0">
                <a:latin typeface="Tahoma"/>
                <a:cs typeface="Tahoma"/>
              </a:rPr>
              <a:t>2,5,6</a:t>
            </a:r>
            <a:r>
              <a:rPr lang="en-US" sz="1200" spc="-5" dirty="0">
                <a:latin typeface="Tahoma"/>
                <a:cs typeface="Tahoma"/>
              </a:rPr>
              <a:t> </a:t>
            </a:r>
            <a:r>
              <a:rPr lang="en-US" sz="1200" dirty="0" err="1">
                <a:latin typeface="Tahoma"/>
                <a:cs typeface="Tahoma"/>
              </a:rPr>
              <a:t>rỗi</a:t>
            </a:r>
            <a:endParaRPr lang="en-US" sz="1200" dirty="0">
              <a:latin typeface="Tahoma"/>
              <a:cs typeface="Tahoma"/>
            </a:endParaRP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spc="-25" baseline="0" dirty="0" err="1">
                <a:solidFill>
                  <a:srgbClr val="FF0000"/>
                </a:solidFill>
                <a:latin typeface="Tahoma"/>
                <a:cs typeface="Tahoma"/>
              </a:rPr>
              <a:t>Tuy</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nhiên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FDM</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cũng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có</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nhược</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điểm</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giống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như</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TDM</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là</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bị</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giới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hạn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sử</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dụng</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tối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đa</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kênh</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truyền</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chỉ</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tốc</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độ</a:t>
            </a:r>
            <a:r>
              <a:rPr lang="en-US" sz="1200" spc="-25" baseline="0" dirty="0">
                <a:solidFill>
                  <a:srgbClr val="FF0000"/>
                </a:solidFill>
                <a:latin typeface="Tahoma"/>
                <a:cs typeface="Tahoma"/>
              </a:rPr>
              <a:t> R/N bps </a:t>
            </a:r>
            <a:r>
              <a:rPr lang="en-US" sz="1200" spc="-25" baseline="0" dirty="0" err="1">
                <a:solidFill>
                  <a:srgbClr val="FF0000"/>
                </a:solidFill>
                <a:latin typeface="Tahoma"/>
                <a:cs typeface="Tahoma"/>
              </a:rPr>
              <a:t>ngay</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cả</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khi</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đó</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là</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nút</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duy</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nhất</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có</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nhu</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cầu</a:t>
            </a:r>
            <a:r>
              <a:rPr lang="en-US" sz="1200" spc="-25" baseline="0" dirty="0">
                <a:solidFill>
                  <a:srgbClr val="FF0000"/>
                </a:solidFill>
                <a:latin typeface="Tahoma"/>
                <a:cs typeface="Tahoma"/>
              </a:rPr>
              <a:t> </a:t>
            </a:r>
            <a:r>
              <a:rPr lang="en-US" sz="1200" spc="-25" baseline="0" dirty="0" err="1">
                <a:solidFill>
                  <a:srgbClr val="FF0000"/>
                </a:solidFill>
                <a:latin typeface="Tahoma"/>
                <a:cs typeface="Tahoma"/>
              </a:rPr>
              <a:t>truyền</a:t>
            </a:r>
            <a:r>
              <a:rPr lang="en-US" sz="1200" spc="-25" baseline="0" dirty="0">
                <a:solidFill>
                  <a:srgbClr val="FF0000"/>
                </a:solidFill>
                <a:latin typeface="Tahoma"/>
                <a:cs typeface="Tahoma"/>
              </a:rPr>
              <a:t>.</a:t>
            </a:r>
          </a:p>
          <a:p>
            <a:endParaRPr lang="en-US" dirty="0"/>
          </a:p>
          <a:p>
            <a:r>
              <a:rPr lang="en-US" dirty="0" err="1"/>
              <a:t>Kỹ</a:t>
            </a:r>
            <a:r>
              <a:rPr lang="en-US" baseline="0" dirty="0"/>
              <a:t> </a:t>
            </a:r>
            <a:r>
              <a:rPr lang="en-US" baseline="0" dirty="0" err="1"/>
              <a:t>thuật</a:t>
            </a:r>
            <a:r>
              <a:rPr lang="en-US" baseline="0" dirty="0"/>
              <a:t> </a:t>
            </a:r>
            <a:r>
              <a:rPr lang="en-US" baseline="0" dirty="0" err="1"/>
              <a:t>thứ</a:t>
            </a:r>
            <a:r>
              <a:rPr lang="en-US" baseline="0" dirty="0"/>
              <a:t> 3 </a:t>
            </a:r>
            <a:r>
              <a:rPr lang="en-US" baseline="0" dirty="0" err="1"/>
              <a:t>là</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theo</a:t>
            </a:r>
            <a:r>
              <a:rPr lang="en-US" baseline="0" dirty="0"/>
              <a:t> </a:t>
            </a:r>
            <a:r>
              <a:rPr lang="en-US" baseline="0" dirty="0" err="1"/>
              <a:t>mã</a:t>
            </a:r>
            <a:r>
              <a:rPr lang="en-US" baseline="0" dirty="0"/>
              <a:t> (CDMA)</a:t>
            </a:r>
            <a:endParaRPr dirty="0"/>
          </a:p>
        </p:txBody>
      </p:sp>
    </p:spTree>
    <p:extLst>
      <p:ext uri="{BB962C8B-B14F-4D97-AF65-F5344CB8AC3E}">
        <p14:creationId xmlns:p14="http://schemas.microsoft.com/office/powerpoint/2010/main" val="814823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pitchFamily="34" charset="0"/>
              <a:buChar char="•"/>
            </a:pPr>
            <a:r>
              <a:rPr lang="en-US" dirty="0" err="1"/>
              <a:t>Kỹ</a:t>
            </a:r>
            <a:r>
              <a:rPr lang="en-US" baseline="0" dirty="0"/>
              <a:t> </a:t>
            </a:r>
            <a:r>
              <a:rPr lang="en-US" baseline="0" dirty="0" err="1"/>
              <a:t>thuật</a:t>
            </a:r>
            <a:r>
              <a:rPr lang="en-US" baseline="0" dirty="0"/>
              <a:t> </a:t>
            </a:r>
            <a:r>
              <a:rPr lang="en-US" baseline="0" dirty="0" err="1"/>
              <a:t>thứ</a:t>
            </a:r>
            <a:r>
              <a:rPr lang="en-US" baseline="0" dirty="0"/>
              <a:t> 3 </a:t>
            </a:r>
            <a:r>
              <a:rPr lang="en-US" baseline="0" dirty="0" err="1"/>
              <a:t>là</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theo</a:t>
            </a:r>
            <a:r>
              <a:rPr lang="en-US" baseline="0" dirty="0"/>
              <a:t> </a:t>
            </a:r>
            <a:r>
              <a:rPr lang="en-US" baseline="0" dirty="0" err="1"/>
              <a:t>mã</a:t>
            </a:r>
            <a:r>
              <a:rPr lang="en-US" baseline="0" dirty="0"/>
              <a:t> (CDMA)</a:t>
            </a:r>
          </a:p>
          <a:p>
            <a:pPr marL="171450" indent="-171450">
              <a:buFont typeface="Arial" pitchFamily="34" charset="0"/>
              <a:buChar char="•"/>
            </a:pPr>
            <a:r>
              <a:rPr lang="en-US" baseline="0" dirty="0" err="1"/>
              <a:t>Trong</a:t>
            </a:r>
            <a:r>
              <a:rPr lang="en-US" baseline="0" dirty="0"/>
              <a:t> </a:t>
            </a:r>
            <a:r>
              <a:rPr lang="en-US" baseline="0" dirty="0" err="1"/>
              <a:t>khi</a:t>
            </a:r>
            <a:r>
              <a:rPr lang="en-US" baseline="0" dirty="0"/>
              <a:t> </a:t>
            </a:r>
            <a:r>
              <a:rPr lang="en-US" baseline="0" dirty="0" err="1"/>
              <a:t>TDM</a:t>
            </a:r>
            <a:r>
              <a:rPr lang="en-US" baseline="0" dirty="0"/>
              <a:t> </a:t>
            </a:r>
            <a:r>
              <a:rPr lang="en-US" baseline="0" dirty="0" err="1"/>
              <a:t>và</a:t>
            </a:r>
            <a:r>
              <a:rPr lang="en-US" baseline="0" dirty="0"/>
              <a:t> </a:t>
            </a:r>
            <a:r>
              <a:rPr lang="en-US" baseline="0" dirty="0" err="1"/>
              <a:t>FDM</a:t>
            </a:r>
            <a:r>
              <a:rPr lang="en-US" baseline="0" dirty="0"/>
              <a:t> chia </a:t>
            </a:r>
            <a:r>
              <a:rPr lang="en-US" baseline="0" dirty="0" err="1"/>
              <a:t>sẻ</a:t>
            </a:r>
            <a:r>
              <a:rPr lang="en-US" baseline="0" dirty="0"/>
              <a:t> </a:t>
            </a:r>
            <a:r>
              <a:rPr lang="en-US" baseline="0" dirty="0" err="1"/>
              <a:t>kênh</a:t>
            </a:r>
            <a:r>
              <a:rPr lang="en-US" baseline="0" dirty="0"/>
              <a:t> </a:t>
            </a:r>
            <a:r>
              <a:rPr lang="en-US" baseline="0" dirty="0" err="1"/>
              <a:t>truyền</a:t>
            </a:r>
            <a:r>
              <a:rPr lang="en-US" baseline="0" dirty="0"/>
              <a:t> </a:t>
            </a:r>
            <a:r>
              <a:rPr lang="en-US" baseline="0" dirty="0" err="1"/>
              <a:t>theo</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và</a:t>
            </a:r>
            <a:r>
              <a:rPr lang="en-US" baseline="0" dirty="0"/>
              <a:t> </a:t>
            </a:r>
            <a:r>
              <a:rPr lang="en-US" baseline="0" dirty="0" err="1"/>
              <a:t>tần</a:t>
            </a:r>
            <a:r>
              <a:rPr lang="en-US" baseline="0" dirty="0"/>
              <a:t> </a:t>
            </a:r>
            <a:r>
              <a:rPr lang="en-US" baseline="0" dirty="0" err="1"/>
              <a:t>số</a:t>
            </a:r>
            <a:r>
              <a:rPr lang="en-US" baseline="0" dirty="0"/>
              <a:t> </a:t>
            </a:r>
            <a:r>
              <a:rPr lang="en-US" baseline="0" dirty="0" err="1"/>
              <a:t>thì</a:t>
            </a:r>
            <a:r>
              <a:rPr lang="en-US" baseline="0" dirty="0"/>
              <a:t> CDMA </a:t>
            </a:r>
            <a:r>
              <a:rPr lang="en-US" baseline="0" dirty="0" err="1"/>
              <a:t>gán</a:t>
            </a:r>
            <a:r>
              <a:rPr lang="en-US" baseline="0" dirty="0"/>
              <a:t> </a:t>
            </a:r>
            <a:r>
              <a:rPr lang="en-US" baseline="0" dirty="0" err="1"/>
              <a:t>cho</a:t>
            </a:r>
            <a:r>
              <a:rPr lang="en-US" baseline="0" dirty="0"/>
              <a:t> </a:t>
            </a:r>
            <a:r>
              <a:rPr lang="en-US" baseline="0" dirty="0" err="1"/>
              <a:t>mỗi</a:t>
            </a:r>
            <a:r>
              <a:rPr lang="en-US" baseline="0" dirty="0"/>
              <a:t> node </a:t>
            </a:r>
            <a:r>
              <a:rPr lang="en-US" baseline="0" dirty="0" err="1"/>
              <a:t>một</a:t>
            </a:r>
            <a:r>
              <a:rPr lang="en-US" baseline="0" dirty="0"/>
              <a:t> </a:t>
            </a:r>
            <a:r>
              <a:rPr lang="en-US" baseline="0" dirty="0" err="1"/>
              <a:t>mã</a:t>
            </a:r>
            <a:r>
              <a:rPr lang="en-US" baseline="0" dirty="0"/>
              <a:t> </a:t>
            </a:r>
            <a:r>
              <a:rPr lang="en-US" baseline="0" dirty="0" err="1"/>
              <a:t>số</a:t>
            </a:r>
            <a:r>
              <a:rPr lang="en-US" baseline="0" dirty="0"/>
              <a:t> </a:t>
            </a:r>
            <a:r>
              <a:rPr lang="en-US" baseline="0" dirty="0" err="1"/>
              <a:t>riêng</a:t>
            </a:r>
            <a:r>
              <a:rPr lang="en-US" baseline="0" dirty="0"/>
              <a:t>. </a:t>
            </a:r>
            <a:r>
              <a:rPr lang="en-US" baseline="0" dirty="0" err="1"/>
              <a:t>Nếu</a:t>
            </a:r>
            <a:r>
              <a:rPr lang="en-US" baseline="0" dirty="0"/>
              <a:t> </a:t>
            </a:r>
            <a:r>
              <a:rPr lang="en-US" baseline="0" dirty="0" err="1"/>
              <a:t>các</a:t>
            </a:r>
            <a:r>
              <a:rPr lang="en-US" baseline="0" dirty="0"/>
              <a:t> </a:t>
            </a:r>
            <a:r>
              <a:rPr lang="en-US" baseline="0" dirty="0" err="1"/>
              <a:t>mã</a:t>
            </a:r>
            <a:r>
              <a:rPr lang="en-US" baseline="0" dirty="0"/>
              <a:t> </a:t>
            </a:r>
            <a:r>
              <a:rPr lang="en-US" baseline="0" dirty="0" err="1"/>
              <a:t>số</a:t>
            </a:r>
            <a:r>
              <a:rPr lang="en-US" baseline="0" dirty="0"/>
              <a:t> </a:t>
            </a:r>
            <a:r>
              <a:rPr lang="en-US" baseline="0" dirty="0" err="1"/>
              <a:t>này</a:t>
            </a:r>
            <a:r>
              <a:rPr lang="en-US" baseline="0" dirty="0"/>
              <a:t> </a:t>
            </a:r>
            <a:r>
              <a:rPr lang="en-US" baseline="0" dirty="0" err="1"/>
              <a:t>được</a:t>
            </a:r>
            <a:r>
              <a:rPr lang="en-US" baseline="0" dirty="0"/>
              <a:t> </a:t>
            </a:r>
            <a:r>
              <a:rPr lang="en-US" baseline="0" dirty="0" err="1"/>
              <a:t>lựa</a:t>
            </a:r>
            <a:r>
              <a:rPr lang="en-US" baseline="0" dirty="0"/>
              <a:t> </a:t>
            </a:r>
            <a:r>
              <a:rPr lang="en-US" baseline="0" dirty="0" err="1"/>
              <a:t>chọn</a:t>
            </a:r>
            <a:r>
              <a:rPr lang="en-US" baseline="0" dirty="0"/>
              <a:t> </a:t>
            </a:r>
            <a:r>
              <a:rPr lang="en-US" baseline="0" dirty="0" err="1"/>
              <a:t>cẩn</a:t>
            </a:r>
            <a:r>
              <a:rPr lang="en-US" baseline="0" dirty="0"/>
              <a:t> </a:t>
            </a:r>
            <a:r>
              <a:rPr lang="en-US" baseline="0" dirty="0" err="1"/>
              <a:t>thận</a:t>
            </a:r>
            <a:r>
              <a:rPr lang="en-US" baseline="0" dirty="0"/>
              <a:t>, </a:t>
            </a:r>
            <a:r>
              <a:rPr lang="en-US" baseline="0" dirty="0" err="1"/>
              <a:t>các</a:t>
            </a:r>
            <a:r>
              <a:rPr lang="en-US" baseline="0" dirty="0"/>
              <a:t> </a:t>
            </a:r>
            <a:r>
              <a:rPr lang="en-US" baseline="0" dirty="0" err="1"/>
              <a:t>mạng</a:t>
            </a:r>
            <a:r>
              <a:rPr lang="en-US" baseline="0" dirty="0"/>
              <a:t> CDMA </a:t>
            </a:r>
            <a:r>
              <a:rPr lang="en-US" baseline="0" dirty="0" err="1"/>
              <a:t>sẽ</a:t>
            </a:r>
            <a:r>
              <a:rPr lang="en-US" baseline="0" dirty="0"/>
              <a:t> </a:t>
            </a:r>
            <a:r>
              <a:rPr lang="en-US" baseline="0" dirty="0" err="1"/>
              <a:t>hỗ</a:t>
            </a:r>
            <a:r>
              <a:rPr lang="en-US" baseline="0" dirty="0"/>
              <a:t> </a:t>
            </a:r>
            <a:r>
              <a:rPr lang="en-US" baseline="0" dirty="0" err="1"/>
              <a:t>trợ</a:t>
            </a:r>
            <a:r>
              <a:rPr lang="en-US" baseline="0" dirty="0"/>
              <a:t> </a:t>
            </a:r>
            <a:r>
              <a:rPr lang="en-US" baseline="0" dirty="0" err="1"/>
              <a:t>nhiều</a:t>
            </a:r>
            <a:r>
              <a:rPr lang="en-US" baseline="0" dirty="0"/>
              <a:t> node </a:t>
            </a:r>
            <a:r>
              <a:rPr lang="en-US" baseline="0" dirty="0" err="1"/>
              <a:t>mạng</a:t>
            </a:r>
            <a:r>
              <a:rPr lang="en-US" baseline="0" dirty="0"/>
              <a:t> </a:t>
            </a:r>
            <a:r>
              <a:rPr lang="en-US" baseline="0" dirty="0" err="1"/>
              <a:t>gửi</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cùng</a:t>
            </a:r>
            <a:r>
              <a:rPr lang="en-US" baseline="0" dirty="0"/>
              <a:t> </a:t>
            </a:r>
            <a:r>
              <a:rPr lang="en-US" baseline="0" dirty="0" err="1"/>
              <a:t>lúc</a:t>
            </a:r>
            <a:r>
              <a:rPr lang="en-US" baseline="0" dirty="0"/>
              <a:t> </a:t>
            </a:r>
            <a:r>
              <a:rPr lang="en-US" baseline="0" dirty="0" err="1"/>
              <a:t>và</a:t>
            </a:r>
            <a:r>
              <a:rPr lang="en-US" baseline="0" dirty="0"/>
              <a:t> </a:t>
            </a:r>
            <a:r>
              <a:rPr lang="en-US" baseline="0" dirty="0" err="1"/>
              <a:t>các</a:t>
            </a:r>
            <a:r>
              <a:rPr lang="en-US" baseline="0" dirty="0"/>
              <a:t> node </a:t>
            </a:r>
            <a:r>
              <a:rPr lang="en-US" baseline="0" dirty="0" err="1"/>
              <a:t>mạng</a:t>
            </a:r>
            <a:r>
              <a:rPr lang="en-US" baseline="0" dirty="0"/>
              <a:t> </a:t>
            </a:r>
            <a:r>
              <a:rPr lang="en-US" baseline="0" dirty="0" err="1"/>
              <a:t>đích</a:t>
            </a:r>
            <a:r>
              <a:rPr lang="en-US" baseline="0" dirty="0"/>
              <a:t> </a:t>
            </a:r>
            <a:r>
              <a:rPr lang="en-US" baseline="0" dirty="0" err="1"/>
              <a:t>vẫn</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chính</a:t>
            </a:r>
            <a:r>
              <a:rPr lang="en-US" baseline="0" dirty="0"/>
              <a:t> </a:t>
            </a:r>
            <a:r>
              <a:rPr lang="en-US" baseline="0" dirty="0" err="1"/>
              <a:t>xác</a:t>
            </a:r>
            <a:r>
              <a:rPr lang="en-US" baseline="0" dirty="0"/>
              <a:t> </a:t>
            </a:r>
            <a:r>
              <a:rPr lang="en-US" baseline="0" dirty="0" err="1"/>
              <a:t>bất</a:t>
            </a:r>
            <a:r>
              <a:rPr lang="en-US" baseline="0" dirty="0"/>
              <a:t> </a:t>
            </a:r>
            <a:r>
              <a:rPr lang="en-US" baseline="0" dirty="0" err="1"/>
              <a:t>chấp</a:t>
            </a:r>
            <a:r>
              <a:rPr lang="en-US" baseline="0" dirty="0"/>
              <a:t> </a:t>
            </a:r>
            <a:r>
              <a:rPr lang="en-US" baseline="0" dirty="0" err="1"/>
              <a:t>việc</a:t>
            </a:r>
            <a:r>
              <a:rPr lang="en-US" baseline="0" dirty="0"/>
              <a:t> </a:t>
            </a:r>
            <a:r>
              <a:rPr lang="en-US" baseline="0" dirty="0" err="1"/>
              <a:t>đan</a:t>
            </a:r>
            <a:r>
              <a:rPr lang="en-US" baseline="0" dirty="0"/>
              <a:t> </a:t>
            </a:r>
            <a:r>
              <a:rPr lang="en-US" baseline="0" dirty="0" err="1"/>
              <a:t>xen</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tín</a:t>
            </a:r>
            <a:r>
              <a:rPr lang="en-US" baseline="0" dirty="0"/>
              <a:t> </a:t>
            </a:r>
            <a:r>
              <a:rPr lang="en-US" baseline="0" dirty="0" err="1"/>
              <a:t>hiệu</a:t>
            </a:r>
            <a:r>
              <a:rPr lang="en-US" baseline="0" dirty="0"/>
              <a:t> </a:t>
            </a:r>
            <a:r>
              <a:rPr lang="en-US" baseline="0" dirty="0" err="1"/>
              <a:t>phát</a:t>
            </a:r>
            <a:r>
              <a:rPr lang="en-US" baseline="0" dirty="0"/>
              <a:t> </a:t>
            </a:r>
            <a:r>
              <a:rPr lang="en-US" baseline="0" dirty="0" err="1"/>
              <a:t>đồng</a:t>
            </a:r>
            <a:r>
              <a:rPr lang="en-US" baseline="0" dirty="0"/>
              <a:t> </a:t>
            </a:r>
            <a:r>
              <a:rPr lang="en-US" baseline="0" dirty="0" err="1"/>
              <a:t>thời</a:t>
            </a:r>
            <a:r>
              <a:rPr lang="en-US" baseline="0" dirty="0"/>
              <a:t>. </a:t>
            </a:r>
            <a:r>
              <a:rPr lang="en-US" baseline="0" dirty="0" err="1"/>
              <a:t>Kỹ</a:t>
            </a:r>
            <a:r>
              <a:rPr lang="en-US" baseline="0" dirty="0"/>
              <a:t> </a:t>
            </a:r>
            <a:r>
              <a:rPr lang="en-US" baseline="0" dirty="0" err="1"/>
              <a:t>thuật</a:t>
            </a:r>
            <a:r>
              <a:rPr lang="en-US" baseline="0" dirty="0"/>
              <a:t> CDMA </a:t>
            </a:r>
            <a:r>
              <a:rPr lang="en-US" baseline="0" dirty="0" err="1"/>
              <a:t>được</a:t>
            </a:r>
            <a:r>
              <a:rPr lang="en-US" baseline="0" dirty="0"/>
              <a:t> </a:t>
            </a:r>
            <a:r>
              <a:rPr lang="en-US" baseline="0" dirty="0" err="1"/>
              <a:t>áp</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quân</a:t>
            </a:r>
            <a:r>
              <a:rPr lang="en-US" baseline="0" dirty="0"/>
              <a:t> </a:t>
            </a:r>
            <a:r>
              <a:rPr lang="en-US" baseline="0" dirty="0" err="1"/>
              <a:t>sự</a:t>
            </a:r>
            <a:r>
              <a:rPr lang="en-US" baseline="0" dirty="0"/>
              <a:t> </a:t>
            </a:r>
            <a:r>
              <a:rPr lang="en-US" baseline="0" dirty="0" err="1"/>
              <a:t>và</a:t>
            </a:r>
            <a:r>
              <a:rPr lang="en-US" baseline="0" dirty="0"/>
              <a:t> </a:t>
            </a:r>
            <a:r>
              <a:rPr lang="en-US" baseline="0" dirty="0" err="1"/>
              <a:t>ngày</a:t>
            </a:r>
            <a:r>
              <a:rPr lang="en-US" baseline="0" dirty="0"/>
              <a:t> nay </a:t>
            </a:r>
            <a:r>
              <a:rPr lang="en-US" baseline="0" dirty="0" err="1"/>
              <a:t>cũng</a:t>
            </a:r>
            <a:r>
              <a:rPr lang="en-US" baseline="0" dirty="0"/>
              <a:t> </a:t>
            </a:r>
            <a:r>
              <a:rPr lang="en-US" baseline="0" dirty="0" err="1"/>
              <a:t>áp</a:t>
            </a:r>
            <a:r>
              <a:rPr lang="en-US" baseline="0" dirty="0"/>
              <a:t> </a:t>
            </a:r>
            <a:r>
              <a:rPr lang="en-US" baseline="0" dirty="0" err="1"/>
              <a:t>dụng</a:t>
            </a:r>
            <a:r>
              <a:rPr lang="en-US" baseline="0" dirty="0"/>
              <a:t> </a:t>
            </a:r>
            <a:r>
              <a:rPr lang="en-US" baseline="0" dirty="0" err="1"/>
              <a:t>rộng</a:t>
            </a:r>
            <a:r>
              <a:rPr lang="en-US" baseline="0" dirty="0"/>
              <a:t> </a:t>
            </a:r>
            <a:r>
              <a:rPr lang="en-US" baseline="0" dirty="0" err="1"/>
              <a:t>rãi</a:t>
            </a:r>
            <a:r>
              <a:rPr lang="en-US" baseline="0" dirty="0"/>
              <a:t> </a:t>
            </a:r>
            <a:r>
              <a:rPr lang="en-US" baseline="0" dirty="0" err="1"/>
              <a:t>trong</a:t>
            </a:r>
            <a:r>
              <a:rPr lang="en-US" baseline="0" dirty="0"/>
              <a:t> </a:t>
            </a:r>
            <a:r>
              <a:rPr lang="en-US" baseline="0" dirty="0" err="1"/>
              <a:t>dân</a:t>
            </a:r>
            <a:r>
              <a:rPr lang="en-US" baseline="0" dirty="0"/>
              <a:t> </a:t>
            </a:r>
            <a:r>
              <a:rPr lang="en-US" baseline="0" dirty="0" err="1"/>
              <a:t>sự</a:t>
            </a:r>
            <a:r>
              <a:rPr lang="en-US" baseline="0" dirty="0"/>
              <a:t>, </a:t>
            </a:r>
            <a:r>
              <a:rPr lang="en-US" baseline="0" dirty="0" err="1"/>
              <a:t>đặc</a:t>
            </a:r>
            <a:r>
              <a:rPr lang="en-US" baseline="0" dirty="0"/>
              <a:t> </a:t>
            </a:r>
            <a:r>
              <a:rPr lang="en-US" baseline="0" dirty="0" err="1"/>
              <a:t>biệt</a:t>
            </a:r>
            <a:r>
              <a:rPr lang="en-US" baseline="0" dirty="0"/>
              <a:t> </a:t>
            </a:r>
            <a:r>
              <a:rPr lang="en-US" baseline="0" dirty="0" err="1"/>
              <a:t>trong</a:t>
            </a:r>
            <a:r>
              <a:rPr lang="en-US" baseline="0" dirty="0"/>
              <a:t> </a:t>
            </a:r>
            <a:r>
              <a:rPr lang="en-US" baseline="0" dirty="0" err="1"/>
              <a:t>các</a:t>
            </a:r>
            <a:r>
              <a:rPr lang="en-US" baseline="0" dirty="0"/>
              <a:t> </a:t>
            </a:r>
            <a:r>
              <a:rPr lang="en-US" baseline="0" dirty="0" err="1"/>
              <a:t>mạng</a:t>
            </a:r>
            <a:r>
              <a:rPr lang="en-US" baseline="0" dirty="0"/>
              <a:t> </a:t>
            </a:r>
            <a:r>
              <a:rPr lang="en-US" baseline="0" dirty="0" err="1"/>
              <a:t>điện</a:t>
            </a:r>
            <a:r>
              <a:rPr lang="en-US" baseline="0" dirty="0"/>
              <a:t> </a:t>
            </a:r>
            <a:r>
              <a:rPr lang="en-US" baseline="0" dirty="0" err="1"/>
              <a:t>thoại</a:t>
            </a:r>
            <a:r>
              <a:rPr lang="en-US" baseline="0" dirty="0"/>
              <a:t> di </a:t>
            </a:r>
            <a:r>
              <a:rPr lang="en-US" baseline="0" dirty="0" err="1"/>
              <a:t>động</a:t>
            </a:r>
            <a:r>
              <a:rPr lang="en-US" baseline="0" dirty="0"/>
              <a:t>.</a:t>
            </a:r>
            <a:endParaRPr dirty="0"/>
          </a:p>
        </p:txBody>
      </p:sp>
    </p:spTree>
    <p:extLst>
      <p:ext uri="{BB962C8B-B14F-4D97-AF65-F5344CB8AC3E}">
        <p14:creationId xmlns:p14="http://schemas.microsoft.com/office/powerpoint/2010/main" val="32594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pPr marL="12700" indent="0">
              <a:lnSpc>
                <a:spcPct val="100000"/>
              </a:lnSpc>
              <a:buClr>
                <a:srgbClr val="3333CC"/>
              </a:buClr>
              <a:buSzPct val="83333"/>
              <a:buFont typeface="Wingdings"/>
              <a:buNone/>
              <a:tabLst>
                <a:tab pos="354330" algn="l"/>
              </a:tabLst>
            </a:pPr>
            <a:r>
              <a:rPr lang="en-US" sz="2400" spc="-10" dirty="0" err="1">
                <a:latin typeface="Tahoma"/>
                <a:cs typeface="Tahoma"/>
              </a:rPr>
              <a:t>Nhóm</a:t>
            </a:r>
            <a:r>
              <a:rPr lang="en-US" sz="2400" spc="-10" baseline="0" dirty="0">
                <a:latin typeface="Tahoma"/>
                <a:cs typeface="Tahoma"/>
              </a:rPr>
              <a:t> </a:t>
            </a:r>
            <a:r>
              <a:rPr lang="en-US" sz="2400" spc="-10" baseline="0" dirty="0" err="1">
                <a:latin typeface="Tahoma"/>
                <a:cs typeface="Tahoma"/>
              </a:rPr>
              <a:t>giao</a:t>
            </a:r>
            <a:r>
              <a:rPr lang="en-US" sz="2400" spc="-10" baseline="0" dirty="0">
                <a:latin typeface="Tahoma"/>
                <a:cs typeface="Tahoma"/>
              </a:rPr>
              <a:t> </a:t>
            </a:r>
            <a:r>
              <a:rPr lang="en-US" sz="2400" spc="-10" baseline="0" dirty="0" err="1">
                <a:latin typeface="Tahoma"/>
                <a:cs typeface="Tahoma"/>
              </a:rPr>
              <a:t>thức</a:t>
            </a:r>
            <a:r>
              <a:rPr lang="en-US" sz="2400" spc="-10" baseline="0" dirty="0">
                <a:latin typeface="Tahoma"/>
                <a:cs typeface="Tahoma"/>
              </a:rPr>
              <a:t> </a:t>
            </a:r>
            <a:r>
              <a:rPr lang="en-US" sz="2400" spc="-10" baseline="0" dirty="0" err="1">
                <a:latin typeface="Tahoma"/>
                <a:cs typeface="Tahoma"/>
              </a:rPr>
              <a:t>thường</a:t>
            </a:r>
            <a:r>
              <a:rPr lang="en-US" sz="2400" spc="-10" baseline="0" dirty="0">
                <a:latin typeface="Tahoma"/>
                <a:cs typeface="Tahoma"/>
              </a:rPr>
              <a:t> </a:t>
            </a:r>
            <a:r>
              <a:rPr lang="en-US" sz="2400" spc="-10" baseline="0" dirty="0" err="1">
                <a:latin typeface="Tahoma"/>
                <a:cs typeface="Tahoma"/>
              </a:rPr>
              <a:t>được</a:t>
            </a:r>
            <a:r>
              <a:rPr lang="en-US" sz="2400" spc="-10" baseline="0" dirty="0">
                <a:latin typeface="Tahoma"/>
                <a:cs typeface="Tahoma"/>
              </a:rPr>
              <a:t> </a:t>
            </a:r>
            <a:r>
              <a:rPr lang="en-US" sz="2400" spc="-10" baseline="0" dirty="0" err="1">
                <a:latin typeface="Tahoma"/>
                <a:cs typeface="Tahoma"/>
              </a:rPr>
              <a:t>sử</a:t>
            </a:r>
            <a:r>
              <a:rPr lang="en-US" sz="2400" spc="-10" baseline="0" dirty="0">
                <a:latin typeface="Tahoma"/>
                <a:cs typeface="Tahoma"/>
              </a:rPr>
              <a:t> </a:t>
            </a:r>
            <a:r>
              <a:rPr lang="en-US" sz="2400" spc="-10" baseline="0" dirty="0" err="1">
                <a:latin typeface="Tahoma"/>
                <a:cs typeface="Tahoma"/>
              </a:rPr>
              <a:t>dụng</a:t>
            </a:r>
            <a:r>
              <a:rPr lang="en-US" sz="2400" spc="-10" baseline="0" dirty="0">
                <a:latin typeface="Tahoma"/>
                <a:cs typeface="Tahoma"/>
              </a:rPr>
              <a:t> </a:t>
            </a:r>
            <a:r>
              <a:rPr lang="en-US" sz="2400" spc="-10" baseline="0" dirty="0" err="1">
                <a:latin typeface="Tahoma"/>
                <a:cs typeface="Tahoma"/>
              </a:rPr>
              <a:t>để</a:t>
            </a:r>
            <a:r>
              <a:rPr lang="en-US" sz="2400" spc="-10" baseline="0" dirty="0">
                <a:latin typeface="Tahoma"/>
                <a:cs typeface="Tahoma"/>
              </a:rPr>
              <a:t> </a:t>
            </a:r>
            <a:r>
              <a:rPr lang="en-US" sz="2400" spc="-10" baseline="0" dirty="0" err="1">
                <a:latin typeface="Tahoma"/>
                <a:cs typeface="Tahoma"/>
              </a:rPr>
              <a:t>khai</a:t>
            </a:r>
            <a:r>
              <a:rPr lang="en-US" sz="2400" spc="-10" baseline="0" dirty="0">
                <a:latin typeface="Tahoma"/>
                <a:cs typeface="Tahoma"/>
              </a:rPr>
              <a:t> </a:t>
            </a:r>
            <a:r>
              <a:rPr lang="en-US" sz="2400" spc="-10" baseline="0" dirty="0" err="1">
                <a:latin typeface="Tahoma"/>
                <a:cs typeface="Tahoma"/>
              </a:rPr>
              <a:t>thác</a:t>
            </a:r>
            <a:r>
              <a:rPr lang="en-US" sz="2400" spc="-10" baseline="0" dirty="0">
                <a:latin typeface="Tahoma"/>
                <a:cs typeface="Tahoma"/>
              </a:rPr>
              <a:t> </a:t>
            </a:r>
            <a:r>
              <a:rPr lang="en-US" sz="2400" spc="-10" baseline="0" dirty="0" err="1">
                <a:latin typeface="Tahoma"/>
                <a:cs typeface="Tahoma"/>
              </a:rPr>
              <a:t>môi</a:t>
            </a:r>
            <a:r>
              <a:rPr lang="en-US" sz="2400" spc="-10" baseline="0" dirty="0">
                <a:latin typeface="Tahoma"/>
                <a:cs typeface="Tahoma"/>
              </a:rPr>
              <a:t> </a:t>
            </a:r>
            <a:r>
              <a:rPr lang="en-US" sz="2400" spc="-10" baseline="0" dirty="0" err="1">
                <a:latin typeface="Tahoma"/>
                <a:cs typeface="Tahoma"/>
              </a:rPr>
              <a:t>trường</a:t>
            </a:r>
            <a:r>
              <a:rPr lang="en-US" sz="2400" spc="-10" baseline="0" dirty="0">
                <a:latin typeface="Tahoma"/>
                <a:cs typeface="Tahoma"/>
              </a:rPr>
              <a:t> </a:t>
            </a:r>
            <a:r>
              <a:rPr lang="en-US" sz="2400" spc="-10" baseline="0" dirty="0" err="1">
                <a:latin typeface="Tahoma"/>
                <a:cs typeface="Tahoma"/>
              </a:rPr>
              <a:t>truyền</a:t>
            </a:r>
            <a:r>
              <a:rPr lang="en-US" sz="2400" spc="-10" baseline="0" dirty="0">
                <a:latin typeface="Tahoma"/>
                <a:cs typeface="Tahoma"/>
              </a:rPr>
              <a:t> </a:t>
            </a:r>
            <a:r>
              <a:rPr lang="en-US" sz="2400" spc="-10" baseline="0" dirty="0" err="1">
                <a:latin typeface="Tahoma"/>
                <a:cs typeface="Tahoma"/>
              </a:rPr>
              <a:t>dẫn</a:t>
            </a:r>
            <a:r>
              <a:rPr lang="en-US" sz="2400" spc="-10" baseline="0" dirty="0">
                <a:latin typeface="Tahoma"/>
                <a:cs typeface="Tahoma"/>
              </a:rPr>
              <a:t> chia </a:t>
            </a:r>
            <a:r>
              <a:rPr lang="en-US" sz="2400" spc="-10" baseline="0" dirty="0" err="1">
                <a:latin typeface="Tahoma"/>
                <a:cs typeface="Tahoma"/>
              </a:rPr>
              <a:t>sẻ</a:t>
            </a:r>
            <a:r>
              <a:rPr lang="en-US" sz="2400" spc="-10" baseline="0" dirty="0">
                <a:latin typeface="Tahoma"/>
                <a:cs typeface="Tahoma"/>
              </a:rPr>
              <a:t> (Shared media) </a:t>
            </a:r>
            <a:r>
              <a:rPr lang="en-US" sz="2400" spc="-10" baseline="0" dirty="0" err="1">
                <a:latin typeface="Tahoma"/>
                <a:cs typeface="Tahoma"/>
              </a:rPr>
              <a:t>là</a:t>
            </a:r>
            <a:r>
              <a:rPr lang="en-US" sz="2400" spc="-10" baseline="0" dirty="0">
                <a:latin typeface="Tahoma"/>
                <a:cs typeface="Tahoma"/>
              </a:rPr>
              <a:t> </a:t>
            </a:r>
            <a:r>
              <a:rPr lang="en-US" sz="2400" spc="-10" baseline="0" dirty="0" err="1">
                <a:latin typeface="Tahoma"/>
                <a:cs typeface="Tahoma"/>
              </a:rPr>
              <a:t>nhóm</a:t>
            </a:r>
            <a:r>
              <a:rPr lang="en-US" sz="2400" spc="-10" baseline="0" dirty="0">
                <a:latin typeface="Tahoma"/>
                <a:cs typeface="Tahoma"/>
              </a:rPr>
              <a:t> </a:t>
            </a:r>
            <a:r>
              <a:rPr lang="en-US" sz="2400" spc="-10" baseline="0" dirty="0" err="1">
                <a:latin typeface="Tahoma"/>
                <a:cs typeface="Tahoma"/>
              </a:rPr>
              <a:t>giao</a:t>
            </a:r>
            <a:r>
              <a:rPr lang="en-US" sz="2400" spc="-10" baseline="0" dirty="0">
                <a:latin typeface="Tahoma"/>
                <a:cs typeface="Tahoma"/>
              </a:rPr>
              <a:t> </a:t>
            </a:r>
            <a:r>
              <a:rPr lang="en-US" sz="2400" spc="-10" baseline="0" dirty="0" err="1">
                <a:latin typeface="Tahoma"/>
                <a:cs typeface="Tahoma"/>
              </a:rPr>
              <a:t>thức</a:t>
            </a:r>
            <a:r>
              <a:rPr lang="en-US" sz="2400" spc="-10" baseline="0" dirty="0">
                <a:latin typeface="Tahoma"/>
                <a:cs typeface="Tahoma"/>
              </a:rPr>
              <a:t> </a:t>
            </a:r>
            <a:r>
              <a:rPr lang="en-US" sz="2400" spc="-10" baseline="0" dirty="0" err="1">
                <a:latin typeface="Tahoma"/>
                <a:cs typeface="Tahoma"/>
              </a:rPr>
              <a:t>truy</a:t>
            </a:r>
            <a:r>
              <a:rPr lang="en-US" sz="2400" spc="-10" baseline="0" dirty="0">
                <a:latin typeface="Tahoma"/>
                <a:cs typeface="Tahoma"/>
              </a:rPr>
              <a:t> </a:t>
            </a:r>
            <a:r>
              <a:rPr lang="en-US" sz="2400" spc="-10" baseline="0" dirty="0" err="1">
                <a:latin typeface="Tahoma"/>
                <a:cs typeface="Tahoma"/>
              </a:rPr>
              <a:t>xuất</a:t>
            </a:r>
            <a:r>
              <a:rPr lang="en-US" sz="2400" spc="-10" baseline="0" dirty="0">
                <a:latin typeface="Tahoma"/>
                <a:cs typeface="Tahoma"/>
              </a:rPr>
              <a:t> </a:t>
            </a:r>
            <a:r>
              <a:rPr lang="en-US" sz="2400" spc="-10" baseline="0" dirty="0" err="1">
                <a:latin typeface="Tahoma"/>
                <a:cs typeface="Tahoma"/>
              </a:rPr>
              <a:t>ngẫu</a:t>
            </a:r>
            <a:r>
              <a:rPr lang="en-US" sz="2400" spc="-10" baseline="0" dirty="0">
                <a:latin typeface="Tahoma"/>
                <a:cs typeface="Tahoma"/>
              </a:rPr>
              <a:t> </a:t>
            </a:r>
            <a:r>
              <a:rPr lang="en-US" sz="2400" spc="-10" baseline="0" dirty="0" err="1">
                <a:latin typeface="Tahoma"/>
                <a:cs typeface="Tahoma"/>
              </a:rPr>
              <a:t>nhiên</a:t>
            </a:r>
            <a:r>
              <a:rPr lang="en-US" sz="2400" spc="-10" baseline="0" dirty="0">
                <a:latin typeface="Tahoma"/>
                <a:cs typeface="Tahoma"/>
              </a:rPr>
              <a:t>. </a:t>
            </a:r>
            <a:r>
              <a:rPr lang="en-US" sz="2400" spc="-10" baseline="0" dirty="0" err="1">
                <a:latin typeface="Tahoma"/>
                <a:cs typeface="Tahoma"/>
              </a:rPr>
              <a:t>Trong</a:t>
            </a:r>
            <a:r>
              <a:rPr lang="en-US" sz="2400" spc="-10" baseline="0" dirty="0">
                <a:latin typeface="Tahoma"/>
                <a:cs typeface="Tahoma"/>
              </a:rPr>
              <a:t> </a:t>
            </a:r>
            <a:r>
              <a:rPr lang="en-US" sz="2400" spc="-10" baseline="0" dirty="0" err="1">
                <a:latin typeface="Tahoma"/>
                <a:cs typeface="Tahoma"/>
              </a:rPr>
              <a:t>loại</a:t>
            </a:r>
            <a:r>
              <a:rPr lang="en-US" sz="2400" spc="-10" baseline="0" dirty="0">
                <a:latin typeface="Tahoma"/>
                <a:cs typeface="Tahoma"/>
              </a:rPr>
              <a:t> </a:t>
            </a:r>
            <a:r>
              <a:rPr lang="en-US" sz="2400" spc="-10" baseline="0" dirty="0" err="1">
                <a:latin typeface="Tahoma"/>
                <a:cs typeface="Tahoma"/>
              </a:rPr>
              <a:t>giao</a:t>
            </a:r>
            <a:r>
              <a:rPr lang="en-US" sz="2400" spc="-10" baseline="0" dirty="0">
                <a:latin typeface="Tahoma"/>
                <a:cs typeface="Tahoma"/>
              </a:rPr>
              <a:t> </a:t>
            </a:r>
            <a:r>
              <a:rPr lang="en-US" sz="2400" spc="-10" baseline="0" dirty="0" err="1">
                <a:latin typeface="Tahoma"/>
                <a:cs typeface="Tahoma"/>
              </a:rPr>
              <a:t>thức</a:t>
            </a:r>
            <a:r>
              <a:rPr lang="en-US" sz="2400" spc="-10" baseline="0" dirty="0">
                <a:latin typeface="Tahoma"/>
                <a:cs typeface="Tahoma"/>
              </a:rPr>
              <a:t> </a:t>
            </a:r>
            <a:r>
              <a:rPr lang="en-US" sz="2400" spc="-10" baseline="0" dirty="0" err="1">
                <a:latin typeface="Tahoma"/>
                <a:cs typeface="Tahoma"/>
              </a:rPr>
              <a:t>này</a:t>
            </a:r>
            <a:r>
              <a:rPr lang="en-US" sz="2400" spc="-10" baseline="0" dirty="0">
                <a:latin typeface="Tahoma"/>
                <a:cs typeface="Tahoma"/>
              </a:rPr>
              <a:t>:</a:t>
            </a:r>
            <a:endParaRPr lang="en-US" sz="2400" spc="-10" dirty="0">
              <a:latin typeface="Tahoma"/>
              <a:cs typeface="Tahoma"/>
            </a:endParaRPr>
          </a:p>
          <a:p>
            <a:pPr marL="171450" indent="-171450">
              <a:buFont typeface="Arial" pitchFamily="34" charset="0"/>
              <a:buChar char="•"/>
            </a:pPr>
            <a:r>
              <a:rPr lang="en-US" dirty="0" err="1"/>
              <a:t>Mỗi</a:t>
            </a:r>
            <a:r>
              <a:rPr lang="en-US" baseline="0" dirty="0"/>
              <a:t> node </a:t>
            </a:r>
            <a:r>
              <a:rPr lang="en-US" baseline="0" dirty="0" err="1"/>
              <a:t>khi</a:t>
            </a:r>
            <a:r>
              <a:rPr lang="en-US" baseline="0" dirty="0"/>
              <a:t> </a:t>
            </a:r>
            <a:r>
              <a:rPr lang="en-US" baseline="0" dirty="0" err="1"/>
              <a:t>truyền</a:t>
            </a:r>
            <a:r>
              <a:rPr lang="en-US" baseline="0" dirty="0"/>
              <a:t> </a:t>
            </a:r>
            <a:r>
              <a:rPr lang="en-US" baseline="0" dirty="0" err="1"/>
              <a:t>sẽ</a:t>
            </a:r>
            <a:r>
              <a:rPr lang="en-US" baseline="0" dirty="0"/>
              <a:t> </a:t>
            </a:r>
            <a:r>
              <a:rPr lang="en-US" baseline="0" dirty="0" err="1"/>
              <a:t>luôn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toàn</a:t>
            </a:r>
            <a:r>
              <a:rPr lang="en-US" baseline="0" dirty="0"/>
              <a:t> </a:t>
            </a:r>
            <a:r>
              <a:rPr lang="en-US" baseline="0" dirty="0" err="1"/>
              <a:t>bộ</a:t>
            </a:r>
            <a:r>
              <a:rPr lang="en-US" baseline="0" dirty="0"/>
              <a:t> </a:t>
            </a:r>
            <a:r>
              <a:rPr lang="en-US" baseline="0" dirty="0" err="1"/>
              <a:t>băng</a:t>
            </a:r>
            <a:r>
              <a:rPr lang="en-US" baseline="0" dirty="0"/>
              <a:t> </a:t>
            </a:r>
            <a:r>
              <a:rPr lang="en-US" baseline="0" dirty="0" err="1"/>
              <a:t>thông</a:t>
            </a:r>
            <a:r>
              <a:rPr lang="en-US" baseline="0" dirty="0"/>
              <a:t> </a:t>
            </a:r>
            <a:r>
              <a:rPr lang="en-US" baseline="0" dirty="0" err="1"/>
              <a:t>của</a:t>
            </a:r>
            <a:r>
              <a:rPr lang="en-US" baseline="0" dirty="0"/>
              <a:t> </a:t>
            </a:r>
            <a:r>
              <a:rPr lang="en-US" baseline="0" dirty="0" err="1"/>
              <a:t>đường</a:t>
            </a:r>
            <a:r>
              <a:rPr lang="en-US" baseline="0" dirty="0"/>
              <a:t> </a:t>
            </a:r>
            <a:r>
              <a:rPr lang="en-US" baseline="0" dirty="0" err="1"/>
              <a:t>truyền</a:t>
            </a:r>
            <a:r>
              <a:rPr lang="en-US" baseline="0" dirty="0"/>
              <a:t>, ở </a:t>
            </a:r>
            <a:r>
              <a:rPr lang="en-US" baseline="0" dirty="0" err="1"/>
              <a:t>đây</a:t>
            </a:r>
            <a:r>
              <a:rPr lang="en-US" baseline="0" dirty="0"/>
              <a:t> </a:t>
            </a:r>
            <a:r>
              <a:rPr lang="en-US" baseline="0" dirty="0" err="1"/>
              <a:t>là</a:t>
            </a:r>
            <a:r>
              <a:rPr lang="en-US" baseline="0" dirty="0"/>
              <a:t> R bps. </a:t>
            </a:r>
            <a:r>
              <a:rPr lang="en-US" baseline="0" dirty="0" err="1"/>
              <a:t>Nếu</a:t>
            </a:r>
            <a:r>
              <a:rPr lang="en-US" baseline="0" dirty="0"/>
              <a:t> </a:t>
            </a:r>
            <a:r>
              <a:rPr lang="en-US" baseline="0" dirty="0" err="1"/>
              <a:t>có</a:t>
            </a:r>
            <a:r>
              <a:rPr lang="en-US" baseline="0" dirty="0"/>
              <a:t> </a:t>
            </a:r>
            <a:r>
              <a:rPr lang="en-US" baseline="0" dirty="0" err="1"/>
              <a:t>nhiều</a:t>
            </a:r>
            <a:r>
              <a:rPr lang="en-US" baseline="0" dirty="0"/>
              <a:t> </a:t>
            </a:r>
            <a:r>
              <a:rPr lang="en-US" baseline="0" dirty="0" err="1"/>
              <a:t>hơn</a:t>
            </a:r>
            <a:r>
              <a:rPr lang="en-US" baseline="0" dirty="0"/>
              <a:t> 2 </a:t>
            </a:r>
            <a:r>
              <a:rPr lang="en-US" baseline="0" dirty="0" err="1"/>
              <a:t>nút</a:t>
            </a:r>
            <a:r>
              <a:rPr lang="en-US" baseline="0" dirty="0"/>
              <a:t> </a:t>
            </a:r>
            <a:r>
              <a:rPr lang="en-US" baseline="0" dirty="0" err="1"/>
              <a:t>truyền</a:t>
            </a:r>
            <a:r>
              <a:rPr lang="en-US" baseline="0" dirty="0"/>
              <a:t> </a:t>
            </a:r>
            <a:r>
              <a:rPr lang="en-US" baseline="0" dirty="0" err="1"/>
              <a:t>sẽ</a:t>
            </a:r>
            <a:r>
              <a:rPr lang="en-US" baseline="0" dirty="0"/>
              <a:t> </a:t>
            </a:r>
            <a:r>
              <a:rPr lang="en-US" baseline="0" dirty="0" err="1"/>
              <a:t>xảy</a:t>
            </a:r>
            <a:r>
              <a:rPr lang="en-US" baseline="0" dirty="0"/>
              <a:t> </a:t>
            </a:r>
            <a:r>
              <a:rPr lang="en-US" baseline="0" dirty="0" err="1"/>
              <a:t>ra</a:t>
            </a:r>
            <a:r>
              <a:rPr lang="en-US" baseline="0" dirty="0"/>
              <a:t> </a:t>
            </a:r>
            <a:r>
              <a:rPr lang="en-US" baseline="0" dirty="0" err="1"/>
              <a:t>xung</a:t>
            </a:r>
            <a:r>
              <a:rPr lang="en-US" baseline="0" dirty="0"/>
              <a:t> </a:t>
            </a:r>
            <a:r>
              <a:rPr lang="en-US" baseline="0" dirty="0" err="1"/>
              <a:t>đột</a:t>
            </a:r>
            <a:r>
              <a:rPr lang="en-US" baseline="0" dirty="0"/>
              <a:t>.</a:t>
            </a:r>
          </a:p>
          <a:p>
            <a:pPr marL="171450" indent="-171450">
              <a:buFont typeface="Arial" pitchFamily="34" charset="0"/>
              <a:buChar char="•"/>
            </a:pPr>
            <a:r>
              <a:rPr lang="en-US" baseline="0" dirty="0" err="1"/>
              <a:t>Khi</a:t>
            </a:r>
            <a:r>
              <a:rPr lang="en-US" baseline="0" dirty="0"/>
              <a:t> </a:t>
            </a:r>
            <a:r>
              <a:rPr lang="en-US" baseline="0" dirty="0" err="1"/>
              <a:t>có</a:t>
            </a:r>
            <a:r>
              <a:rPr lang="en-US" baseline="0" dirty="0"/>
              <a:t> collision, </a:t>
            </a:r>
            <a:r>
              <a:rPr lang="en-US" baseline="0" dirty="0" err="1"/>
              <a:t>mỗi</a:t>
            </a:r>
            <a:r>
              <a:rPr lang="en-US" baseline="0" dirty="0"/>
              <a:t> node </a:t>
            </a:r>
            <a:r>
              <a:rPr lang="en-US" baseline="0" dirty="0" err="1"/>
              <a:t>bị</a:t>
            </a:r>
            <a:r>
              <a:rPr lang="en-US" baseline="0" dirty="0"/>
              <a:t> </a:t>
            </a:r>
            <a:r>
              <a:rPr lang="en-US" baseline="0" dirty="0" err="1"/>
              <a:t>ảnh</a:t>
            </a:r>
            <a:r>
              <a:rPr lang="en-US" baseline="0" dirty="0"/>
              <a:t> </a:t>
            </a:r>
            <a:r>
              <a:rPr lang="en-US" baseline="0" dirty="0" err="1"/>
              <a:t>hưởng</a:t>
            </a:r>
            <a:r>
              <a:rPr lang="en-US" baseline="0" dirty="0"/>
              <a:t> </a:t>
            </a:r>
            <a:r>
              <a:rPr lang="en-US" baseline="0" dirty="0" err="1"/>
              <a:t>sẽ</a:t>
            </a:r>
            <a:r>
              <a:rPr lang="en-US" baseline="0" dirty="0"/>
              <a:t> </a:t>
            </a:r>
            <a:r>
              <a:rPr lang="en-US" baseline="0" dirty="0" err="1"/>
              <a:t>liên</a:t>
            </a:r>
            <a:r>
              <a:rPr lang="en-US" baseline="0" dirty="0"/>
              <a:t> </a:t>
            </a:r>
            <a:r>
              <a:rPr lang="en-US" baseline="0" dirty="0" err="1"/>
              <a:t>tục</a:t>
            </a:r>
            <a:r>
              <a:rPr lang="en-US" baseline="0" dirty="0"/>
              <a:t> </a:t>
            </a:r>
            <a:r>
              <a:rPr lang="en-US" baseline="0" dirty="0" err="1"/>
              <a:t>truyền</a:t>
            </a:r>
            <a:r>
              <a:rPr lang="en-US" baseline="0" dirty="0"/>
              <a:t> </a:t>
            </a:r>
            <a:r>
              <a:rPr lang="en-US" baseline="0" dirty="0" err="1"/>
              <a:t>lại</a:t>
            </a:r>
            <a:r>
              <a:rPr lang="en-US" baseline="0" dirty="0"/>
              <a:t> </a:t>
            </a:r>
            <a:r>
              <a:rPr lang="en-US" baseline="0" dirty="0" err="1"/>
              <a:t>toàn</a:t>
            </a:r>
            <a:r>
              <a:rPr lang="en-US" baseline="0" dirty="0"/>
              <a:t> </a:t>
            </a:r>
            <a:r>
              <a:rPr lang="en-US" baseline="0" dirty="0" err="1"/>
              <a:t>bộ</a:t>
            </a:r>
            <a:r>
              <a:rPr lang="en-US" baseline="0" dirty="0"/>
              <a:t> </a:t>
            </a:r>
            <a:r>
              <a:rPr lang="en-US" baseline="0" dirty="0" err="1"/>
              <a:t>gói</a:t>
            </a:r>
            <a:r>
              <a:rPr lang="en-US" baseline="0" dirty="0"/>
              <a:t> tin </a:t>
            </a:r>
            <a:r>
              <a:rPr lang="en-US" baseline="0" dirty="0" err="1"/>
              <a:t>cho</a:t>
            </a:r>
            <a:r>
              <a:rPr lang="en-US" baseline="0" dirty="0"/>
              <a:t> </a:t>
            </a:r>
            <a:r>
              <a:rPr lang="en-US" baseline="0" dirty="0" err="1"/>
              <a:t>đến</a:t>
            </a:r>
            <a:r>
              <a:rPr lang="en-US" baseline="0" dirty="0"/>
              <a:t> </a:t>
            </a:r>
            <a:r>
              <a:rPr lang="en-US" baseline="0" dirty="0" err="1"/>
              <a:t>khi</a:t>
            </a:r>
            <a:r>
              <a:rPr lang="en-US" baseline="0" dirty="0"/>
              <a:t> </a:t>
            </a:r>
            <a:r>
              <a:rPr lang="en-US" baseline="0" dirty="0" err="1"/>
              <a:t>có</a:t>
            </a:r>
            <a:r>
              <a:rPr lang="en-US" baseline="0" dirty="0"/>
              <a:t> </a:t>
            </a:r>
            <a:r>
              <a:rPr lang="en-US" baseline="0" dirty="0" err="1"/>
              <a:t>thể</a:t>
            </a:r>
            <a:r>
              <a:rPr lang="en-US" baseline="0" dirty="0"/>
              <a:t> </a:t>
            </a:r>
            <a:r>
              <a:rPr lang="en-US" baseline="0" dirty="0" err="1"/>
              <a:t>hoàn</a:t>
            </a:r>
            <a:r>
              <a:rPr lang="en-US" baseline="0" dirty="0"/>
              <a:t> </a:t>
            </a:r>
            <a:r>
              <a:rPr lang="en-US" baseline="0" dirty="0" err="1"/>
              <a:t>tất</a:t>
            </a:r>
            <a:r>
              <a:rPr lang="en-US" baseline="0" dirty="0"/>
              <a:t> </a:t>
            </a:r>
            <a:r>
              <a:rPr lang="en-US" baseline="0" dirty="0" err="1"/>
              <a:t>việc</a:t>
            </a:r>
            <a:r>
              <a:rPr lang="en-US" baseline="0" dirty="0"/>
              <a:t> </a:t>
            </a:r>
            <a:r>
              <a:rPr lang="en-US" baseline="0" dirty="0" err="1"/>
              <a:t>truyền</a:t>
            </a:r>
            <a:r>
              <a:rPr lang="en-US" baseline="0" dirty="0"/>
              <a:t> </a:t>
            </a:r>
            <a:r>
              <a:rPr lang="en-US" baseline="0" dirty="0" err="1"/>
              <a:t>mà</a:t>
            </a:r>
            <a:r>
              <a:rPr lang="en-US" baseline="0" dirty="0"/>
              <a:t> </a:t>
            </a:r>
            <a:r>
              <a:rPr lang="en-US" baseline="0" dirty="0" err="1"/>
              <a:t>không</a:t>
            </a:r>
            <a:r>
              <a:rPr lang="en-US" baseline="0" dirty="0"/>
              <a:t> </a:t>
            </a:r>
            <a:r>
              <a:rPr lang="en-US" baseline="0" dirty="0" err="1"/>
              <a:t>bị</a:t>
            </a:r>
            <a:r>
              <a:rPr lang="en-US" baseline="0" dirty="0"/>
              <a:t> collision.</a:t>
            </a:r>
          </a:p>
          <a:p>
            <a:pPr marL="171450" indent="-171450">
              <a:buFont typeface="Arial" pitchFamily="34" charset="0"/>
              <a:buChar char="•"/>
            </a:pPr>
            <a:r>
              <a:rPr lang="en-US" baseline="0" dirty="0" err="1"/>
              <a:t>Tuy</a:t>
            </a:r>
            <a:r>
              <a:rPr lang="en-US" baseline="0" dirty="0"/>
              <a:t> </a:t>
            </a:r>
            <a:r>
              <a:rPr lang="en-US" baseline="0" dirty="0" err="1"/>
              <a:t>nhiên</a:t>
            </a:r>
            <a:r>
              <a:rPr lang="en-US" baseline="0" dirty="0"/>
              <a:t> </a:t>
            </a:r>
            <a:r>
              <a:rPr lang="en-US" baseline="0" dirty="0" err="1"/>
              <a:t>khi</a:t>
            </a:r>
            <a:r>
              <a:rPr lang="en-US" baseline="0" dirty="0"/>
              <a:t> 1 node </a:t>
            </a:r>
            <a:r>
              <a:rPr lang="en-US" baseline="0" dirty="0" err="1"/>
              <a:t>gặp</a:t>
            </a:r>
            <a:r>
              <a:rPr lang="en-US" baseline="0" dirty="0"/>
              <a:t> </a:t>
            </a:r>
            <a:r>
              <a:rPr lang="en-US" baseline="0" dirty="0" err="1"/>
              <a:t>tình</a:t>
            </a:r>
            <a:r>
              <a:rPr lang="en-US" baseline="0" dirty="0"/>
              <a:t> </a:t>
            </a:r>
            <a:r>
              <a:rPr lang="en-US" baseline="0" dirty="0" err="1"/>
              <a:t>trạng</a:t>
            </a:r>
            <a:r>
              <a:rPr lang="en-US" baseline="0" dirty="0"/>
              <a:t> </a:t>
            </a:r>
            <a:r>
              <a:rPr lang="en-US" baseline="0" dirty="0" err="1"/>
              <a:t>xung</a:t>
            </a:r>
            <a:r>
              <a:rPr lang="en-US" baseline="0" dirty="0"/>
              <a:t> </a:t>
            </a:r>
            <a:r>
              <a:rPr lang="en-US" baseline="0" dirty="0" err="1"/>
              <a:t>đột</a:t>
            </a:r>
            <a:r>
              <a:rPr lang="en-US" baseline="0" dirty="0"/>
              <a:t> , </a:t>
            </a:r>
            <a:r>
              <a:rPr lang="en-US" baseline="0" dirty="0" err="1"/>
              <a:t>không</a:t>
            </a:r>
            <a:r>
              <a:rPr lang="en-US" baseline="0" dirty="0"/>
              <a:t> </a:t>
            </a:r>
            <a:r>
              <a:rPr lang="en-US" baseline="0" dirty="0" err="1"/>
              <a:t>nhất</a:t>
            </a:r>
            <a:r>
              <a:rPr lang="en-US" baseline="0" dirty="0"/>
              <a:t> </a:t>
            </a:r>
            <a:r>
              <a:rPr lang="en-US" baseline="0" dirty="0" err="1"/>
              <a:t>thiết</a:t>
            </a:r>
            <a:r>
              <a:rPr lang="en-US" baseline="0" dirty="0"/>
              <a:t> node </a:t>
            </a:r>
            <a:r>
              <a:rPr lang="en-US" baseline="0" dirty="0" err="1"/>
              <a:t>mạng</a:t>
            </a:r>
            <a:r>
              <a:rPr lang="en-US" baseline="0" dirty="0"/>
              <a:t> </a:t>
            </a:r>
            <a:r>
              <a:rPr lang="en-US" baseline="0" dirty="0" err="1"/>
              <a:t>đó</a:t>
            </a:r>
            <a:r>
              <a:rPr lang="en-US" baseline="0" dirty="0"/>
              <a:t> </a:t>
            </a:r>
            <a:r>
              <a:rPr lang="en-US" baseline="0" dirty="0" err="1"/>
              <a:t>phải</a:t>
            </a:r>
            <a:r>
              <a:rPr lang="en-US" baseline="0" dirty="0"/>
              <a:t> </a:t>
            </a:r>
            <a:r>
              <a:rPr lang="en-US" baseline="0" dirty="0" err="1"/>
              <a:t>truyền</a:t>
            </a:r>
            <a:r>
              <a:rPr lang="en-US" baseline="0" dirty="0"/>
              <a:t> </a:t>
            </a:r>
            <a:r>
              <a:rPr lang="en-US" baseline="0" dirty="0" err="1"/>
              <a:t>lại</a:t>
            </a:r>
            <a:r>
              <a:rPr lang="en-US" baseline="0" dirty="0"/>
              <a:t> </a:t>
            </a:r>
            <a:r>
              <a:rPr lang="en-US" baseline="0" dirty="0" err="1"/>
              <a:t>ngay</a:t>
            </a:r>
            <a:r>
              <a:rPr lang="en-US" baseline="0" dirty="0"/>
              <a:t> </a:t>
            </a:r>
            <a:r>
              <a:rPr lang="en-US" baseline="0" dirty="0" err="1"/>
              <a:t>mà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chờ</a:t>
            </a:r>
            <a:r>
              <a:rPr lang="en-US" baseline="0" dirty="0"/>
              <a:t> </a:t>
            </a:r>
            <a:r>
              <a:rPr lang="en-US" baseline="0" dirty="0" err="1"/>
              <a:t>một</a:t>
            </a:r>
            <a:r>
              <a:rPr lang="en-US" baseline="0" dirty="0"/>
              <a:t> </a:t>
            </a:r>
            <a:r>
              <a:rPr lang="en-US" baseline="0" dirty="0" err="1"/>
              <a:t>khoảng</a:t>
            </a:r>
            <a:r>
              <a:rPr lang="en-US" baseline="0" dirty="0"/>
              <a:t> t/g random </a:t>
            </a:r>
            <a:r>
              <a:rPr lang="en-US" baseline="0" dirty="0" err="1"/>
              <a:t>trước</a:t>
            </a:r>
            <a:r>
              <a:rPr lang="en-US" baseline="0" dirty="0"/>
              <a:t> </a:t>
            </a:r>
            <a:r>
              <a:rPr lang="en-US" baseline="0" dirty="0" err="1"/>
              <a:t>khi</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truyền</a:t>
            </a:r>
            <a:r>
              <a:rPr lang="en-US" baseline="0" dirty="0"/>
              <a:t> </a:t>
            </a:r>
            <a:r>
              <a:rPr lang="en-US" baseline="0" dirty="0" err="1"/>
              <a:t>lại</a:t>
            </a:r>
            <a:r>
              <a:rPr lang="en-US" baseline="0" dirty="0"/>
              <a:t>.</a:t>
            </a:r>
          </a:p>
          <a:p>
            <a:pPr marL="171450" indent="-171450">
              <a:buFont typeface="Arial" pitchFamily="34" charset="0"/>
              <a:buChar char="•"/>
            </a:pPr>
            <a:endParaRPr lang="en-US" baseline="0" dirty="0"/>
          </a:p>
          <a:p>
            <a:pPr marL="0" indent="0">
              <a:buFont typeface="Arial" pitchFamily="34" charset="0"/>
              <a:buNone/>
            </a:pPr>
            <a:r>
              <a:rPr lang="en-US" baseline="0" dirty="0" err="1"/>
              <a:t>Đã</a:t>
            </a:r>
            <a:r>
              <a:rPr lang="en-US" baseline="0" dirty="0"/>
              <a:t> </a:t>
            </a:r>
            <a:r>
              <a:rPr lang="en-US" baseline="0" dirty="0" err="1"/>
              <a:t>có</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giải</a:t>
            </a:r>
            <a:r>
              <a:rPr lang="en-US" baseline="0" dirty="0"/>
              <a:t> </a:t>
            </a:r>
            <a:r>
              <a:rPr lang="en-US" baseline="0" dirty="0" err="1"/>
              <a:t>pháp</a:t>
            </a:r>
            <a:r>
              <a:rPr lang="en-US" baseline="0" dirty="0"/>
              <a:t> </a:t>
            </a:r>
            <a:r>
              <a:rPr lang="en-US" baseline="0" dirty="0" err="1"/>
              <a:t>được</a:t>
            </a:r>
            <a:r>
              <a:rPr lang="en-US" baseline="0" dirty="0"/>
              <a:t> </a:t>
            </a:r>
            <a:r>
              <a:rPr lang="en-US" baseline="0" dirty="0" err="1"/>
              <a:t>đề</a:t>
            </a:r>
            <a:r>
              <a:rPr lang="en-US" baseline="0" dirty="0"/>
              <a:t> </a:t>
            </a:r>
            <a:r>
              <a:rPr lang="en-US" baseline="0" dirty="0" err="1"/>
              <a:t>xuất</a:t>
            </a:r>
            <a:r>
              <a:rPr lang="en-US" baseline="0" dirty="0"/>
              <a:t> </a:t>
            </a:r>
            <a:r>
              <a:rPr lang="en-US" baseline="0" dirty="0" err="1"/>
              <a:t>trong</a:t>
            </a:r>
            <a:r>
              <a:rPr lang="en-US" baseline="0" dirty="0"/>
              <a:t> </a:t>
            </a:r>
            <a:r>
              <a:rPr lang="en-US" baseline="0" dirty="0" err="1"/>
              <a:t>nhóm</a:t>
            </a:r>
            <a:r>
              <a:rPr lang="en-US" baseline="0" dirty="0"/>
              <a:t> </a:t>
            </a:r>
            <a:r>
              <a:rPr lang="en-US" baseline="0" dirty="0" err="1"/>
              <a:t>truy</a:t>
            </a:r>
            <a:r>
              <a:rPr lang="en-US" baseline="0" dirty="0"/>
              <a:t> </a:t>
            </a:r>
            <a:r>
              <a:rPr lang="en-US" baseline="0" dirty="0" err="1"/>
              <a:t>cập</a:t>
            </a:r>
            <a:r>
              <a:rPr lang="en-US" baseline="0" dirty="0"/>
              <a:t> </a:t>
            </a:r>
            <a:r>
              <a:rPr lang="en-US" baseline="0" dirty="0" err="1"/>
              <a:t>ngẫu</a:t>
            </a:r>
            <a:r>
              <a:rPr lang="en-US" baseline="0" dirty="0"/>
              <a:t> </a:t>
            </a:r>
            <a:r>
              <a:rPr lang="en-US" baseline="0" dirty="0" err="1"/>
              <a:t>nhiên</a:t>
            </a:r>
            <a:r>
              <a:rPr lang="en-US" baseline="0" dirty="0"/>
              <a:t>, </a:t>
            </a:r>
            <a:r>
              <a:rPr lang="en-US" baseline="0" dirty="0" err="1"/>
              <a:t>chương</a:t>
            </a:r>
            <a:r>
              <a:rPr lang="en-US" baseline="0" dirty="0"/>
              <a:t> </a:t>
            </a:r>
            <a:r>
              <a:rPr lang="en-US" baseline="0" dirty="0" err="1"/>
              <a:t>này</a:t>
            </a:r>
            <a:r>
              <a:rPr lang="en-US" baseline="0" dirty="0"/>
              <a:t> </a:t>
            </a:r>
            <a:r>
              <a:rPr lang="en-US" baseline="0" dirty="0" err="1"/>
              <a:t>giới</a:t>
            </a:r>
            <a:r>
              <a:rPr lang="en-US" baseline="0" dirty="0"/>
              <a:t> </a:t>
            </a:r>
            <a:r>
              <a:rPr lang="en-US" baseline="0" dirty="0" err="1"/>
              <a:t>thiệu</a:t>
            </a:r>
            <a:r>
              <a:rPr lang="en-US" baseline="0" dirty="0"/>
              <a:t> 1 </a:t>
            </a:r>
            <a:r>
              <a:rPr lang="en-US" baseline="0" dirty="0" err="1"/>
              <a:t>số</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phổ</a:t>
            </a:r>
            <a:r>
              <a:rPr lang="en-US" baseline="0" dirty="0"/>
              <a:t> </a:t>
            </a:r>
            <a:r>
              <a:rPr lang="en-US" baseline="0" dirty="0" err="1"/>
              <a:t>biến</a:t>
            </a:r>
            <a:r>
              <a:rPr lang="en-US" baseline="0" dirty="0"/>
              <a:t> </a:t>
            </a:r>
            <a:r>
              <a:rPr lang="en-US" baseline="0" dirty="0" err="1"/>
              <a:t>như</a:t>
            </a:r>
            <a:r>
              <a:rPr lang="en-US" baseline="0" dirty="0"/>
              <a:t> ALOHA, </a:t>
            </a:r>
            <a:r>
              <a:rPr lang="en-US" baseline="0" dirty="0" err="1"/>
              <a:t>CSMA</a:t>
            </a:r>
            <a:r>
              <a:rPr lang="en-US" baseline="0" dirty="0"/>
              <a:t>. </a:t>
            </a:r>
            <a:r>
              <a:rPr lang="en-US" baseline="0" dirty="0" err="1"/>
              <a:t>Trong</a:t>
            </a:r>
            <a:r>
              <a:rPr lang="en-US" baseline="0" dirty="0"/>
              <a:t> </a:t>
            </a:r>
            <a:r>
              <a:rPr lang="en-US" baseline="0" dirty="0" err="1"/>
              <a:t>đó</a:t>
            </a:r>
            <a:r>
              <a:rPr lang="en-US" baseline="0" dirty="0"/>
              <a:t> </a:t>
            </a:r>
            <a:r>
              <a:rPr lang="en-US" baseline="0" dirty="0" err="1"/>
              <a:t>CSMA</a:t>
            </a:r>
            <a:r>
              <a:rPr lang="en-US" baseline="0" dirty="0"/>
              <a:t> </a:t>
            </a:r>
            <a:r>
              <a:rPr lang="en-US" baseline="0" dirty="0" err="1"/>
              <a:t>là</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rộng</a:t>
            </a:r>
            <a:r>
              <a:rPr lang="en-US" baseline="0" dirty="0"/>
              <a:t> </a:t>
            </a:r>
            <a:r>
              <a:rPr lang="en-US" baseline="0" dirty="0" err="1"/>
              <a:t>rãi</a:t>
            </a:r>
            <a:r>
              <a:rPr lang="en-US" baseline="0" dirty="0"/>
              <a:t> </a:t>
            </a:r>
            <a:r>
              <a:rPr lang="en-US" baseline="0" dirty="0" err="1"/>
              <a:t>trong</a:t>
            </a:r>
            <a:r>
              <a:rPr lang="en-US" baseline="0" dirty="0"/>
              <a:t> </a:t>
            </a:r>
            <a:r>
              <a:rPr lang="en-US" baseline="0" dirty="0" err="1"/>
              <a:t>các</a:t>
            </a:r>
            <a:r>
              <a:rPr lang="en-US" baseline="0" dirty="0"/>
              <a:t> </a:t>
            </a:r>
            <a:r>
              <a:rPr lang="en-US" baseline="0" dirty="0" err="1"/>
              <a:t>mạng</a:t>
            </a:r>
            <a:r>
              <a:rPr lang="en-US" baseline="0" dirty="0"/>
              <a:t> Ethernet </a:t>
            </a:r>
            <a:r>
              <a:rPr lang="en-US" baseline="0" dirty="0" err="1"/>
              <a:t>được</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phần</a:t>
            </a:r>
            <a:r>
              <a:rPr lang="en-US" baseline="0" dirty="0"/>
              <a:t> </a:t>
            </a:r>
            <a:r>
              <a:rPr lang="en-US" baseline="0" dirty="0" err="1"/>
              <a:t>sau</a:t>
            </a:r>
            <a:endParaRPr lang="en-US" baseline="0" dirty="0"/>
          </a:p>
          <a:p>
            <a:pPr marL="171450" indent="-171450">
              <a:buFont typeface="Arial" pitchFamily="34" charset="0"/>
              <a:buChar char="•"/>
            </a:pPr>
            <a:endParaRPr dirty="0"/>
          </a:p>
        </p:txBody>
      </p:sp>
    </p:spTree>
    <p:extLst>
      <p:ext uri="{BB962C8B-B14F-4D97-AF65-F5344CB8AC3E}">
        <p14:creationId xmlns:p14="http://schemas.microsoft.com/office/powerpoint/2010/main" val="672025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ALOHA </a:t>
            </a:r>
            <a:r>
              <a:rPr lang="en-US" dirty="0" err="1"/>
              <a:t>là</a:t>
            </a:r>
            <a:r>
              <a:rPr lang="en-US" baseline="0" dirty="0"/>
              <a:t> </a:t>
            </a:r>
            <a:r>
              <a:rPr lang="en-US" baseline="0" dirty="0" err="1"/>
              <a:t>một</a:t>
            </a:r>
            <a:r>
              <a:rPr lang="en-US" baseline="0" dirty="0"/>
              <a:t> </a:t>
            </a:r>
            <a:r>
              <a:rPr lang="en-US" baseline="0" dirty="0" err="1"/>
              <a:t>trong</a:t>
            </a:r>
            <a:r>
              <a:rPr lang="en-US" baseline="0" dirty="0"/>
              <a:t> </a:t>
            </a:r>
            <a:r>
              <a:rPr lang="en-US" baseline="0" dirty="0" err="1"/>
              <a:t>những</a:t>
            </a:r>
            <a:r>
              <a:rPr lang="en-US" baseline="0" dirty="0"/>
              <a:t> </a:t>
            </a:r>
            <a:r>
              <a:rPr lang="en-US" baseline="0" dirty="0" err="1"/>
              <a:t>giao</a:t>
            </a:r>
            <a:r>
              <a:rPr lang="en-US" baseline="0" dirty="0"/>
              <a:t> </a:t>
            </a:r>
            <a:r>
              <a:rPr lang="en-US" baseline="0" dirty="0" err="1"/>
              <a:t>thức</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trong</a:t>
            </a:r>
            <a:r>
              <a:rPr lang="en-US" baseline="0" dirty="0"/>
              <a:t> </a:t>
            </a:r>
            <a:r>
              <a:rPr lang="en-US" baseline="0" dirty="0" err="1"/>
              <a:t>nhóm</a:t>
            </a:r>
            <a:r>
              <a:rPr lang="en-US" baseline="0" dirty="0"/>
              <a:t> </a:t>
            </a:r>
            <a:r>
              <a:rPr lang="en-US" baseline="0" dirty="0" err="1"/>
              <a:t>các</a:t>
            </a:r>
            <a:r>
              <a:rPr lang="en-US" baseline="0" dirty="0"/>
              <a:t> </a:t>
            </a:r>
            <a:r>
              <a:rPr lang="en-US" baseline="0" dirty="0" err="1"/>
              <a:t>gt</a:t>
            </a:r>
            <a:r>
              <a:rPr lang="en-US" baseline="0" dirty="0"/>
              <a:t> </a:t>
            </a:r>
            <a:r>
              <a:rPr lang="en-US" baseline="0" dirty="0" err="1"/>
              <a:t>truy</a:t>
            </a:r>
            <a:r>
              <a:rPr lang="en-US" baseline="0" dirty="0"/>
              <a:t> </a:t>
            </a:r>
            <a:r>
              <a:rPr lang="en-US" baseline="0" dirty="0" err="1"/>
              <a:t>cập</a:t>
            </a:r>
            <a:r>
              <a:rPr lang="en-US" baseline="0" dirty="0"/>
              <a:t> </a:t>
            </a:r>
            <a:r>
              <a:rPr lang="en-US" baseline="0" dirty="0" err="1"/>
              <a:t>ramdom</a:t>
            </a:r>
            <a:r>
              <a:rPr lang="en-US" baseline="0" dirty="0"/>
              <a:t>. </a:t>
            </a:r>
            <a:r>
              <a:rPr lang="en-US" baseline="0" dirty="0" err="1"/>
              <a:t>Để</a:t>
            </a:r>
            <a:r>
              <a:rPr lang="en-US" baseline="0" dirty="0"/>
              <a:t> </a:t>
            </a:r>
            <a:r>
              <a:rPr lang="en-US" baseline="0" dirty="0" err="1"/>
              <a:t>tìm</a:t>
            </a:r>
            <a:r>
              <a:rPr lang="en-US" baseline="0" dirty="0"/>
              <a:t> </a:t>
            </a:r>
            <a:r>
              <a:rPr lang="en-US" baseline="0" dirty="0" err="1"/>
              <a:t>hiểu</a:t>
            </a:r>
            <a:r>
              <a:rPr lang="en-US" baseline="0" dirty="0"/>
              <a:t> ta </a:t>
            </a:r>
            <a:r>
              <a:rPr lang="en-US" baseline="0" dirty="0" err="1"/>
              <a:t>chấp</a:t>
            </a:r>
            <a:r>
              <a:rPr lang="en-US" baseline="0" dirty="0"/>
              <a:t> </a:t>
            </a:r>
            <a:r>
              <a:rPr lang="en-US" baseline="0" dirty="0" err="1"/>
              <a:t>nhận</a:t>
            </a:r>
            <a:r>
              <a:rPr lang="en-US" baseline="0" dirty="0"/>
              <a:t> </a:t>
            </a:r>
            <a:r>
              <a:rPr lang="en-US" baseline="0" dirty="0" err="1"/>
              <a:t>giả</a:t>
            </a:r>
            <a:r>
              <a:rPr lang="en-US" baseline="0" dirty="0"/>
              <a:t> </a:t>
            </a:r>
            <a:r>
              <a:rPr lang="en-US" baseline="0" dirty="0" err="1"/>
              <a:t>định</a:t>
            </a:r>
            <a:r>
              <a:rPr lang="en-US" baseline="0" dirty="0"/>
              <a:t> </a:t>
            </a:r>
            <a:r>
              <a:rPr lang="en-US" baseline="0" dirty="0" err="1"/>
              <a:t>sau</a:t>
            </a:r>
            <a:r>
              <a:rPr lang="en-US" baseline="0" dirty="0"/>
              <a:t>:</a:t>
            </a:r>
          </a:p>
          <a:p>
            <a:pPr marL="171450" indent="-171450">
              <a:buFont typeface="Arial" pitchFamily="34" charset="0"/>
              <a:buChar char="•"/>
            </a:pPr>
            <a:r>
              <a:rPr lang="vi-VN" dirty="0"/>
              <a:t>Tất cả các khung bao gồm chính xác L bit.</a:t>
            </a:r>
          </a:p>
          <a:p>
            <a:pPr marL="171450" indent="-171450">
              <a:buFont typeface="Arial" pitchFamily="34" charset="0"/>
              <a:buChar char="•"/>
            </a:pPr>
            <a:r>
              <a:rPr lang="vi-VN" dirty="0"/>
              <a:t>Thời gian được chia thành các khe có kích thước L / R giây (nghĩa là, một khe bằng thời gian để truyền một khung hình).</a:t>
            </a:r>
          </a:p>
          <a:p>
            <a:pPr marL="171450" indent="-171450">
              <a:buFont typeface="Arial" pitchFamily="34" charset="0"/>
              <a:buChar char="•"/>
            </a:pPr>
            <a:r>
              <a:rPr lang="vi-VN" dirty="0"/>
              <a:t>Các nút bắt đầu truyền các khung hình chỉ khi bắt đầu các khe.</a:t>
            </a:r>
          </a:p>
          <a:p>
            <a:pPr marL="171450" indent="-171450">
              <a:buFont typeface="Arial" pitchFamily="34" charset="0"/>
              <a:buChar char="•"/>
            </a:pPr>
            <a:r>
              <a:rPr lang="vi-VN" dirty="0"/>
              <a:t>Các nút được đồng bộ hóa để mỗi nút biết khi nào các khe bắt đầu.</a:t>
            </a:r>
          </a:p>
          <a:p>
            <a:pPr marL="171450" indent="-171450">
              <a:buFont typeface="Arial" pitchFamily="34" charset="0"/>
              <a:buChar char="•"/>
            </a:pPr>
            <a:r>
              <a:rPr lang="vi-VN" dirty="0"/>
              <a:t>Nếu hai hoặc nhiều khung hình va chạm trong một khe, thì tất cả các nút sẽ phát hiện sự kiện va chạm trước khi vị trí kết thúc.</a:t>
            </a:r>
            <a:endParaRPr lang="en-US" dirty="0"/>
          </a:p>
          <a:p>
            <a:pPr marL="171450" indent="-171450">
              <a:buFont typeface="Arial" pitchFamily="34" charset="0"/>
              <a:buChar char="•"/>
            </a:pPr>
            <a:endParaRPr lang="en-US" dirty="0"/>
          </a:p>
          <a:p>
            <a:pPr marL="0" indent="0">
              <a:buFont typeface="Arial" pitchFamily="34" charset="0"/>
              <a:buNone/>
            </a:pPr>
            <a:r>
              <a:rPr lang="vi-VN" dirty="0"/>
              <a:t>Gọi p là xác suất, nghĩa là, một số nằm trong khoảng từ 0 đến 1. Hoạt động của rãnh</a:t>
            </a:r>
            <a:r>
              <a:rPr lang="en-US" baseline="0" dirty="0"/>
              <a:t> </a:t>
            </a:r>
            <a:r>
              <a:rPr lang="vi-VN" dirty="0"/>
              <a:t>ALOHA trong mỗi nút rất đơn giản:</a:t>
            </a:r>
            <a:endParaRPr lang="en-US" dirty="0"/>
          </a:p>
          <a:p>
            <a:pPr marL="0" indent="0">
              <a:buFont typeface="Arial" pitchFamily="34" charset="0"/>
              <a:buNone/>
            </a:pPr>
            <a:endParaRPr lang="vi-VN" dirty="0"/>
          </a:p>
        </p:txBody>
      </p:sp>
    </p:spTree>
    <p:extLst>
      <p:ext uri="{BB962C8B-B14F-4D97-AF65-F5344CB8AC3E}">
        <p14:creationId xmlns:p14="http://schemas.microsoft.com/office/powerpoint/2010/main" val="114547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10000"/>
          </a:bodyPr>
          <a:lstStyle/>
          <a:p>
            <a:pPr marL="12700">
              <a:lnSpc>
                <a:spcPct val="100000"/>
              </a:lnSpc>
            </a:pPr>
            <a:r>
              <a:rPr lang="en-US" sz="2400" u="heavy" dirty="0" err="1">
                <a:solidFill>
                  <a:srgbClr val="FF0000"/>
                </a:solidFill>
                <a:latin typeface="Tahoma"/>
                <a:cs typeface="Tahoma"/>
              </a:rPr>
              <a:t>Vài</a:t>
            </a:r>
            <a:r>
              <a:rPr lang="en-US" sz="2400" u="heavy" spc="-10" dirty="0">
                <a:solidFill>
                  <a:srgbClr val="FF0000"/>
                </a:solidFill>
                <a:latin typeface="Tahoma"/>
                <a:cs typeface="Tahoma"/>
              </a:rPr>
              <a:t> </a:t>
            </a:r>
            <a:r>
              <a:rPr lang="en-US" sz="2400" u="heavy" dirty="0" err="1">
                <a:solidFill>
                  <a:srgbClr val="FF0000"/>
                </a:solidFill>
                <a:latin typeface="Tahoma"/>
                <a:cs typeface="Tahoma"/>
              </a:rPr>
              <a:t>th</a:t>
            </a:r>
            <a:r>
              <a:rPr lang="en-US" sz="2400" u="heavy" spc="5" dirty="0" err="1">
                <a:solidFill>
                  <a:srgbClr val="FF0000"/>
                </a:solidFill>
                <a:latin typeface="Tahoma"/>
                <a:cs typeface="Tahoma"/>
              </a:rPr>
              <a:t>u</a:t>
            </a:r>
            <a:r>
              <a:rPr lang="en-US" sz="2400" u="heavy" dirty="0" err="1">
                <a:solidFill>
                  <a:srgbClr val="FF0000"/>
                </a:solidFill>
                <a:latin typeface="Tahoma"/>
                <a:cs typeface="Tahoma"/>
              </a:rPr>
              <a:t>ật</a:t>
            </a:r>
            <a:r>
              <a:rPr lang="en-US" sz="2400" u="heavy" spc="-15" dirty="0">
                <a:solidFill>
                  <a:srgbClr val="FF0000"/>
                </a:solidFill>
                <a:latin typeface="Tahoma"/>
                <a:cs typeface="Tahoma"/>
              </a:rPr>
              <a:t> </a:t>
            </a:r>
            <a:r>
              <a:rPr lang="en-US" sz="2400" u="heavy" dirty="0" err="1">
                <a:solidFill>
                  <a:srgbClr val="FF0000"/>
                </a:solidFill>
                <a:latin typeface="Tahoma"/>
                <a:cs typeface="Tahoma"/>
              </a:rPr>
              <a:t>ng</a:t>
            </a:r>
            <a:r>
              <a:rPr lang="en-US" sz="2400" u="heavy" spc="-5" dirty="0" err="1">
                <a:solidFill>
                  <a:srgbClr val="FF0000"/>
                </a:solidFill>
                <a:latin typeface="Tahoma"/>
                <a:cs typeface="Tahoma"/>
              </a:rPr>
              <a:t>ữ</a:t>
            </a:r>
            <a:r>
              <a:rPr lang="en-US" sz="2400" u="heavy" spc="-10" dirty="0">
                <a:solidFill>
                  <a:srgbClr val="FF0000"/>
                </a:solidFill>
                <a:latin typeface="Tahoma"/>
                <a:cs typeface="Tahoma"/>
              </a:rPr>
              <a:t>:</a:t>
            </a:r>
            <a:endParaRPr lang="en-US" sz="2400" dirty="0">
              <a:latin typeface="Tahoma"/>
              <a:cs typeface="Tahoma"/>
            </a:endParaRPr>
          </a:p>
          <a:p>
            <a:pPr marL="353695" indent="-340995">
              <a:lnSpc>
                <a:spcPct val="100000"/>
              </a:lnSpc>
              <a:spcBef>
                <a:spcPts val="495"/>
              </a:spcBef>
              <a:buClr>
                <a:srgbClr val="3333CC"/>
              </a:buClr>
              <a:buSzPct val="85000"/>
              <a:buFont typeface="Wingdings"/>
              <a:buChar char=""/>
              <a:tabLst>
                <a:tab pos="354330" algn="l"/>
              </a:tabLst>
            </a:pPr>
            <a:r>
              <a:rPr lang="en-US" sz="2000" spc="0" dirty="0" err="1">
                <a:latin typeface="Tahoma"/>
                <a:cs typeface="Tahoma"/>
              </a:rPr>
              <a:t>Máy</a:t>
            </a:r>
            <a:r>
              <a:rPr lang="en-US" sz="2000" spc="0" baseline="0" dirty="0">
                <a:latin typeface="Tahoma"/>
                <a:cs typeface="Tahoma"/>
              </a:rPr>
              <a:t> </a:t>
            </a:r>
            <a:r>
              <a:rPr lang="en-US" sz="2000" spc="0" baseline="0" dirty="0" err="1">
                <a:latin typeface="Tahoma"/>
                <a:cs typeface="Tahoma"/>
              </a:rPr>
              <a:t>tính</a:t>
            </a:r>
            <a:r>
              <a:rPr lang="en-US" sz="2000" spc="-30" dirty="0">
                <a:latin typeface="Tahoma"/>
                <a:cs typeface="Tahoma"/>
              </a:rPr>
              <a:t> </a:t>
            </a:r>
            <a:r>
              <a:rPr lang="en-US" sz="2000" spc="-5" dirty="0" err="1">
                <a:latin typeface="Tahoma"/>
                <a:cs typeface="Tahoma"/>
              </a:rPr>
              <a:t>v</a:t>
            </a:r>
            <a:r>
              <a:rPr lang="en-US" sz="2000" dirty="0" err="1">
                <a:latin typeface="Tahoma"/>
                <a:cs typeface="Tahoma"/>
              </a:rPr>
              <a:t>à</a:t>
            </a:r>
            <a:r>
              <a:rPr lang="en-US" sz="2000" dirty="0">
                <a:latin typeface="Tahoma"/>
                <a:cs typeface="Tahoma"/>
              </a:rPr>
              <a:t> </a:t>
            </a:r>
            <a:r>
              <a:rPr lang="en-US" sz="2000" dirty="0" err="1">
                <a:latin typeface="Tahoma"/>
                <a:cs typeface="Tahoma"/>
              </a:rPr>
              <a:t>Bộ</a:t>
            </a:r>
            <a:r>
              <a:rPr lang="en-US" sz="2000" baseline="0" dirty="0">
                <a:latin typeface="Tahoma"/>
                <a:cs typeface="Tahoma"/>
              </a:rPr>
              <a:t> </a:t>
            </a:r>
            <a:r>
              <a:rPr lang="en-US" sz="2000" baseline="0" dirty="0" err="1">
                <a:latin typeface="Tahoma"/>
                <a:cs typeface="Tahoma"/>
              </a:rPr>
              <a:t>định</a:t>
            </a:r>
            <a:r>
              <a:rPr lang="en-US" sz="2000" baseline="0" dirty="0">
                <a:latin typeface="Tahoma"/>
                <a:cs typeface="Tahoma"/>
              </a:rPr>
              <a:t> </a:t>
            </a:r>
            <a:r>
              <a:rPr lang="en-US" sz="2000" baseline="0" dirty="0" err="1">
                <a:latin typeface="Tahoma"/>
                <a:cs typeface="Tahoma"/>
              </a:rPr>
              <a:t>tuyến</a:t>
            </a:r>
            <a:r>
              <a:rPr lang="en-US" sz="2000" spc="-10" dirty="0">
                <a:latin typeface="Tahoma"/>
                <a:cs typeface="Tahoma"/>
              </a:rPr>
              <a:t> </a:t>
            </a:r>
            <a:r>
              <a:rPr lang="en-US" sz="2000" spc="-5" dirty="0" err="1">
                <a:latin typeface="Tahoma"/>
                <a:cs typeface="Tahoma"/>
              </a:rPr>
              <a:t>l</a:t>
            </a:r>
            <a:r>
              <a:rPr lang="en-US" sz="2000" dirty="0" err="1">
                <a:latin typeface="Tahoma"/>
                <a:cs typeface="Tahoma"/>
              </a:rPr>
              <a:t>à</a:t>
            </a:r>
            <a:r>
              <a:rPr lang="en-US" sz="2000" dirty="0">
                <a:latin typeface="Tahoma"/>
                <a:cs typeface="Tahoma"/>
              </a:rPr>
              <a:t> </a:t>
            </a:r>
            <a:r>
              <a:rPr lang="en-US" sz="2000" b="1" spc="-5" dirty="0" err="1">
                <a:solidFill>
                  <a:srgbClr val="FF0000"/>
                </a:solidFill>
                <a:latin typeface="Tahoma"/>
                <a:cs typeface="Tahoma"/>
              </a:rPr>
              <a:t>cá</a:t>
            </a:r>
            <a:r>
              <a:rPr lang="en-US" sz="2000" b="1" dirty="0" err="1">
                <a:solidFill>
                  <a:srgbClr val="FF0000"/>
                </a:solidFill>
                <a:latin typeface="Tahoma"/>
                <a:cs typeface="Tahoma"/>
              </a:rPr>
              <a:t>c</a:t>
            </a:r>
            <a:r>
              <a:rPr lang="en-US" sz="2000" b="1" spc="-10" dirty="0">
                <a:solidFill>
                  <a:srgbClr val="FF0000"/>
                </a:solidFill>
                <a:latin typeface="Tahoma"/>
                <a:cs typeface="Tahoma"/>
              </a:rPr>
              <a:t> </a:t>
            </a:r>
            <a:r>
              <a:rPr lang="en-US" sz="2000" b="1" spc="-5" dirty="0">
                <a:solidFill>
                  <a:srgbClr val="FF0000"/>
                </a:solidFill>
                <a:latin typeface="Tahoma"/>
                <a:cs typeface="Tahoma"/>
              </a:rPr>
              <a:t>node</a:t>
            </a:r>
            <a:endParaRPr lang="en-US" sz="2000" dirty="0">
              <a:latin typeface="Tahoma"/>
              <a:cs typeface="Tahoma"/>
            </a:endParaRPr>
          </a:p>
          <a:p>
            <a:pPr marL="353695" marR="5080" indent="-340995">
              <a:lnSpc>
                <a:spcPct val="100000"/>
              </a:lnSpc>
              <a:spcBef>
                <a:spcPts val="505"/>
              </a:spcBef>
              <a:buClr>
                <a:srgbClr val="3333CC"/>
              </a:buClr>
              <a:buSzPct val="85000"/>
              <a:buFont typeface="Wingdings"/>
              <a:buChar char=""/>
              <a:tabLst>
                <a:tab pos="354330" algn="l"/>
              </a:tabLst>
            </a:pPr>
            <a:r>
              <a:rPr lang="en-US" sz="2000" dirty="0" err="1">
                <a:latin typeface="Tahoma"/>
                <a:cs typeface="Tahoma"/>
              </a:rPr>
              <a:t>các</a:t>
            </a:r>
            <a:r>
              <a:rPr lang="en-US" sz="2000" spc="-10" dirty="0">
                <a:latin typeface="Tahoma"/>
                <a:cs typeface="Tahoma"/>
              </a:rPr>
              <a:t> </a:t>
            </a:r>
            <a:r>
              <a:rPr lang="en-US" sz="2000" dirty="0" err="1">
                <a:latin typeface="Tahoma"/>
                <a:cs typeface="Tahoma"/>
              </a:rPr>
              <a:t>kênh</a:t>
            </a:r>
            <a:r>
              <a:rPr lang="en-US" sz="2000" spc="-20" dirty="0">
                <a:latin typeface="Tahoma"/>
                <a:cs typeface="Tahoma"/>
              </a:rPr>
              <a:t> </a:t>
            </a:r>
            <a:r>
              <a:rPr lang="en-US" sz="2000" dirty="0" err="1">
                <a:latin typeface="Tahoma"/>
                <a:cs typeface="Tahoma"/>
              </a:rPr>
              <a:t>liên</a:t>
            </a:r>
            <a:r>
              <a:rPr lang="en-US" sz="2000" spc="-10" dirty="0">
                <a:latin typeface="Tahoma"/>
                <a:cs typeface="Tahoma"/>
              </a:rPr>
              <a:t> </a:t>
            </a:r>
            <a:r>
              <a:rPr lang="en-US" sz="2000" dirty="0" err="1">
                <a:latin typeface="Tahoma"/>
                <a:cs typeface="Tahoma"/>
              </a:rPr>
              <a:t>lạc</a:t>
            </a:r>
            <a:r>
              <a:rPr lang="en-US" sz="2000" spc="10" dirty="0">
                <a:latin typeface="Tahoma"/>
                <a:cs typeface="Tahoma"/>
              </a:rPr>
              <a:t> </a:t>
            </a:r>
            <a:r>
              <a:rPr lang="en-US" sz="2000" spc="-5" dirty="0" err="1">
                <a:latin typeface="Tahoma"/>
                <a:cs typeface="Tahoma"/>
              </a:rPr>
              <a:t>m</a:t>
            </a:r>
            <a:r>
              <a:rPr lang="en-US" sz="2000" dirty="0" err="1">
                <a:latin typeface="Tahoma"/>
                <a:cs typeface="Tahoma"/>
              </a:rPr>
              <a:t>à</a:t>
            </a:r>
            <a:r>
              <a:rPr lang="en-US" sz="2000" spc="-15" dirty="0">
                <a:latin typeface="Tahoma"/>
                <a:cs typeface="Tahoma"/>
              </a:rPr>
              <a:t> </a:t>
            </a:r>
            <a:r>
              <a:rPr lang="en-US" sz="2000" dirty="0" err="1">
                <a:latin typeface="Tahoma"/>
                <a:cs typeface="Tahoma"/>
              </a:rPr>
              <a:t>kết</a:t>
            </a:r>
            <a:r>
              <a:rPr lang="en-US" sz="2000" dirty="0">
                <a:latin typeface="Tahoma"/>
                <a:cs typeface="Tahoma"/>
              </a:rPr>
              <a:t> </a:t>
            </a:r>
            <a:r>
              <a:rPr lang="en-US" sz="2000" dirty="0" err="1">
                <a:latin typeface="Tahoma"/>
                <a:cs typeface="Tahoma"/>
              </a:rPr>
              <a:t>nối</a:t>
            </a:r>
            <a:r>
              <a:rPr lang="en-US" sz="2000" spc="-5" dirty="0">
                <a:latin typeface="Tahoma"/>
                <a:cs typeface="Tahoma"/>
              </a:rPr>
              <a:t> </a:t>
            </a:r>
            <a:r>
              <a:rPr lang="en-US" sz="2000" dirty="0" err="1">
                <a:latin typeface="Tahoma"/>
                <a:cs typeface="Tahoma"/>
              </a:rPr>
              <a:t>các</a:t>
            </a:r>
            <a:r>
              <a:rPr lang="en-US" sz="2000" dirty="0">
                <a:latin typeface="Tahoma"/>
                <a:cs typeface="Tahoma"/>
              </a:rPr>
              <a:t> node</a:t>
            </a:r>
            <a:r>
              <a:rPr lang="en-US" sz="2000" spc="-30" dirty="0">
                <a:latin typeface="Tahoma"/>
                <a:cs typeface="Tahoma"/>
              </a:rPr>
              <a:t> </a:t>
            </a:r>
            <a:r>
              <a:rPr lang="en-US" sz="2000" dirty="0" err="1">
                <a:latin typeface="Tahoma"/>
                <a:cs typeface="Tahoma"/>
              </a:rPr>
              <a:t>liền</a:t>
            </a:r>
            <a:r>
              <a:rPr lang="en-US" sz="2000" spc="-10" dirty="0">
                <a:latin typeface="Tahoma"/>
                <a:cs typeface="Tahoma"/>
              </a:rPr>
              <a:t> </a:t>
            </a:r>
            <a:r>
              <a:rPr lang="en-US" sz="2000" spc="-5" dirty="0" err="1">
                <a:latin typeface="Tahoma"/>
                <a:cs typeface="Tahoma"/>
              </a:rPr>
              <a:t>k</a:t>
            </a:r>
            <a:r>
              <a:rPr lang="en-US" sz="2000" dirty="0" err="1">
                <a:latin typeface="Tahoma"/>
                <a:cs typeface="Tahoma"/>
              </a:rPr>
              <a:t>ề</a:t>
            </a:r>
            <a:r>
              <a:rPr lang="en-US" sz="2000" spc="-5" dirty="0">
                <a:latin typeface="Tahoma"/>
                <a:cs typeface="Tahoma"/>
              </a:rPr>
              <a:t> </a:t>
            </a:r>
            <a:r>
              <a:rPr lang="en-US" sz="2000" dirty="0" err="1">
                <a:latin typeface="Tahoma"/>
                <a:cs typeface="Tahoma"/>
              </a:rPr>
              <a:t>dọc</a:t>
            </a:r>
            <a:r>
              <a:rPr lang="en-US" sz="2000" spc="-15" dirty="0">
                <a:latin typeface="Tahoma"/>
                <a:cs typeface="Tahoma"/>
              </a:rPr>
              <a:t> </a:t>
            </a:r>
            <a:r>
              <a:rPr lang="en-US" sz="2000" spc="-5" dirty="0" err="1">
                <a:latin typeface="Tahoma"/>
                <a:cs typeface="Tahoma"/>
              </a:rPr>
              <a:t>the</a:t>
            </a:r>
            <a:r>
              <a:rPr lang="en-US" sz="2000" dirty="0" err="1">
                <a:latin typeface="Tahoma"/>
                <a:cs typeface="Tahoma"/>
              </a:rPr>
              <a:t>o</a:t>
            </a:r>
            <a:r>
              <a:rPr lang="en-US" sz="2000" spc="5" dirty="0">
                <a:latin typeface="Tahoma"/>
                <a:cs typeface="Tahoma"/>
              </a:rPr>
              <a:t> </a:t>
            </a:r>
            <a:r>
              <a:rPr lang="en-US" sz="2000" dirty="0" err="1">
                <a:latin typeface="Tahoma"/>
                <a:cs typeface="Tahoma"/>
              </a:rPr>
              <a:t>đường</a:t>
            </a:r>
            <a:r>
              <a:rPr lang="en-US" sz="2000" spc="-20" dirty="0">
                <a:latin typeface="Tahoma"/>
                <a:cs typeface="Tahoma"/>
              </a:rPr>
              <a:t> </a:t>
            </a:r>
            <a:r>
              <a:rPr lang="en-US" sz="2000" dirty="0" err="1">
                <a:latin typeface="Tahoma"/>
                <a:cs typeface="Tahoma"/>
              </a:rPr>
              <a:t>liên</a:t>
            </a:r>
            <a:r>
              <a:rPr lang="en-US" sz="2000" dirty="0">
                <a:latin typeface="Tahoma"/>
                <a:cs typeface="Tahoma"/>
              </a:rPr>
              <a:t> </a:t>
            </a:r>
            <a:r>
              <a:rPr lang="en-US" sz="2000" dirty="0" err="1">
                <a:latin typeface="Tahoma"/>
                <a:cs typeface="Tahoma"/>
              </a:rPr>
              <a:t>lạc</a:t>
            </a:r>
            <a:r>
              <a:rPr lang="en-US" sz="2000" spc="-15" dirty="0">
                <a:latin typeface="Tahoma"/>
                <a:cs typeface="Tahoma"/>
              </a:rPr>
              <a:t> </a:t>
            </a:r>
            <a:r>
              <a:rPr lang="en-US" sz="2000" dirty="0" err="1">
                <a:latin typeface="Tahoma"/>
                <a:cs typeface="Tahoma"/>
              </a:rPr>
              <a:t>đó</a:t>
            </a:r>
            <a:r>
              <a:rPr lang="en-US" sz="2000" dirty="0">
                <a:latin typeface="Tahoma"/>
                <a:cs typeface="Tahoma"/>
              </a:rPr>
              <a:t> </a:t>
            </a:r>
            <a:r>
              <a:rPr lang="en-US" sz="2000" dirty="0" err="1">
                <a:latin typeface="Tahoma"/>
                <a:cs typeface="Tahoma"/>
              </a:rPr>
              <a:t>gọi</a:t>
            </a:r>
            <a:r>
              <a:rPr lang="en-US" sz="2000" spc="-10" dirty="0">
                <a:latin typeface="Tahoma"/>
                <a:cs typeface="Tahoma"/>
              </a:rPr>
              <a:t> </a:t>
            </a:r>
            <a:r>
              <a:rPr lang="en-US" sz="2000" spc="-5" dirty="0" err="1">
                <a:latin typeface="Tahoma"/>
                <a:cs typeface="Tahoma"/>
              </a:rPr>
              <a:t>l</a:t>
            </a:r>
            <a:r>
              <a:rPr lang="en-US" sz="2000" dirty="0" err="1">
                <a:latin typeface="Tahoma"/>
                <a:cs typeface="Tahoma"/>
              </a:rPr>
              <a:t>à</a:t>
            </a:r>
            <a:r>
              <a:rPr lang="en-US" sz="2000" dirty="0">
                <a:latin typeface="Tahoma"/>
                <a:cs typeface="Tahoma"/>
              </a:rPr>
              <a:t> </a:t>
            </a:r>
            <a:r>
              <a:rPr lang="en-US" sz="2000" dirty="0" err="1">
                <a:latin typeface="Tahoma"/>
                <a:cs typeface="Tahoma"/>
              </a:rPr>
              <a:t>các</a:t>
            </a:r>
            <a:r>
              <a:rPr lang="en-US" sz="2000" dirty="0">
                <a:latin typeface="Tahoma"/>
                <a:cs typeface="Tahoma"/>
              </a:rPr>
              <a:t> </a:t>
            </a:r>
            <a:r>
              <a:rPr lang="en-US" sz="2000" b="1" dirty="0" err="1">
                <a:solidFill>
                  <a:srgbClr val="FF0000"/>
                </a:solidFill>
                <a:latin typeface="Tahoma"/>
                <a:cs typeface="Tahoma"/>
              </a:rPr>
              <a:t>l</a:t>
            </a:r>
            <a:r>
              <a:rPr lang="en-US" sz="2000" b="1" spc="-10" dirty="0" err="1">
                <a:solidFill>
                  <a:srgbClr val="FF0000"/>
                </a:solidFill>
                <a:latin typeface="Tahoma"/>
                <a:cs typeface="Tahoma"/>
              </a:rPr>
              <a:t>i</a:t>
            </a:r>
            <a:r>
              <a:rPr lang="en-US" sz="2000" b="1" dirty="0" err="1">
                <a:solidFill>
                  <a:srgbClr val="FF0000"/>
                </a:solidFill>
                <a:latin typeface="Tahoma"/>
                <a:cs typeface="Tahoma"/>
              </a:rPr>
              <a:t>ên</a:t>
            </a:r>
            <a:r>
              <a:rPr lang="en-US" sz="2000" b="1" spc="-10" dirty="0">
                <a:solidFill>
                  <a:srgbClr val="FF0000"/>
                </a:solidFill>
                <a:latin typeface="Tahoma"/>
                <a:cs typeface="Tahoma"/>
              </a:rPr>
              <a:t> </a:t>
            </a:r>
            <a:r>
              <a:rPr lang="en-US" sz="2000" b="1" dirty="0" err="1">
                <a:solidFill>
                  <a:srgbClr val="FF0000"/>
                </a:solidFill>
                <a:latin typeface="Tahoma"/>
                <a:cs typeface="Tahoma"/>
              </a:rPr>
              <a:t>kết</a:t>
            </a:r>
            <a:endParaRPr lang="en-US" sz="2000" dirty="0">
              <a:latin typeface="Tahoma"/>
              <a:cs typeface="Tahoma"/>
            </a:endParaRPr>
          </a:p>
          <a:p>
            <a:pPr marL="753110" lvl="1" indent="-284480">
              <a:lnSpc>
                <a:spcPct val="100000"/>
              </a:lnSpc>
              <a:spcBef>
                <a:spcPts val="500"/>
              </a:spcBef>
              <a:buClr>
                <a:srgbClr val="3333CC"/>
              </a:buClr>
              <a:buSzPct val="75000"/>
              <a:buFont typeface="Wingdings"/>
              <a:buChar char=""/>
              <a:tabLst>
                <a:tab pos="753745" algn="l"/>
              </a:tabLst>
            </a:pPr>
            <a:r>
              <a:rPr lang="en-US" sz="1800" dirty="0" err="1">
                <a:latin typeface="Tahoma"/>
                <a:cs typeface="Tahoma"/>
              </a:rPr>
              <a:t>l</a:t>
            </a:r>
            <a:r>
              <a:rPr lang="en-US" sz="1800" spc="-10" dirty="0" err="1">
                <a:latin typeface="Tahoma"/>
                <a:cs typeface="Tahoma"/>
              </a:rPr>
              <a:t>i</a:t>
            </a:r>
            <a:r>
              <a:rPr lang="en-US" sz="1800" dirty="0" err="1">
                <a:latin typeface="Tahoma"/>
                <a:cs typeface="Tahoma"/>
              </a:rPr>
              <a:t>ên</a:t>
            </a:r>
            <a:r>
              <a:rPr lang="en-US" sz="1800" spc="-10" dirty="0">
                <a:latin typeface="Tahoma"/>
                <a:cs typeface="Tahoma"/>
              </a:rPr>
              <a:t> </a:t>
            </a:r>
            <a:r>
              <a:rPr lang="en-US" sz="1800" dirty="0" err="1">
                <a:latin typeface="Tahoma"/>
                <a:cs typeface="Tahoma"/>
              </a:rPr>
              <a:t>kết</a:t>
            </a:r>
            <a:r>
              <a:rPr lang="en-US" sz="1800" dirty="0">
                <a:latin typeface="Tahoma"/>
                <a:cs typeface="Tahoma"/>
              </a:rPr>
              <a:t> </a:t>
            </a:r>
            <a:r>
              <a:rPr lang="en-US" sz="1800" spc="-5" dirty="0" err="1">
                <a:latin typeface="Tahoma"/>
                <a:cs typeface="Tahoma"/>
              </a:rPr>
              <a:t>c</a:t>
            </a:r>
            <a:r>
              <a:rPr lang="en-US" sz="1800" dirty="0" err="1">
                <a:latin typeface="Tahoma"/>
                <a:cs typeface="Tahoma"/>
              </a:rPr>
              <a:t>ó</a:t>
            </a:r>
            <a:r>
              <a:rPr lang="en-US" sz="1800" spc="-5" dirty="0">
                <a:latin typeface="Tahoma"/>
                <a:cs typeface="Tahoma"/>
              </a:rPr>
              <a:t> </a:t>
            </a:r>
            <a:r>
              <a:rPr lang="en-US" sz="1800" dirty="0" err="1">
                <a:latin typeface="Tahoma"/>
                <a:cs typeface="Tahoma"/>
              </a:rPr>
              <a:t>dây</a:t>
            </a:r>
            <a:endParaRPr lang="en-US" sz="1800" dirty="0">
              <a:latin typeface="Tahoma"/>
              <a:cs typeface="Tahoma"/>
            </a:endParaRPr>
          </a:p>
          <a:p>
            <a:pPr marL="753110" lvl="1" indent="-284480">
              <a:lnSpc>
                <a:spcPct val="100000"/>
              </a:lnSpc>
              <a:spcBef>
                <a:spcPts val="505"/>
              </a:spcBef>
              <a:buClr>
                <a:srgbClr val="3333CC"/>
              </a:buClr>
              <a:buSzPct val="75000"/>
              <a:buFont typeface="Wingdings"/>
              <a:buChar char=""/>
              <a:tabLst>
                <a:tab pos="753745" algn="l"/>
              </a:tabLst>
            </a:pPr>
            <a:r>
              <a:rPr lang="en-US" sz="1800" dirty="0" err="1">
                <a:latin typeface="Tahoma"/>
                <a:cs typeface="Tahoma"/>
              </a:rPr>
              <a:t>l</a:t>
            </a:r>
            <a:r>
              <a:rPr lang="en-US" sz="1800" spc="-10" dirty="0" err="1">
                <a:latin typeface="Tahoma"/>
                <a:cs typeface="Tahoma"/>
              </a:rPr>
              <a:t>i</a:t>
            </a:r>
            <a:r>
              <a:rPr lang="en-US" sz="1800" dirty="0" err="1">
                <a:latin typeface="Tahoma"/>
                <a:cs typeface="Tahoma"/>
              </a:rPr>
              <a:t>ên</a:t>
            </a:r>
            <a:r>
              <a:rPr lang="en-US" sz="1800" spc="-10" dirty="0">
                <a:latin typeface="Tahoma"/>
                <a:cs typeface="Tahoma"/>
              </a:rPr>
              <a:t> </a:t>
            </a:r>
            <a:r>
              <a:rPr lang="en-US" sz="1800" dirty="0" err="1">
                <a:latin typeface="Tahoma"/>
                <a:cs typeface="Tahoma"/>
              </a:rPr>
              <a:t>kết</a:t>
            </a:r>
            <a:r>
              <a:rPr lang="en-US" sz="1800" dirty="0">
                <a:latin typeface="Tahoma"/>
                <a:cs typeface="Tahoma"/>
              </a:rPr>
              <a:t> </a:t>
            </a:r>
            <a:r>
              <a:rPr lang="en-US" sz="1800" dirty="0" err="1">
                <a:latin typeface="Tahoma"/>
                <a:cs typeface="Tahoma"/>
              </a:rPr>
              <a:t>k</a:t>
            </a:r>
            <a:r>
              <a:rPr lang="en-US" sz="1800" spc="5" dirty="0" err="1">
                <a:latin typeface="Tahoma"/>
                <a:cs typeface="Tahoma"/>
              </a:rPr>
              <a:t>h</a:t>
            </a:r>
            <a:r>
              <a:rPr lang="en-US" sz="1800" dirty="0" err="1">
                <a:latin typeface="Tahoma"/>
                <a:cs typeface="Tahoma"/>
              </a:rPr>
              <a:t>ông</a:t>
            </a:r>
            <a:r>
              <a:rPr lang="en-US" sz="1800" spc="-10" dirty="0">
                <a:latin typeface="Tahoma"/>
                <a:cs typeface="Tahoma"/>
              </a:rPr>
              <a:t> </a:t>
            </a:r>
            <a:r>
              <a:rPr lang="en-US" sz="1800" dirty="0" err="1">
                <a:latin typeface="Tahoma"/>
                <a:cs typeface="Tahoma"/>
              </a:rPr>
              <a:t>dây</a:t>
            </a:r>
            <a:endParaRPr lang="en-US" sz="1800" dirty="0">
              <a:latin typeface="Tahoma"/>
              <a:cs typeface="Tahoma"/>
            </a:endParaRPr>
          </a:p>
          <a:p>
            <a:pPr marL="753110" lvl="1" indent="-284480">
              <a:lnSpc>
                <a:spcPct val="100000"/>
              </a:lnSpc>
              <a:spcBef>
                <a:spcPts val="505"/>
              </a:spcBef>
              <a:buClr>
                <a:srgbClr val="3333CC"/>
              </a:buClr>
              <a:buSzPct val="75000"/>
              <a:buFont typeface="Wingdings"/>
              <a:buChar char=""/>
              <a:tabLst>
                <a:tab pos="753745" algn="l"/>
              </a:tabLst>
            </a:pPr>
            <a:r>
              <a:rPr lang="en-US" sz="1800" dirty="0">
                <a:latin typeface="Tahoma"/>
                <a:cs typeface="Tahoma"/>
              </a:rPr>
              <a:t>LANs</a:t>
            </a:r>
          </a:p>
          <a:p>
            <a:pPr marL="353695" indent="-340995">
              <a:lnSpc>
                <a:spcPct val="100000"/>
              </a:lnSpc>
              <a:spcBef>
                <a:spcPts val="495"/>
              </a:spcBef>
              <a:buClr>
                <a:srgbClr val="3333CC"/>
              </a:buClr>
              <a:buSzPct val="85000"/>
              <a:buFont typeface="Wingdings"/>
              <a:buChar char=""/>
              <a:tabLst>
                <a:tab pos="354330" algn="l"/>
              </a:tabLst>
            </a:pPr>
            <a:r>
              <a:rPr lang="en-US" sz="2000" dirty="0" err="1">
                <a:latin typeface="Tahoma"/>
                <a:cs typeface="Tahoma"/>
              </a:rPr>
              <a:t>gói</a:t>
            </a:r>
            <a:r>
              <a:rPr lang="en-US" sz="2000" spc="-15" dirty="0">
                <a:latin typeface="Tahoma"/>
                <a:cs typeface="Tahoma"/>
              </a:rPr>
              <a:t> </a:t>
            </a:r>
            <a:r>
              <a:rPr lang="en-US" sz="2000" dirty="0">
                <a:latin typeface="Tahoma"/>
                <a:cs typeface="Tahoma"/>
              </a:rPr>
              <a:t>tin tần</a:t>
            </a:r>
            <a:r>
              <a:rPr lang="en-US" sz="2000" spc="-10" dirty="0">
                <a:latin typeface="Tahoma"/>
                <a:cs typeface="Tahoma"/>
              </a:rPr>
              <a:t>g</a:t>
            </a:r>
            <a:r>
              <a:rPr lang="en-US" sz="2000" dirty="0">
                <a:latin typeface="Tahoma"/>
                <a:cs typeface="Tahoma"/>
              </a:rPr>
              <a:t>-2</a:t>
            </a:r>
            <a:r>
              <a:rPr lang="en-US" sz="2000" spc="-20" dirty="0">
                <a:latin typeface="Tahoma"/>
                <a:cs typeface="Tahoma"/>
              </a:rPr>
              <a:t> </a:t>
            </a:r>
            <a:r>
              <a:rPr lang="en-US" sz="2000" spc="-5" dirty="0" err="1">
                <a:latin typeface="Tahoma"/>
                <a:cs typeface="Tahoma"/>
              </a:rPr>
              <a:t>l</a:t>
            </a:r>
            <a:r>
              <a:rPr lang="en-US" sz="2000" dirty="0" err="1">
                <a:latin typeface="Tahoma"/>
                <a:cs typeface="Tahoma"/>
              </a:rPr>
              <a:t>à</a:t>
            </a:r>
            <a:r>
              <a:rPr lang="en-US" sz="2000" dirty="0">
                <a:latin typeface="Tahoma"/>
                <a:cs typeface="Tahoma"/>
              </a:rPr>
              <a:t> </a:t>
            </a:r>
            <a:r>
              <a:rPr lang="en-US" sz="2000" dirty="0" err="1">
                <a:latin typeface="Tahoma"/>
                <a:cs typeface="Tahoma"/>
              </a:rPr>
              <a:t>một</a:t>
            </a:r>
            <a:r>
              <a:rPr lang="en-US" sz="2000" spc="-10" dirty="0">
                <a:latin typeface="Tahoma"/>
                <a:cs typeface="Tahoma"/>
              </a:rPr>
              <a:t> </a:t>
            </a:r>
            <a:r>
              <a:rPr lang="en-US" sz="2000" b="1" dirty="0" err="1">
                <a:solidFill>
                  <a:srgbClr val="FF0000"/>
                </a:solidFill>
                <a:latin typeface="Tahoma"/>
                <a:cs typeface="Tahoma"/>
              </a:rPr>
              <a:t>khu</a:t>
            </a:r>
            <a:r>
              <a:rPr lang="en-US" sz="2000" b="1" spc="-5" dirty="0" err="1">
                <a:solidFill>
                  <a:srgbClr val="FF0000"/>
                </a:solidFill>
                <a:latin typeface="Tahoma"/>
                <a:cs typeface="Tahoma"/>
              </a:rPr>
              <a:t>n</a:t>
            </a:r>
            <a:r>
              <a:rPr lang="en-US" sz="2000" b="1" dirty="0" err="1">
                <a:solidFill>
                  <a:srgbClr val="FF0000"/>
                </a:solidFill>
                <a:latin typeface="Tahoma"/>
                <a:cs typeface="Tahoma"/>
              </a:rPr>
              <a:t>g</a:t>
            </a:r>
            <a:r>
              <a:rPr lang="en-US" sz="2000" b="1" dirty="0">
                <a:latin typeface="Tahoma"/>
                <a:cs typeface="Tahoma"/>
              </a:rPr>
              <a:t>,</a:t>
            </a:r>
            <a:endParaRPr lang="en-US" sz="2000" dirty="0">
              <a:latin typeface="Tahoma"/>
              <a:cs typeface="Tahoma"/>
            </a:endParaRPr>
          </a:p>
          <a:p>
            <a:pPr marL="353695">
              <a:lnSpc>
                <a:spcPct val="100000"/>
              </a:lnSpc>
            </a:pPr>
            <a:r>
              <a:rPr lang="en-US" sz="2000" dirty="0" err="1">
                <a:latin typeface="Tahoma"/>
                <a:cs typeface="Tahoma"/>
              </a:rPr>
              <a:t>đ</a:t>
            </a:r>
            <a:r>
              <a:rPr lang="en-US" sz="2000" spc="5" dirty="0" err="1">
                <a:latin typeface="Tahoma"/>
                <a:cs typeface="Tahoma"/>
              </a:rPr>
              <a:t>ó</a:t>
            </a:r>
            <a:r>
              <a:rPr lang="en-US" sz="2000" dirty="0" err="1">
                <a:latin typeface="Tahoma"/>
                <a:cs typeface="Tahoma"/>
              </a:rPr>
              <a:t>ng</a:t>
            </a:r>
            <a:r>
              <a:rPr lang="en-US" sz="2000" spc="-30" dirty="0">
                <a:latin typeface="Tahoma"/>
                <a:cs typeface="Tahoma"/>
              </a:rPr>
              <a:t> </a:t>
            </a:r>
            <a:r>
              <a:rPr lang="en-US" sz="2000" dirty="0" err="1">
                <a:latin typeface="Tahoma"/>
                <a:cs typeface="Tahoma"/>
              </a:rPr>
              <a:t>gói</a:t>
            </a:r>
            <a:r>
              <a:rPr lang="en-US" sz="2000" spc="-10" dirty="0">
                <a:latin typeface="Tahoma"/>
                <a:cs typeface="Tahoma"/>
              </a:rPr>
              <a:t> </a:t>
            </a:r>
            <a:r>
              <a:rPr lang="en-US" sz="2000" dirty="0" err="1">
                <a:latin typeface="Tahoma"/>
                <a:cs typeface="Tahoma"/>
              </a:rPr>
              <a:t>gói</a:t>
            </a:r>
            <a:r>
              <a:rPr lang="en-US" sz="2000" spc="-10" dirty="0">
                <a:latin typeface="Tahoma"/>
                <a:cs typeface="Tahoma"/>
              </a:rPr>
              <a:t> </a:t>
            </a:r>
            <a:r>
              <a:rPr lang="en-US" sz="2000" dirty="0">
                <a:latin typeface="Tahoma"/>
                <a:cs typeface="Tahoma"/>
              </a:rPr>
              <a:t>tin tần</a:t>
            </a:r>
            <a:r>
              <a:rPr lang="en-US" sz="2000" spc="-5" dirty="0">
                <a:latin typeface="Tahoma"/>
                <a:cs typeface="Tahoma"/>
              </a:rPr>
              <a:t>g</a:t>
            </a:r>
            <a:r>
              <a:rPr lang="en-US" sz="2000" dirty="0">
                <a:latin typeface="Tahoma"/>
                <a:cs typeface="Tahoma"/>
              </a:rPr>
              <a:t>-3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a:solidFill>
                <a:srgbClr val="FF0000"/>
              </a:solidFill>
              <a:latin typeface="Tahoma"/>
              <a:cs typeface="Tahom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err="1">
                <a:solidFill>
                  <a:srgbClr val="FF0000"/>
                </a:solidFill>
                <a:latin typeface="Tahoma"/>
                <a:cs typeface="Tahoma"/>
              </a:rPr>
              <a:t>t</a:t>
            </a:r>
            <a:r>
              <a:rPr lang="en-US" sz="1200" b="1" spc="-10" dirty="0" err="1">
                <a:solidFill>
                  <a:srgbClr val="FF0000"/>
                </a:solidFill>
                <a:latin typeface="Tahoma"/>
                <a:cs typeface="Tahoma"/>
              </a:rPr>
              <a:t>ầ</a:t>
            </a:r>
            <a:r>
              <a:rPr lang="en-US" sz="1200" b="1" dirty="0" err="1">
                <a:solidFill>
                  <a:srgbClr val="FF0000"/>
                </a:solidFill>
                <a:latin typeface="Tahoma"/>
                <a:cs typeface="Tahoma"/>
              </a:rPr>
              <a:t>ng</a:t>
            </a:r>
            <a:r>
              <a:rPr lang="en-US" sz="1200" b="1" spc="-25" dirty="0">
                <a:solidFill>
                  <a:srgbClr val="FF0000"/>
                </a:solidFill>
                <a:latin typeface="Tahoma"/>
                <a:cs typeface="Tahoma"/>
              </a:rPr>
              <a:t> </a:t>
            </a:r>
            <a:r>
              <a:rPr lang="en-US" sz="1200" b="1" dirty="0" err="1">
                <a:solidFill>
                  <a:srgbClr val="FF0000"/>
                </a:solidFill>
                <a:latin typeface="Tahoma"/>
                <a:cs typeface="Tahoma"/>
              </a:rPr>
              <a:t>l</a:t>
            </a:r>
            <a:r>
              <a:rPr lang="en-US" sz="1200" b="1" spc="-10" dirty="0" err="1">
                <a:solidFill>
                  <a:srgbClr val="FF0000"/>
                </a:solidFill>
                <a:latin typeface="Tahoma"/>
                <a:cs typeface="Tahoma"/>
              </a:rPr>
              <a:t>i</a:t>
            </a:r>
            <a:r>
              <a:rPr lang="en-US" sz="1200" b="1" dirty="0" err="1">
                <a:solidFill>
                  <a:srgbClr val="FF0000"/>
                </a:solidFill>
                <a:latin typeface="Tahoma"/>
                <a:cs typeface="Tahoma"/>
              </a:rPr>
              <a:t>ên</a:t>
            </a:r>
            <a:r>
              <a:rPr lang="en-US" sz="1200" b="1" spc="-15" dirty="0">
                <a:solidFill>
                  <a:srgbClr val="FF0000"/>
                </a:solidFill>
                <a:latin typeface="Tahoma"/>
                <a:cs typeface="Tahoma"/>
              </a:rPr>
              <a:t> </a:t>
            </a:r>
            <a:r>
              <a:rPr lang="en-US" sz="1200" b="1" dirty="0" err="1">
                <a:solidFill>
                  <a:srgbClr val="FF0000"/>
                </a:solidFill>
                <a:latin typeface="Tahoma"/>
                <a:cs typeface="Tahoma"/>
              </a:rPr>
              <a:t>kế</a:t>
            </a:r>
            <a:r>
              <a:rPr lang="en-US" sz="1200" b="1" spc="-5" dirty="0" err="1">
                <a:solidFill>
                  <a:srgbClr val="FF0000"/>
                </a:solidFill>
                <a:latin typeface="Tahoma"/>
                <a:cs typeface="Tahoma"/>
              </a:rPr>
              <a:t>t</a:t>
            </a:r>
            <a:r>
              <a:rPr lang="en-US" sz="1200" b="1" dirty="0" err="1">
                <a:solidFill>
                  <a:srgbClr val="FF0000"/>
                </a:solidFill>
                <a:latin typeface="Tahoma"/>
                <a:cs typeface="Tahoma"/>
              </a:rPr>
              <a:t>-</a:t>
            </a:r>
            <a:r>
              <a:rPr lang="en-US" sz="1200" b="1" spc="-5" dirty="0" err="1">
                <a:solidFill>
                  <a:srgbClr val="FF0000"/>
                </a:solidFill>
                <a:latin typeface="Tahoma"/>
                <a:cs typeface="Tahoma"/>
              </a:rPr>
              <a:t>d</a:t>
            </a:r>
            <a:r>
              <a:rPr lang="en-US" sz="1200" b="1" dirty="0" err="1">
                <a:solidFill>
                  <a:srgbClr val="FF0000"/>
                </a:solidFill>
                <a:latin typeface="Tahoma"/>
                <a:cs typeface="Tahoma"/>
              </a:rPr>
              <a:t>ữ</a:t>
            </a:r>
            <a:r>
              <a:rPr lang="en-US" sz="1200" b="1" spc="-15" dirty="0">
                <a:solidFill>
                  <a:srgbClr val="FF0000"/>
                </a:solidFill>
                <a:latin typeface="Tahoma"/>
                <a:cs typeface="Tahoma"/>
              </a:rPr>
              <a:t> </a:t>
            </a:r>
            <a:r>
              <a:rPr lang="en-US" sz="1200" b="1" dirty="0" err="1">
                <a:solidFill>
                  <a:srgbClr val="FF0000"/>
                </a:solidFill>
                <a:latin typeface="Tahoma"/>
                <a:cs typeface="Tahoma"/>
              </a:rPr>
              <a:t>l</a:t>
            </a:r>
            <a:r>
              <a:rPr lang="en-US" sz="1200" b="1" spc="-10" dirty="0" err="1">
                <a:solidFill>
                  <a:srgbClr val="FF0000"/>
                </a:solidFill>
                <a:latin typeface="Tahoma"/>
                <a:cs typeface="Tahoma"/>
              </a:rPr>
              <a:t>i</a:t>
            </a:r>
            <a:r>
              <a:rPr lang="en-US" sz="1200" b="1" dirty="0" err="1">
                <a:solidFill>
                  <a:srgbClr val="FF0000"/>
                </a:solidFill>
                <a:latin typeface="Tahoma"/>
                <a:cs typeface="Tahoma"/>
              </a:rPr>
              <a:t>ệu</a:t>
            </a:r>
            <a:r>
              <a:rPr lang="en-US" sz="1200" b="1" spc="20" dirty="0">
                <a:solidFill>
                  <a:srgbClr val="FF0000"/>
                </a:solidFill>
                <a:latin typeface="Tahoma"/>
                <a:cs typeface="Tahoma"/>
              </a:rPr>
              <a:t> </a:t>
            </a:r>
            <a:r>
              <a:rPr lang="en-US" sz="1200" dirty="0" err="1">
                <a:latin typeface="Tahoma"/>
                <a:cs typeface="Tahoma"/>
              </a:rPr>
              <a:t>có</a:t>
            </a:r>
            <a:r>
              <a:rPr lang="en-US" sz="1200" dirty="0">
                <a:latin typeface="Tahoma"/>
                <a:cs typeface="Tahoma"/>
              </a:rPr>
              <a:t> </a:t>
            </a:r>
            <a:r>
              <a:rPr lang="en-US" sz="1200" dirty="0" err="1">
                <a:latin typeface="Tahoma"/>
                <a:cs typeface="Tahoma"/>
              </a:rPr>
              <a:t>trách</a:t>
            </a:r>
            <a:r>
              <a:rPr lang="en-US" sz="1200" dirty="0">
                <a:latin typeface="Tahoma"/>
                <a:cs typeface="Tahoma"/>
              </a:rPr>
              <a:t> </a:t>
            </a:r>
            <a:r>
              <a:rPr lang="en-US" sz="1200" dirty="0" err="1">
                <a:latin typeface="Tahoma"/>
                <a:cs typeface="Tahoma"/>
              </a:rPr>
              <a:t>nh</a:t>
            </a:r>
            <a:r>
              <a:rPr lang="en-US" sz="1200" spc="-10" dirty="0" err="1">
                <a:latin typeface="Tahoma"/>
                <a:cs typeface="Tahoma"/>
              </a:rPr>
              <a:t>i</a:t>
            </a:r>
            <a:r>
              <a:rPr lang="en-US" sz="1200" dirty="0" err="1">
                <a:latin typeface="Tahoma"/>
                <a:cs typeface="Tahoma"/>
              </a:rPr>
              <a:t>ệm</a:t>
            </a:r>
            <a:r>
              <a:rPr lang="en-US" sz="1200" dirty="0">
                <a:latin typeface="Tahoma"/>
                <a:cs typeface="Tahoma"/>
              </a:rPr>
              <a:t> </a:t>
            </a:r>
            <a:r>
              <a:rPr lang="en-US" sz="1200" dirty="0" err="1">
                <a:latin typeface="Tahoma"/>
                <a:cs typeface="Tahoma"/>
              </a:rPr>
              <a:t>truyền</a:t>
            </a:r>
            <a:r>
              <a:rPr lang="en-US" sz="1200" spc="-20" dirty="0">
                <a:latin typeface="Tahoma"/>
                <a:cs typeface="Tahoma"/>
              </a:rPr>
              <a:t> </a:t>
            </a:r>
            <a:r>
              <a:rPr lang="en-US" sz="1200" dirty="0" err="1">
                <a:latin typeface="Tahoma"/>
                <a:cs typeface="Tahoma"/>
              </a:rPr>
              <a:t>tải</a:t>
            </a:r>
            <a:r>
              <a:rPr lang="en-US" sz="1200" spc="-5" dirty="0">
                <a:latin typeface="Tahoma"/>
                <a:cs typeface="Tahoma"/>
              </a:rPr>
              <a:t> </a:t>
            </a:r>
            <a:r>
              <a:rPr lang="en-US" sz="1200" dirty="0" err="1">
                <a:latin typeface="Tahoma"/>
                <a:cs typeface="Tahoma"/>
              </a:rPr>
              <a:t>gói</a:t>
            </a:r>
            <a:r>
              <a:rPr lang="en-US" sz="1200" spc="-5" dirty="0">
                <a:latin typeface="Tahoma"/>
                <a:cs typeface="Tahoma"/>
              </a:rPr>
              <a:t> ti</a:t>
            </a:r>
            <a:r>
              <a:rPr lang="en-US" sz="1200" dirty="0">
                <a:latin typeface="Tahoma"/>
                <a:cs typeface="Tahoma"/>
              </a:rPr>
              <a:t>n</a:t>
            </a:r>
            <a:r>
              <a:rPr lang="en-US" sz="1200" spc="10" dirty="0">
                <a:latin typeface="Tahoma"/>
                <a:cs typeface="Tahoma"/>
              </a:rPr>
              <a:t> </a:t>
            </a:r>
            <a:r>
              <a:rPr lang="en-US" sz="1200" dirty="0" err="1">
                <a:latin typeface="Tahoma"/>
                <a:cs typeface="Tahoma"/>
              </a:rPr>
              <a:t>từ</a:t>
            </a:r>
            <a:r>
              <a:rPr lang="en-US" sz="1200" spc="-5" dirty="0">
                <a:latin typeface="Tahoma"/>
                <a:cs typeface="Tahoma"/>
              </a:rPr>
              <a:t> </a:t>
            </a:r>
            <a:r>
              <a:rPr lang="en-US" sz="1200" dirty="0" err="1">
                <a:latin typeface="Tahoma"/>
                <a:cs typeface="Tahoma"/>
              </a:rPr>
              <a:t>một</a:t>
            </a:r>
            <a:r>
              <a:rPr lang="en-US" sz="1200" dirty="0">
                <a:latin typeface="Tahoma"/>
                <a:cs typeface="Tahoma"/>
              </a:rPr>
              <a:t> node</a:t>
            </a:r>
            <a:r>
              <a:rPr lang="en-US" sz="1200" spc="-30" dirty="0">
                <a:latin typeface="Tahoma"/>
                <a:cs typeface="Tahoma"/>
              </a:rPr>
              <a:t> </a:t>
            </a:r>
            <a:r>
              <a:rPr lang="en-US" sz="1200" dirty="0">
                <a:latin typeface="Tahoma"/>
                <a:cs typeface="Tahoma"/>
              </a:rPr>
              <a:t>sang</a:t>
            </a:r>
            <a:r>
              <a:rPr lang="en-US" sz="1200" spc="-30" dirty="0">
                <a:latin typeface="Tahoma"/>
                <a:cs typeface="Tahoma"/>
              </a:rPr>
              <a:t> </a:t>
            </a:r>
            <a:r>
              <a:rPr lang="en-US" sz="1200" dirty="0">
                <a:latin typeface="Tahoma"/>
                <a:cs typeface="Tahoma"/>
              </a:rPr>
              <a:t>node </a:t>
            </a:r>
            <a:r>
              <a:rPr lang="en-US" sz="1200" dirty="0" err="1">
                <a:latin typeface="Tahoma"/>
                <a:cs typeface="Tahoma"/>
              </a:rPr>
              <a:t>liền</a:t>
            </a:r>
            <a:r>
              <a:rPr lang="en-US" sz="1200" spc="-10" dirty="0">
                <a:latin typeface="Tahoma"/>
                <a:cs typeface="Tahoma"/>
              </a:rPr>
              <a:t> </a:t>
            </a:r>
            <a:r>
              <a:rPr lang="en-US" sz="1200" spc="-5" dirty="0" err="1">
                <a:latin typeface="Tahoma"/>
                <a:cs typeface="Tahoma"/>
              </a:rPr>
              <a:t>k</a:t>
            </a:r>
            <a:r>
              <a:rPr lang="en-US" sz="1200" dirty="0" err="1">
                <a:latin typeface="Tahoma"/>
                <a:cs typeface="Tahoma"/>
              </a:rPr>
              <a:t>ề</a:t>
            </a:r>
            <a:r>
              <a:rPr lang="en-US" sz="1200" spc="-15" dirty="0">
                <a:latin typeface="Tahoma"/>
                <a:cs typeface="Tahoma"/>
              </a:rPr>
              <a:t> </a:t>
            </a:r>
            <a:r>
              <a:rPr lang="en-US" sz="1200" dirty="0" err="1">
                <a:latin typeface="Tahoma"/>
                <a:cs typeface="Tahoma"/>
              </a:rPr>
              <a:t>trên</a:t>
            </a:r>
            <a:r>
              <a:rPr lang="en-US" sz="1200" dirty="0">
                <a:latin typeface="Tahoma"/>
                <a:cs typeface="Tahoma"/>
              </a:rPr>
              <a:t> </a:t>
            </a:r>
            <a:r>
              <a:rPr lang="en-US" sz="1200" dirty="0" err="1">
                <a:latin typeface="Tahoma"/>
                <a:cs typeface="Tahoma"/>
              </a:rPr>
              <a:t>một</a:t>
            </a:r>
            <a:r>
              <a:rPr lang="en-US" sz="1200" dirty="0">
                <a:latin typeface="Tahoma"/>
                <a:cs typeface="Tahoma"/>
              </a:rPr>
              <a:t> </a:t>
            </a:r>
            <a:r>
              <a:rPr lang="en-US" sz="1200" dirty="0" err="1">
                <a:latin typeface="Tahoma"/>
                <a:cs typeface="Tahoma"/>
              </a:rPr>
              <a:t>liên</a:t>
            </a:r>
            <a:r>
              <a:rPr lang="en-US" sz="1200" dirty="0">
                <a:latin typeface="Tahoma"/>
                <a:cs typeface="Tahoma"/>
              </a:rPr>
              <a:t> </a:t>
            </a:r>
            <a:r>
              <a:rPr lang="en-US" sz="1200" dirty="0" err="1">
                <a:latin typeface="Tahoma"/>
                <a:cs typeface="Tahoma"/>
              </a:rPr>
              <a:t>kết</a:t>
            </a:r>
            <a:endParaRPr lang="en-US" sz="1200" dirty="0">
              <a:latin typeface="Tahoma"/>
              <a:cs typeface="Tahoma"/>
            </a:endParaRPr>
          </a:p>
          <a:p>
            <a:endParaRPr dirty="0"/>
          </a:p>
        </p:txBody>
      </p:sp>
    </p:spTree>
    <p:extLst>
      <p:ext uri="{BB962C8B-B14F-4D97-AF65-F5344CB8AC3E}">
        <p14:creationId xmlns:p14="http://schemas.microsoft.com/office/powerpoint/2010/main" val="1284181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indent="0">
              <a:buFont typeface="Arial" pitchFamily="34" charset="0"/>
              <a:buNone/>
            </a:pPr>
            <a:r>
              <a:rPr lang="vi-VN" dirty="0"/>
              <a:t>Gọi p là xác suất, nghĩa là, một số nằm trong khoảng từ 0 đến 1. Hoạt động của </a:t>
            </a:r>
            <a:r>
              <a:rPr lang="en-US" dirty="0" err="1"/>
              <a:t>sloted</a:t>
            </a:r>
            <a:r>
              <a:rPr lang="en-US" dirty="0"/>
              <a:t> </a:t>
            </a:r>
            <a:r>
              <a:rPr lang="vi-VN" dirty="0"/>
              <a:t>ALOHA </a:t>
            </a:r>
            <a:r>
              <a:rPr lang="en-US" dirty="0" err="1"/>
              <a:t>mô</a:t>
            </a:r>
            <a:r>
              <a:rPr lang="en-US" baseline="0" dirty="0"/>
              <a:t> </a:t>
            </a:r>
            <a:r>
              <a:rPr lang="en-US" baseline="0" dirty="0" err="1"/>
              <a:t>tả</a:t>
            </a:r>
            <a:r>
              <a:rPr lang="en-US" baseline="0" dirty="0"/>
              <a:t> </a:t>
            </a:r>
            <a:r>
              <a:rPr lang="en-US" baseline="0" dirty="0" err="1"/>
              <a:t>như</a:t>
            </a:r>
            <a:r>
              <a:rPr lang="en-US" baseline="0" dirty="0"/>
              <a:t> </a:t>
            </a:r>
            <a:r>
              <a:rPr lang="en-US" baseline="0" dirty="0" err="1"/>
              <a:t>sau</a:t>
            </a:r>
            <a:r>
              <a:rPr lang="en-US" baseline="0" dirty="0"/>
              <a:t>:</a:t>
            </a:r>
          </a:p>
          <a:p>
            <a:pPr marL="171450" indent="-171450">
              <a:buFont typeface="Arial" pitchFamily="34" charset="0"/>
              <a:buChar char="•"/>
            </a:pPr>
            <a:r>
              <a:rPr lang="en-US" baseline="0" dirty="0" err="1"/>
              <a:t>Khi</a:t>
            </a:r>
            <a:r>
              <a:rPr lang="en-US" baseline="0" dirty="0"/>
              <a:t> </a:t>
            </a:r>
            <a:r>
              <a:rPr lang="en-US" baseline="0" dirty="0" err="1"/>
              <a:t>có</a:t>
            </a:r>
            <a:r>
              <a:rPr lang="en-US" baseline="0" dirty="0"/>
              <a:t> </a:t>
            </a:r>
            <a:r>
              <a:rPr lang="en-US" baseline="0" dirty="0" err="1"/>
              <a:t>gói</a:t>
            </a:r>
            <a:r>
              <a:rPr lang="en-US" baseline="0" dirty="0"/>
              <a:t> tin </a:t>
            </a:r>
            <a:r>
              <a:rPr lang="en-US" baseline="0" dirty="0" err="1"/>
              <a:t>cần</a:t>
            </a:r>
            <a:r>
              <a:rPr lang="en-US" baseline="0" dirty="0"/>
              <a:t> </a:t>
            </a:r>
            <a:r>
              <a:rPr lang="en-US" baseline="0" dirty="0" err="1"/>
              <a:t>truyền</a:t>
            </a:r>
            <a:r>
              <a:rPr lang="en-US" baseline="0" dirty="0"/>
              <a:t>, node </a:t>
            </a:r>
            <a:r>
              <a:rPr lang="en-US" baseline="0" dirty="0" err="1"/>
              <a:t>mạng</a:t>
            </a:r>
            <a:r>
              <a:rPr lang="en-US" baseline="0" dirty="0"/>
              <a:t> </a:t>
            </a:r>
            <a:r>
              <a:rPr lang="en-US" baseline="0" dirty="0" err="1"/>
              <a:t>sẽ</a:t>
            </a:r>
            <a:r>
              <a:rPr lang="en-US" baseline="0" dirty="0"/>
              <a:t> </a:t>
            </a:r>
            <a:r>
              <a:rPr lang="en-US" baseline="0" dirty="0" err="1"/>
              <a:t>chờ</a:t>
            </a:r>
            <a:r>
              <a:rPr lang="en-US" baseline="0" dirty="0"/>
              <a:t> </a:t>
            </a:r>
            <a:r>
              <a:rPr lang="en-US" baseline="0" dirty="0" err="1"/>
              <a:t>đợi</a:t>
            </a:r>
            <a:r>
              <a:rPr lang="en-US" baseline="0" dirty="0"/>
              <a:t> </a:t>
            </a:r>
            <a:r>
              <a:rPr lang="en-US" baseline="0" dirty="0" err="1"/>
              <a:t>cho</a:t>
            </a:r>
            <a:r>
              <a:rPr lang="en-US" baseline="0" dirty="0"/>
              <a:t> </a:t>
            </a:r>
            <a:r>
              <a:rPr lang="en-US" baseline="0" dirty="0" err="1"/>
              <a:t>đến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một</a:t>
            </a:r>
            <a:r>
              <a:rPr lang="en-US" baseline="0" dirty="0"/>
              <a:t> slot </a:t>
            </a:r>
            <a:r>
              <a:rPr lang="en-US" baseline="0" dirty="0" err="1"/>
              <a:t>thời</a:t>
            </a:r>
            <a:r>
              <a:rPr lang="en-US" baseline="0" dirty="0"/>
              <a:t> </a:t>
            </a:r>
            <a:r>
              <a:rPr lang="en-US" baseline="0" dirty="0" err="1"/>
              <a:t>gian</a:t>
            </a:r>
            <a:r>
              <a:rPr lang="en-US" baseline="0" dirty="0"/>
              <a:t> </a:t>
            </a:r>
            <a:r>
              <a:rPr lang="en-US" baseline="0" dirty="0" err="1"/>
              <a:t>mới</a:t>
            </a:r>
            <a:r>
              <a:rPr lang="en-US" baseline="0" dirty="0"/>
              <a:t> </a:t>
            </a:r>
            <a:r>
              <a:rPr lang="en-US" baseline="0" dirty="0" err="1"/>
              <a:t>và</a:t>
            </a:r>
            <a:r>
              <a:rPr lang="en-US" baseline="0" dirty="0"/>
              <a:t> </a:t>
            </a:r>
            <a:r>
              <a:rPr lang="en-US" baseline="0" dirty="0" err="1"/>
              <a:t>truyền</a:t>
            </a:r>
            <a:r>
              <a:rPr lang="en-US" baseline="0" dirty="0"/>
              <a:t> </a:t>
            </a:r>
            <a:r>
              <a:rPr lang="en-US" baseline="0" dirty="0" err="1"/>
              <a:t>toàn</a:t>
            </a:r>
            <a:r>
              <a:rPr lang="en-US" baseline="0" dirty="0"/>
              <a:t> </a:t>
            </a:r>
            <a:r>
              <a:rPr lang="en-US" baseline="0" dirty="0" err="1"/>
              <a:t>bộ</a:t>
            </a:r>
            <a:r>
              <a:rPr lang="en-US" baseline="0" dirty="0"/>
              <a:t> </a:t>
            </a:r>
            <a:r>
              <a:rPr lang="en-US" baseline="0" dirty="0" err="1"/>
              <a:t>gói</a:t>
            </a:r>
            <a:r>
              <a:rPr lang="en-US" baseline="0" dirty="0"/>
              <a:t> tin </a:t>
            </a:r>
            <a:r>
              <a:rPr lang="en-US" baseline="0" dirty="0" err="1"/>
              <a:t>trong</a:t>
            </a:r>
            <a:r>
              <a:rPr lang="en-US" baseline="0" dirty="0"/>
              <a:t> time slot </a:t>
            </a:r>
            <a:r>
              <a:rPr lang="en-US" baseline="0" dirty="0" err="1"/>
              <a:t>đó</a:t>
            </a:r>
            <a:endParaRPr lang="en-US" baseline="0" dirty="0"/>
          </a:p>
          <a:p>
            <a:pPr marL="171450" indent="-171450">
              <a:buFont typeface="Arial" pitchFamily="34" charset="0"/>
              <a:buChar char="•"/>
            </a:pPr>
            <a:r>
              <a:rPr lang="en-US" baseline="0" dirty="0" err="1"/>
              <a:t>Nếu</a:t>
            </a:r>
            <a:r>
              <a:rPr lang="en-US" baseline="0" dirty="0"/>
              <a:t> </a:t>
            </a:r>
            <a:r>
              <a:rPr lang="en-US" baseline="0" dirty="0" err="1"/>
              <a:t>không</a:t>
            </a:r>
            <a:r>
              <a:rPr lang="en-US" baseline="0" dirty="0"/>
              <a:t> </a:t>
            </a:r>
            <a:r>
              <a:rPr lang="en-US" baseline="0" dirty="0" err="1"/>
              <a:t>có</a:t>
            </a:r>
            <a:r>
              <a:rPr lang="en-US" baseline="0" dirty="0"/>
              <a:t> collision </a:t>
            </a:r>
            <a:r>
              <a:rPr lang="en-US" baseline="0" dirty="0" err="1"/>
              <a:t>xảy</a:t>
            </a:r>
            <a:r>
              <a:rPr lang="en-US" baseline="0" dirty="0"/>
              <a:t> </a:t>
            </a:r>
            <a:r>
              <a:rPr lang="en-US" baseline="0" dirty="0" err="1"/>
              <a:t>ra</a:t>
            </a:r>
            <a:r>
              <a:rPr lang="en-US" baseline="0" dirty="0"/>
              <a:t> node </a:t>
            </a:r>
            <a:r>
              <a:rPr lang="en-US" baseline="0" dirty="0" err="1"/>
              <a:t>mạng</a:t>
            </a:r>
            <a:r>
              <a:rPr lang="en-US" baseline="0" dirty="0"/>
              <a:t> </a:t>
            </a:r>
            <a:r>
              <a:rPr lang="en-US" baseline="0" dirty="0" err="1"/>
              <a:t>xem</a:t>
            </a:r>
            <a:r>
              <a:rPr lang="en-US" baseline="0" dirty="0"/>
              <a:t> </a:t>
            </a:r>
            <a:r>
              <a:rPr lang="en-US" baseline="0" dirty="0" err="1"/>
              <a:t>như</a:t>
            </a:r>
            <a:r>
              <a:rPr lang="en-US" baseline="0" dirty="0"/>
              <a:t> </a:t>
            </a:r>
            <a:r>
              <a:rPr lang="en-US" baseline="0" dirty="0" err="1"/>
              <a:t>đã</a:t>
            </a:r>
            <a:r>
              <a:rPr lang="en-US" baseline="0" dirty="0"/>
              <a:t> </a:t>
            </a:r>
            <a:r>
              <a:rPr lang="en-US" baseline="0" dirty="0" err="1"/>
              <a:t>truyền</a:t>
            </a:r>
            <a:r>
              <a:rPr lang="en-US" baseline="0" dirty="0"/>
              <a:t> </a:t>
            </a:r>
            <a:r>
              <a:rPr lang="en-US" baseline="0" dirty="0" err="1"/>
              <a:t>thành</a:t>
            </a:r>
            <a:r>
              <a:rPr lang="en-US" baseline="0" dirty="0"/>
              <a:t> </a:t>
            </a:r>
            <a:r>
              <a:rPr lang="en-US" baseline="0" dirty="0" err="1"/>
              <a:t>công</a:t>
            </a:r>
            <a:r>
              <a:rPr lang="en-US" baseline="0" dirty="0"/>
              <a:t> </a:t>
            </a:r>
            <a:r>
              <a:rPr lang="en-US" baseline="0" dirty="0" err="1"/>
              <a:t>và</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xem</a:t>
            </a:r>
            <a:r>
              <a:rPr lang="en-US" baseline="0" dirty="0"/>
              <a:t> </a:t>
            </a:r>
            <a:r>
              <a:rPr lang="en-US" baseline="0" dirty="0" err="1"/>
              <a:t>xét</a:t>
            </a:r>
            <a:r>
              <a:rPr lang="en-US" baseline="0" dirty="0"/>
              <a:t> </a:t>
            </a:r>
            <a:r>
              <a:rPr lang="en-US" baseline="0" dirty="0" err="1"/>
              <a:t>việc</a:t>
            </a:r>
            <a:r>
              <a:rPr lang="en-US" baseline="0" dirty="0"/>
              <a:t> </a:t>
            </a:r>
            <a:r>
              <a:rPr lang="en-US" baseline="0" dirty="0" err="1"/>
              <a:t>truyền</a:t>
            </a:r>
            <a:r>
              <a:rPr lang="en-US" baseline="0" dirty="0"/>
              <a:t> </a:t>
            </a:r>
            <a:r>
              <a:rPr lang="en-US" baseline="0" dirty="0" err="1"/>
              <a:t>lại</a:t>
            </a:r>
            <a:endParaRPr lang="en-US" baseline="0" dirty="0"/>
          </a:p>
          <a:p>
            <a:pPr marL="171450" indent="-171450">
              <a:buFont typeface="Arial" pitchFamily="34" charset="0"/>
              <a:buChar char="•"/>
            </a:pPr>
            <a:r>
              <a:rPr lang="en-US" baseline="0" dirty="0" err="1"/>
              <a:t>Nếu</a:t>
            </a:r>
            <a:r>
              <a:rPr lang="en-US" baseline="0" dirty="0"/>
              <a:t> </a:t>
            </a:r>
            <a:r>
              <a:rPr lang="en-US" baseline="0" dirty="0" err="1"/>
              <a:t>có</a:t>
            </a:r>
            <a:r>
              <a:rPr lang="en-US" baseline="0" dirty="0"/>
              <a:t> </a:t>
            </a:r>
            <a:r>
              <a:rPr lang="en-US" baseline="0" dirty="0" err="1"/>
              <a:t>xung</a:t>
            </a:r>
            <a:r>
              <a:rPr lang="en-US" baseline="0" dirty="0"/>
              <a:t> </a:t>
            </a:r>
            <a:r>
              <a:rPr lang="en-US" baseline="0" dirty="0" err="1"/>
              <a:t>đột</a:t>
            </a:r>
            <a:r>
              <a:rPr lang="en-US" baseline="0" dirty="0"/>
              <a:t> node </a:t>
            </a:r>
            <a:r>
              <a:rPr lang="en-US" baseline="0" dirty="0" err="1"/>
              <a:t>mạng</a:t>
            </a:r>
            <a:r>
              <a:rPr lang="en-US" baseline="0" dirty="0"/>
              <a:t> </a:t>
            </a:r>
            <a:r>
              <a:rPr lang="en-US" baseline="0" dirty="0" err="1"/>
              <a:t>sẽ</a:t>
            </a:r>
            <a:r>
              <a:rPr lang="en-US" baseline="0" dirty="0"/>
              <a:t> </a:t>
            </a:r>
            <a:r>
              <a:rPr lang="en-US" baseline="0" dirty="0" err="1"/>
              <a:t>phát</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xung</a:t>
            </a:r>
            <a:r>
              <a:rPr lang="en-US" baseline="0" dirty="0"/>
              <a:t> </a:t>
            </a:r>
            <a:r>
              <a:rPr lang="en-US" baseline="0" dirty="0" err="1"/>
              <a:t>đột</a:t>
            </a:r>
            <a:r>
              <a:rPr lang="en-US" baseline="0" dirty="0"/>
              <a:t> </a:t>
            </a:r>
            <a:r>
              <a:rPr lang="en-US" baseline="0" dirty="0" err="1"/>
              <a:t>trước</a:t>
            </a:r>
            <a:r>
              <a:rPr lang="en-US" baseline="0" dirty="0"/>
              <a:t> </a:t>
            </a:r>
            <a:r>
              <a:rPr lang="en-US" baseline="0" dirty="0" err="1"/>
              <a:t>khi</a:t>
            </a:r>
            <a:r>
              <a:rPr lang="en-US" baseline="0" dirty="0"/>
              <a:t> slot </a:t>
            </a:r>
            <a:r>
              <a:rPr lang="en-US" baseline="0" dirty="0" err="1"/>
              <a:t>thời</a:t>
            </a:r>
            <a:r>
              <a:rPr lang="en-US" baseline="0" dirty="0"/>
              <a:t> </a:t>
            </a:r>
            <a:r>
              <a:rPr lang="en-US" baseline="0" dirty="0" err="1"/>
              <a:t>gian</a:t>
            </a:r>
            <a:r>
              <a:rPr lang="en-US" baseline="0" dirty="0"/>
              <a:t> </a:t>
            </a:r>
            <a:r>
              <a:rPr lang="en-US" baseline="0" dirty="0" err="1"/>
              <a:t>kết</a:t>
            </a:r>
            <a:r>
              <a:rPr lang="en-US" baseline="0" dirty="0"/>
              <a:t> </a:t>
            </a:r>
            <a:r>
              <a:rPr lang="en-US" baseline="0" dirty="0" err="1"/>
              <a:t>thúc</a:t>
            </a:r>
            <a:r>
              <a:rPr lang="en-US" baseline="0" dirty="0"/>
              <a:t>. </a:t>
            </a:r>
            <a:r>
              <a:rPr lang="en-US" baseline="0" dirty="0" err="1"/>
              <a:t>Nút</a:t>
            </a:r>
            <a:r>
              <a:rPr lang="en-US" baseline="0" dirty="0"/>
              <a:t> </a:t>
            </a:r>
            <a:r>
              <a:rPr lang="en-US" baseline="0" dirty="0" err="1"/>
              <a:t>mạng</a:t>
            </a:r>
            <a:r>
              <a:rPr lang="en-US" baseline="0" dirty="0"/>
              <a:t> </a:t>
            </a:r>
            <a:r>
              <a:rPr lang="en-US" baseline="0" dirty="0" err="1"/>
              <a:t>sẽ</a:t>
            </a:r>
            <a:r>
              <a:rPr lang="en-US" baseline="0" dirty="0"/>
              <a:t> </a:t>
            </a:r>
            <a:r>
              <a:rPr lang="en-US" baseline="0" dirty="0" err="1"/>
              <a:t>truyền</a:t>
            </a:r>
            <a:r>
              <a:rPr lang="en-US" baseline="0" dirty="0"/>
              <a:t> </a:t>
            </a:r>
            <a:r>
              <a:rPr lang="en-US" baseline="0" dirty="0" err="1"/>
              <a:t>lại</a:t>
            </a:r>
            <a:r>
              <a:rPr lang="en-US" baseline="0" dirty="0"/>
              <a:t> </a:t>
            </a:r>
            <a:r>
              <a:rPr lang="en-US" baseline="0" dirty="0" err="1"/>
              <a:t>gói</a:t>
            </a:r>
            <a:r>
              <a:rPr lang="en-US" baseline="0" dirty="0"/>
              <a:t> tin ở </a:t>
            </a:r>
            <a:r>
              <a:rPr lang="en-US" baseline="0" dirty="0" err="1"/>
              <a:t>các</a:t>
            </a:r>
            <a:r>
              <a:rPr lang="en-US" baseline="0" dirty="0"/>
              <a:t> slot </a:t>
            </a:r>
            <a:r>
              <a:rPr lang="en-US" baseline="0" dirty="0" err="1"/>
              <a:t>thời</a:t>
            </a:r>
            <a:r>
              <a:rPr lang="en-US" baseline="0" dirty="0"/>
              <a:t> </a:t>
            </a:r>
            <a:r>
              <a:rPr lang="en-US" baseline="0" dirty="0" err="1"/>
              <a:t>gian</a:t>
            </a:r>
            <a:r>
              <a:rPr lang="en-US" baseline="0" dirty="0"/>
              <a:t> </a:t>
            </a:r>
            <a:r>
              <a:rPr lang="en-US" baseline="0" dirty="0" err="1"/>
              <a:t>tiếp</a:t>
            </a:r>
            <a:r>
              <a:rPr lang="en-US" baseline="0" dirty="0"/>
              <a:t> </a:t>
            </a:r>
            <a:r>
              <a:rPr lang="en-US" baseline="0" dirty="0" err="1"/>
              <a:t>theo</a:t>
            </a:r>
            <a:r>
              <a:rPr lang="en-US" baseline="0" dirty="0"/>
              <a:t> </a:t>
            </a:r>
            <a:r>
              <a:rPr lang="en-US" baseline="0" dirty="0" err="1"/>
              <a:t>với</a:t>
            </a:r>
            <a:r>
              <a:rPr lang="en-US" baseline="0" dirty="0"/>
              <a:t> </a:t>
            </a:r>
            <a:r>
              <a:rPr lang="en-US" baseline="0" dirty="0" err="1"/>
              <a:t>xác</a:t>
            </a:r>
            <a:r>
              <a:rPr lang="en-US" baseline="0" dirty="0"/>
              <a:t> </a:t>
            </a:r>
            <a:r>
              <a:rPr lang="en-US" baseline="0" dirty="0" err="1"/>
              <a:t>suất</a:t>
            </a:r>
            <a:r>
              <a:rPr lang="en-US" baseline="0" dirty="0"/>
              <a:t> p </a:t>
            </a:r>
            <a:r>
              <a:rPr lang="en-US" baseline="0" dirty="0" err="1"/>
              <a:t>cho</a:t>
            </a:r>
            <a:r>
              <a:rPr lang="en-US" baseline="0" dirty="0"/>
              <a:t> </a:t>
            </a:r>
            <a:r>
              <a:rPr lang="en-US" baseline="0" dirty="0" err="1"/>
              <a:t>đến</a:t>
            </a:r>
            <a:r>
              <a:rPr lang="en-US" baseline="0" dirty="0"/>
              <a:t> </a:t>
            </a:r>
            <a:r>
              <a:rPr lang="en-US" baseline="0" dirty="0" err="1"/>
              <a:t>khi</a:t>
            </a:r>
            <a:r>
              <a:rPr lang="en-US" baseline="0" dirty="0"/>
              <a:t> </a:t>
            </a:r>
            <a:r>
              <a:rPr lang="en-US" baseline="0" dirty="0" err="1"/>
              <a:t>có</a:t>
            </a:r>
            <a:r>
              <a:rPr lang="en-US" baseline="0" dirty="0"/>
              <a:t> </a:t>
            </a:r>
            <a:r>
              <a:rPr lang="en-US" baseline="0" dirty="0" err="1"/>
              <a:t>thể</a:t>
            </a:r>
            <a:r>
              <a:rPr lang="en-US" baseline="0" dirty="0"/>
              <a:t> </a:t>
            </a:r>
            <a:r>
              <a:rPr lang="en-US" baseline="0" dirty="0" err="1"/>
              <a:t>truyền</a:t>
            </a:r>
            <a:r>
              <a:rPr lang="en-US" baseline="0" dirty="0"/>
              <a:t> </a:t>
            </a:r>
            <a:r>
              <a:rPr lang="en-US" baseline="0" dirty="0" err="1"/>
              <a:t>thành</a:t>
            </a:r>
            <a:r>
              <a:rPr lang="en-US" baseline="0" dirty="0"/>
              <a:t> </a:t>
            </a:r>
            <a:r>
              <a:rPr lang="en-US" baseline="0" dirty="0" err="1"/>
              <a:t>công</a:t>
            </a:r>
            <a:r>
              <a:rPr lang="en-US" baseline="0" dirty="0"/>
              <a:t>.</a:t>
            </a:r>
          </a:p>
          <a:p>
            <a:pPr marL="171450" indent="-171450">
              <a:buFont typeface="Arial" pitchFamily="34" charset="0"/>
              <a:buChar char="•"/>
            </a:pPr>
            <a:endParaRPr lang="en-US" baseline="0" dirty="0"/>
          </a:p>
          <a:p>
            <a:pPr marL="171450" indent="-171450">
              <a:buFont typeface="Arial" pitchFamily="34" charset="0"/>
              <a:buChar char="•"/>
            </a:pPr>
            <a:endParaRPr lang="en-US" dirty="0"/>
          </a:p>
          <a:p>
            <a:pPr marL="0" indent="0">
              <a:buFont typeface="Arial" pitchFamily="34" charset="0"/>
              <a:buNone/>
            </a:pPr>
            <a:endParaRPr lang="vi-VN" dirty="0"/>
          </a:p>
        </p:txBody>
      </p:sp>
    </p:spTree>
    <p:extLst>
      <p:ext uri="{BB962C8B-B14F-4D97-AF65-F5344CB8AC3E}">
        <p14:creationId xmlns:p14="http://schemas.microsoft.com/office/powerpoint/2010/main" val="2856962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50837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110665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24822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59649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2700" marR="2606675">
              <a:lnSpc>
                <a:spcPct val="120900"/>
              </a:lnSpc>
            </a:pPr>
            <a:r>
              <a:rPr lang="en-US" sz="1200" b="1" u="heavy" spc="-5" dirty="0">
                <a:solidFill>
                  <a:srgbClr val="FF0000"/>
                </a:solidFill>
                <a:latin typeface="Tahoma"/>
                <a:cs typeface="Tahoma"/>
              </a:rPr>
              <a:t>CS</a:t>
            </a:r>
            <a:r>
              <a:rPr lang="en-US" sz="1200" b="1" u="heavy" spc="5" dirty="0">
                <a:solidFill>
                  <a:srgbClr val="FF0000"/>
                </a:solidFill>
                <a:latin typeface="Tahoma"/>
                <a:cs typeface="Tahoma"/>
              </a:rPr>
              <a:t>M</a:t>
            </a:r>
            <a:r>
              <a:rPr lang="en-US" sz="1200" b="1" u="heavy" spc="-20" dirty="0">
                <a:solidFill>
                  <a:srgbClr val="FF0000"/>
                </a:solidFill>
                <a:latin typeface="Tahoma"/>
                <a:cs typeface="Tahoma"/>
              </a:rPr>
              <a:t>A</a:t>
            </a:r>
            <a:r>
              <a:rPr lang="en-US" sz="1200" u="heavy" spc="-10" dirty="0">
                <a:solidFill>
                  <a:srgbClr val="FF0000"/>
                </a:solidFill>
                <a:latin typeface="Tahoma"/>
                <a:cs typeface="Tahoma"/>
              </a:rPr>
              <a:t>:</a:t>
            </a:r>
            <a:r>
              <a:rPr lang="en-US" sz="1200" spc="-30" dirty="0">
                <a:solidFill>
                  <a:srgbClr val="FF0000"/>
                </a:solidFill>
                <a:latin typeface="Tahoma"/>
                <a:cs typeface="Tahoma"/>
              </a:rPr>
              <a:t> </a:t>
            </a:r>
            <a:r>
              <a:rPr lang="en-US" sz="1200" dirty="0" err="1">
                <a:latin typeface="Tahoma"/>
                <a:cs typeface="Tahoma"/>
              </a:rPr>
              <a:t>lắng</a:t>
            </a:r>
            <a:r>
              <a:rPr lang="en-US" sz="1200" spc="5" dirty="0">
                <a:latin typeface="Tahoma"/>
                <a:cs typeface="Tahoma"/>
              </a:rPr>
              <a:t> </a:t>
            </a:r>
            <a:r>
              <a:rPr lang="en-US" sz="1200" dirty="0" err="1">
                <a:latin typeface="Tahoma"/>
                <a:cs typeface="Tahoma"/>
              </a:rPr>
              <a:t>nghe</a:t>
            </a:r>
            <a:r>
              <a:rPr lang="en-US" sz="1200" spc="-15" dirty="0">
                <a:latin typeface="Tahoma"/>
                <a:cs typeface="Tahoma"/>
              </a:rPr>
              <a:t> </a:t>
            </a:r>
            <a:r>
              <a:rPr lang="en-US" sz="1200" dirty="0" err="1">
                <a:latin typeface="Tahoma"/>
                <a:cs typeface="Tahoma"/>
              </a:rPr>
              <a:t>trước</a:t>
            </a:r>
            <a:r>
              <a:rPr lang="en-US" sz="1200" dirty="0">
                <a:latin typeface="Tahoma"/>
                <a:cs typeface="Tahoma"/>
              </a:rPr>
              <a:t> </a:t>
            </a:r>
            <a:r>
              <a:rPr lang="en-US" sz="1200" dirty="0" err="1">
                <a:latin typeface="Tahoma"/>
                <a:cs typeface="Tahoma"/>
              </a:rPr>
              <a:t>khi</a:t>
            </a:r>
            <a:r>
              <a:rPr lang="en-US" sz="1200" dirty="0">
                <a:latin typeface="Tahoma"/>
                <a:cs typeface="Tahoma"/>
              </a:rPr>
              <a:t> </a:t>
            </a:r>
            <a:r>
              <a:rPr lang="en-US" sz="1200" dirty="0" err="1">
                <a:latin typeface="Tahoma"/>
                <a:cs typeface="Tahoma"/>
              </a:rPr>
              <a:t>truyền</a:t>
            </a:r>
            <a:r>
              <a:rPr lang="en-US" sz="1200" dirty="0">
                <a:latin typeface="Tahoma"/>
                <a:cs typeface="Tahoma"/>
              </a:rPr>
              <a:t>: </a:t>
            </a:r>
            <a:r>
              <a:rPr lang="en-US" sz="1200" dirty="0" err="1">
                <a:latin typeface="Tahoma"/>
                <a:cs typeface="Tahoma"/>
              </a:rPr>
              <a:t>N</a:t>
            </a:r>
            <a:r>
              <a:rPr lang="en-US" sz="1200" spc="-10" dirty="0" err="1">
                <a:latin typeface="Tahoma"/>
                <a:cs typeface="Tahoma"/>
              </a:rPr>
              <a:t>ế</a:t>
            </a:r>
            <a:r>
              <a:rPr lang="en-US" sz="1200" dirty="0" err="1">
                <a:latin typeface="Tahoma"/>
                <a:cs typeface="Tahoma"/>
              </a:rPr>
              <a:t>u</a:t>
            </a:r>
            <a:r>
              <a:rPr lang="en-US" sz="1200" spc="-15" dirty="0">
                <a:latin typeface="Tahoma"/>
                <a:cs typeface="Tahoma"/>
              </a:rPr>
              <a:t> </a:t>
            </a:r>
            <a:r>
              <a:rPr lang="en-US" sz="1200" dirty="0" err="1">
                <a:latin typeface="Tahoma"/>
                <a:cs typeface="Tahoma"/>
              </a:rPr>
              <a:t>thấy</a:t>
            </a:r>
            <a:r>
              <a:rPr lang="en-US" sz="1200" spc="5" dirty="0">
                <a:latin typeface="Tahoma"/>
                <a:cs typeface="Tahoma"/>
              </a:rPr>
              <a:t> </a:t>
            </a:r>
            <a:r>
              <a:rPr lang="en-US" sz="1200" dirty="0" err="1">
                <a:latin typeface="Tahoma"/>
                <a:cs typeface="Tahoma"/>
              </a:rPr>
              <a:t>kênh</a:t>
            </a:r>
            <a:r>
              <a:rPr lang="en-US" sz="1200" dirty="0">
                <a:latin typeface="Tahoma"/>
                <a:cs typeface="Tahoma"/>
              </a:rPr>
              <a:t> </a:t>
            </a:r>
            <a:r>
              <a:rPr lang="en-US" sz="1200" dirty="0" err="1">
                <a:latin typeface="Tahoma"/>
                <a:cs typeface="Tahoma"/>
              </a:rPr>
              <a:t>rỗi</a:t>
            </a:r>
            <a:r>
              <a:rPr lang="en-US" sz="1200" dirty="0">
                <a:latin typeface="Tahoma"/>
                <a:cs typeface="Tahoma"/>
              </a:rPr>
              <a:t>:</a:t>
            </a:r>
            <a:r>
              <a:rPr lang="en-US" sz="1200" spc="-15" dirty="0">
                <a:latin typeface="Tahoma"/>
                <a:cs typeface="Tahoma"/>
              </a:rPr>
              <a:t> </a:t>
            </a:r>
            <a:r>
              <a:rPr lang="en-US" sz="1200" dirty="0" err="1">
                <a:latin typeface="Tahoma"/>
                <a:cs typeface="Tahoma"/>
              </a:rPr>
              <a:t>gửi</a:t>
            </a:r>
            <a:r>
              <a:rPr lang="en-US" sz="1200" dirty="0">
                <a:latin typeface="Tahoma"/>
                <a:cs typeface="Tahoma"/>
              </a:rPr>
              <a:t> </a:t>
            </a:r>
            <a:r>
              <a:rPr lang="en-US" sz="1200" dirty="0" err="1">
                <a:latin typeface="Tahoma"/>
                <a:cs typeface="Tahoma"/>
              </a:rPr>
              <a:t>toàn</a:t>
            </a:r>
            <a:r>
              <a:rPr lang="en-US" sz="1200" spc="-15" dirty="0">
                <a:latin typeface="Tahoma"/>
                <a:cs typeface="Tahoma"/>
              </a:rPr>
              <a:t> </a:t>
            </a:r>
            <a:r>
              <a:rPr lang="en-US" sz="1200" dirty="0" err="1">
                <a:latin typeface="Tahoma"/>
                <a:cs typeface="Tahoma"/>
              </a:rPr>
              <a:t>vẹn</a:t>
            </a:r>
            <a:r>
              <a:rPr lang="en-US" sz="1200" dirty="0">
                <a:latin typeface="Tahoma"/>
                <a:cs typeface="Tahoma"/>
              </a:rPr>
              <a:t> </a:t>
            </a:r>
            <a:r>
              <a:rPr lang="en-US" sz="1200" dirty="0" err="1">
                <a:latin typeface="Tahoma"/>
                <a:cs typeface="Tahoma"/>
              </a:rPr>
              <a:t>k</a:t>
            </a:r>
            <a:r>
              <a:rPr lang="en-US" sz="1200" spc="5" dirty="0" err="1">
                <a:latin typeface="Tahoma"/>
                <a:cs typeface="Tahoma"/>
              </a:rPr>
              <a:t>h</a:t>
            </a:r>
            <a:r>
              <a:rPr lang="en-US" sz="1200" dirty="0" err="1">
                <a:latin typeface="Tahoma"/>
                <a:cs typeface="Tahoma"/>
              </a:rPr>
              <a:t>u</a:t>
            </a:r>
            <a:r>
              <a:rPr lang="en-US" sz="1200" spc="5" dirty="0" err="1">
                <a:latin typeface="Tahoma"/>
                <a:cs typeface="Tahoma"/>
              </a:rPr>
              <a:t>n</a:t>
            </a:r>
            <a:r>
              <a:rPr lang="en-US" sz="1200" dirty="0" err="1">
                <a:latin typeface="Tahoma"/>
                <a:cs typeface="Tahoma"/>
              </a:rPr>
              <a:t>g</a:t>
            </a:r>
            <a:endParaRPr lang="en-US" sz="1200" dirty="0">
              <a:latin typeface="Tahoma"/>
              <a:cs typeface="Tahoma"/>
            </a:endParaRPr>
          </a:p>
          <a:p>
            <a:pPr marL="354330" indent="-341630">
              <a:lnSpc>
                <a:spcPct val="100000"/>
              </a:lnSpc>
              <a:spcBef>
                <a:spcPts val="600"/>
              </a:spcBef>
              <a:buClr>
                <a:srgbClr val="3333CC"/>
              </a:buClr>
              <a:buSzPct val="85416"/>
              <a:buFont typeface="Wingdings"/>
              <a:buChar char=""/>
              <a:tabLst>
                <a:tab pos="354965" algn="l"/>
              </a:tabLst>
            </a:pPr>
            <a:r>
              <a:rPr lang="en-US" sz="1200" dirty="0" err="1">
                <a:latin typeface="Tahoma"/>
                <a:cs typeface="Tahoma"/>
              </a:rPr>
              <a:t>N</a:t>
            </a:r>
            <a:r>
              <a:rPr lang="en-US" sz="1200" spc="-10" dirty="0" err="1">
                <a:latin typeface="Tahoma"/>
                <a:cs typeface="Tahoma"/>
              </a:rPr>
              <a:t>ế</a:t>
            </a:r>
            <a:r>
              <a:rPr lang="en-US" sz="1200" dirty="0" err="1">
                <a:latin typeface="Tahoma"/>
                <a:cs typeface="Tahoma"/>
              </a:rPr>
              <a:t>u</a:t>
            </a:r>
            <a:r>
              <a:rPr lang="en-US" sz="1200" spc="-15" dirty="0">
                <a:latin typeface="Tahoma"/>
                <a:cs typeface="Tahoma"/>
              </a:rPr>
              <a:t> </a:t>
            </a:r>
            <a:r>
              <a:rPr lang="en-US" sz="1200" dirty="0" err="1">
                <a:latin typeface="Tahoma"/>
                <a:cs typeface="Tahoma"/>
              </a:rPr>
              <a:t>kênh</a:t>
            </a:r>
            <a:r>
              <a:rPr lang="en-US" sz="1200" spc="5" dirty="0">
                <a:latin typeface="Tahoma"/>
                <a:cs typeface="Tahoma"/>
              </a:rPr>
              <a:t> </a:t>
            </a:r>
            <a:r>
              <a:rPr lang="en-US" sz="1200" dirty="0" err="1">
                <a:latin typeface="Tahoma"/>
                <a:cs typeface="Tahoma"/>
              </a:rPr>
              <a:t>bận</a:t>
            </a:r>
            <a:r>
              <a:rPr lang="en-US" sz="1200" dirty="0">
                <a:latin typeface="Tahoma"/>
                <a:cs typeface="Tahoma"/>
              </a:rPr>
              <a:t>,</a:t>
            </a:r>
            <a:r>
              <a:rPr lang="en-US" sz="1200" spc="-15" dirty="0">
                <a:latin typeface="Tahoma"/>
                <a:cs typeface="Tahoma"/>
              </a:rPr>
              <a:t> </a:t>
            </a:r>
            <a:r>
              <a:rPr lang="en-US" sz="1200" dirty="0" err="1">
                <a:latin typeface="Tahoma"/>
                <a:cs typeface="Tahoma"/>
              </a:rPr>
              <a:t>h</a:t>
            </a:r>
            <a:r>
              <a:rPr lang="en-US" sz="1200" spc="5" dirty="0" err="1">
                <a:latin typeface="Tahoma"/>
                <a:cs typeface="Tahoma"/>
              </a:rPr>
              <a:t>o</a:t>
            </a:r>
            <a:r>
              <a:rPr lang="en-US" sz="1200" dirty="0" err="1">
                <a:latin typeface="Tahoma"/>
                <a:cs typeface="Tahoma"/>
              </a:rPr>
              <a:t>ãn</a:t>
            </a:r>
            <a:r>
              <a:rPr lang="en-US" sz="1200" spc="-15" dirty="0">
                <a:latin typeface="Tahoma"/>
                <a:cs typeface="Tahoma"/>
              </a:rPr>
              <a:t> </a:t>
            </a:r>
            <a:r>
              <a:rPr lang="en-US" sz="1200" dirty="0" err="1">
                <a:latin typeface="Tahoma"/>
                <a:cs typeface="Tahoma"/>
              </a:rPr>
              <a:t>việc</a:t>
            </a:r>
            <a:r>
              <a:rPr lang="en-US" sz="1200" dirty="0">
                <a:latin typeface="Tahoma"/>
                <a:cs typeface="Tahoma"/>
              </a:rPr>
              <a:t> </a:t>
            </a:r>
            <a:r>
              <a:rPr lang="en-US" sz="1200" dirty="0" err="1">
                <a:latin typeface="Tahoma"/>
                <a:cs typeface="Tahoma"/>
              </a:rPr>
              <a:t>truyền</a:t>
            </a:r>
            <a:r>
              <a:rPr lang="en-US" sz="1200" dirty="0">
                <a:latin typeface="Tahoma"/>
                <a:cs typeface="Tahoma"/>
              </a:rPr>
              <a:t> </a:t>
            </a:r>
            <a:r>
              <a:rPr lang="en-US" sz="1200" dirty="0" err="1">
                <a:latin typeface="Tahoma"/>
                <a:cs typeface="Tahoma"/>
              </a:rPr>
              <a:t>tải</a:t>
            </a:r>
            <a:r>
              <a:rPr lang="en-US" sz="1200" dirty="0">
                <a:latin typeface="Tahoma"/>
                <a:cs typeface="Tahoma"/>
              </a:rPr>
              <a:t> </a:t>
            </a:r>
            <a:r>
              <a:rPr lang="en-US" sz="1200" dirty="0" err="1">
                <a:latin typeface="Tahoma"/>
                <a:cs typeface="Tahoma"/>
              </a:rPr>
              <a:t>lại</a:t>
            </a:r>
            <a:endParaRPr lang="en-US" sz="1200" dirty="0">
              <a:latin typeface="Tahoma"/>
              <a:cs typeface="Tahoma"/>
            </a:endParaRPr>
          </a:p>
          <a:p>
            <a:pPr>
              <a:lnSpc>
                <a:spcPct val="100000"/>
              </a:lnSpc>
              <a:buClr>
                <a:srgbClr val="3333CC"/>
              </a:buClr>
              <a:buFont typeface="Wingdings"/>
              <a:buChar char=""/>
            </a:pPr>
            <a:endParaRPr lang="en-US" sz="1200" dirty="0">
              <a:latin typeface="Times New Roman"/>
              <a:cs typeface="Times New Roman"/>
            </a:endParaRPr>
          </a:p>
          <a:p>
            <a:pPr>
              <a:lnSpc>
                <a:spcPct val="100000"/>
              </a:lnSpc>
              <a:spcBef>
                <a:spcPts val="37"/>
              </a:spcBef>
              <a:buClr>
                <a:srgbClr val="3333CC"/>
              </a:buClr>
              <a:buFont typeface="Wingdings"/>
              <a:buChar char=""/>
            </a:pPr>
            <a:endParaRPr lang="en-US" sz="1600" dirty="0">
              <a:latin typeface="Times New Roman"/>
              <a:cs typeface="Times New Roman"/>
            </a:endParaRPr>
          </a:p>
          <a:p>
            <a:pPr marL="354330" indent="-341630">
              <a:lnSpc>
                <a:spcPct val="100000"/>
              </a:lnSpc>
              <a:buClr>
                <a:srgbClr val="3333CC"/>
              </a:buClr>
              <a:buSzPct val="85416"/>
              <a:buFont typeface="Wingdings"/>
              <a:buChar char=""/>
              <a:tabLst>
                <a:tab pos="354965" algn="l"/>
              </a:tabLst>
            </a:pPr>
            <a:r>
              <a:rPr lang="en-US" sz="1200" dirty="0" err="1">
                <a:latin typeface="Tahoma"/>
                <a:cs typeface="Tahoma"/>
              </a:rPr>
              <a:t>ví</a:t>
            </a:r>
            <a:r>
              <a:rPr lang="en-US" sz="1200" spc="-15" dirty="0">
                <a:latin typeface="Tahoma"/>
                <a:cs typeface="Tahoma"/>
              </a:rPr>
              <a:t> </a:t>
            </a:r>
            <a:r>
              <a:rPr lang="en-US" sz="1200" dirty="0" err="1">
                <a:latin typeface="Tahoma"/>
                <a:cs typeface="Tahoma"/>
              </a:rPr>
              <a:t>dụ</a:t>
            </a:r>
            <a:r>
              <a:rPr lang="en-US" sz="1200" dirty="0">
                <a:latin typeface="Tahoma"/>
                <a:cs typeface="Tahoma"/>
              </a:rPr>
              <a:t> </a:t>
            </a:r>
            <a:r>
              <a:rPr lang="en-US" sz="1200" dirty="0" err="1">
                <a:latin typeface="Tahoma"/>
                <a:cs typeface="Tahoma"/>
              </a:rPr>
              <a:t>tương</a:t>
            </a:r>
            <a:r>
              <a:rPr lang="en-US" sz="1200" spc="-25" dirty="0">
                <a:latin typeface="Tahoma"/>
                <a:cs typeface="Tahoma"/>
              </a:rPr>
              <a:t> </a:t>
            </a:r>
            <a:r>
              <a:rPr lang="en-US" sz="1200" dirty="0" err="1">
                <a:latin typeface="Tahoma"/>
                <a:cs typeface="Tahoma"/>
              </a:rPr>
              <a:t>đồ</a:t>
            </a:r>
            <a:r>
              <a:rPr lang="en-US" sz="1200" spc="5" dirty="0" err="1">
                <a:latin typeface="Tahoma"/>
                <a:cs typeface="Tahoma"/>
              </a:rPr>
              <a:t>n</a:t>
            </a:r>
            <a:r>
              <a:rPr lang="en-US" sz="1200" dirty="0" err="1">
                <a:latin typeface="Tahoma"/>
                <a:cs typeface="Tahoma"/>
              </a:rPr>
              <a:t>g</a:t>
            </a:r>
            <a:r>
              <a:rPr lang="en-US" sz="1200" spc="-30" dirty="0">
                <a:latin typeface="Tahoma"/>
                <a:cs typeface="Tahoma"/>
              </a:rPr>
              <a:t> </a:t>
            </a:r>
            <a:r>
              <a:rPr lang="en-US" sz="1200" dirty="0" err="1">
                <a:latin typeface="Tahoma"/>
                <a:cs typeface="Tahoma"/>
              </a:rPr>
              <a:t>ở</a:t>
            </a:r>
            <a:r>
              <a:rPr lang="en-US" sz="1200" dirty="0">
                <a:latin typeface="Tahoma"/>
                <a:cs typeface="Tahoma"/>
              </a:rPr>
              <a:t> </a:t>
            </a:r>
            <a:r>
              <a:rPr lang="en-US" sz="1200" spc="-10" dirty="0">
                <a:latin typeface="Tahoma"/>
                <a:cs typeface="Tahoma"/>
              </a:rPr>
              <a:t>c</a:t>
            </a:r>
            <a:r>
              <a:rPr lang="en-US" sz="1200" dirty="0">
                <a:latin typeface="Tahoma"/>
                <a:cs typeface="Tahoma"/>
              </a:rPr>
              <a:t>on </a:t>
            </a:r>
            <a:r>
              <a:rPr lang="en-US" sz="1200" dirty="0" err="1">
                <a:latin typeface="Tahoma"/>
                <a:cs typeface="Tahoma"/>
              </a:rPr>
              <a:t>người</a:t>
            </a:r>
            <a:r>
              <a:rPr lang="en-US" sz="1200" dirty="0">
                <a:latin typeface="Tahoma"/>
                <a:cs typeface="Tahoma"/>
              </a:rPr>
              <a:t>:</a:t>
            </a:r>
            <a:r>
              <a:rPr lang="en-US" sz="1200" spc="-20" dirty="0">
                <a:latin typeface="Tahoma"/>
                <a:cs typeface="Tahoma"/>
              </a:rPr>
              <a:t> </a:t>
            </a:r>
            <a:r>
              <a:rPr lang="en-US" sz="1200" dirty="0" err="1">
                <a:latin typeface="Tahoma"/>
                <a:cs typeface="Tahoma"/>
              </a:rPr>
              <a:t>Đừng</a:t>
            </a:r>
            <a:r>
              <a:rPr lang="en-US" sz="1200" spc="-15" dirty="0">
                <a:latin typeface="Tahoma"/>
                <a:cs typeface="Tahoma"/>
              </a:rPr>
              <a:t> </a:t>
            </a:r>
            <a:r>
              <a:rPr lang="en-US" sz="1200" dirty="0" err="1">
                <a:latin typeface="Tahoma"/>
                <a:cs typeface="Tahoma"/>
              </a:rPr>
              <a:t>chen</a:t>
            </a:r>
            <a:r>
              <a:rPr lang="en-US" sz="1200" spc="-10" dirty="0">
                <a:latin typeface="Tahoma"/>
                <a:cs typeface="Tahoma"/>
              </a:rPr>
              <a:t> </a:t>
            </a:r>
            <a:r>
              <a:rPr lang="en-US" sz="1200" dirty="0" err="1">
                <a:latin typeface="Tahoma"/>
                <a:cs typeface="Tahoma"/>
              </a:rPr>
              <a:t>nga</a:t>
            </a:r>
            <a:r>
              <a:rPr lang="en-US" sz="1200" spc="5" dirty="0" err="1">
                <a:latin typeface="Tahoma"/>
                <a:cs typeface="Tahoma"/>
              </a:rPr>
              <a:t>n</a:t>
            </a:r>
            <a:r>
              <a:rPr lang="en-US" sz="1200" dirty="0" err="1">
                <a:latin typeface="Tahoma"/>
                <a:cs typeface="Tahoma"/>
              </a:rPr>
              <a:t>g</a:t>
            </a:r>
            <a:r>
              <a:rPr lang="en-US" sz="1200" spc="-30" dirty="0">
                <a:latin typeface="Tahoma"/>
                <a:cs typeface="Tahoma"/>
              </a:rPr>
              <a:t> </a:t>
            </a:r>
            <a:r>
              <a:rPr lang="en-US" sz="1200" dirty="0" err="1">
                <a:latin typeface="Tahoma"/>
                <a:cs typeface="Tahoma"/>
              </a:rPr>
              <a:t>người</a:t>
            </a:r>
            <a:endParaRPr lang="en-US" sz="1200" dirty="0">
              <a:latin typeface="Tahoma"/>
              <a:cs typeface="Tahoma"/>
            </a:endParaRPr>
          </a:p>
          <a:p>
            <a:pPr marL="354330">
              <a:lnSpc>
                <a:spcPct val="100000"/>
              </a:lnSpc>
            </a:pPr>
            <a:r>
              <a:rPr lang="en-US" sz="1200" dirty="0" err="1">
                <a:latin typeface="Tahoma"/>
                <a:cs typeface="Tahoma"/>
              </a:rPr>
              <a:t>k</a:t>
            </a:r>
            <a:r>
              <a:rPr lang="en-US" sz="1200" spc="5" dirty="0" err="1">
                <a:latin typeface="Tahoma"/>
                <a:cs typeface="Tahoma"/>
              </a:rPr>
              <a:t>h</a:t>
            </a:r>
            <a:r>
              <a:rPr lang="en-US" sz="1200" dirty="0" err="1">
                <a:latin typeface="Tahoma"/>
                <a:cs typeface="Tahoma"/>
              </a:rPr>
              <a:t>ác</a:t>
            </a:r>
            <a:r>
              <a:rPr lang="en-US" sz="1200" dirty="0">
                <a:latin typeface="Tahoma"/>
                <a:cs typeface="Tahoma"/>
              </a:rPr>
              <a:t>!</a:t>
            </a:r>
          </a:p>
          <a:p>
            <a:endParaRPr dirty="0"/>
          </a:p>
        </p:txBody>
      </p:sp>
    </p:spTree>
    <p:extLst>
      <p:ext uri="{BB962C8B-B14F-4D97-AF65-F5344CB8AC3E}">
        <p14:creationId xmlns:p14="http://schemas.microsoft.com/office/powerpoint/2010/main" val="4192218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pPr marL="12700" marR="269240">
              <a:lnSpc>
                <a:spcPct val="99900"/>
              </a:lnSpc>
            </a:pPr>
            <a:r>
              <a:rPr lang="en-US" sz="1400" dirty="0" err="1">
                <a:solidFill>
                  <a:srgbClr val="3333CC"/>
                </a:solidFill>
                <a:latin typeface="Tahoma"/>
                <a:cs typeface="Tahoma"/>
              </a:rPr>
              <a:t>đụng</a:t>
            </a:r>
            <a:r>
              <a:rPr lang="en-US" sz="1400" spc="-40" dirty="0">
                <a:solidFill>
                  <a:srgbClr val="3333CC"/>
                </a:solidFill>
                <a:latin typeface="Tahoma"/>
                <a:cs typeface="Tahoma"/>
              </a:rPr>
              <a:t> </a:t>
            </a:r>
            <a:r>
              <a:rPr lang="en-US" sz="1400" dirty="0" err="1">
                <a:solidFill>
                  <a:srgbClr val="3333CC"/>
                </a:solidFill>
                <a:latin typeface="Tahoma"/>
                <a:cs typeface="Tahoma"/>
              </a:rPr>
              <a:t>độ</a:t>
            </a:r>
            <a:r>
              <a:rPr lang="en-US" sz="1400" dirty="0">
                <a:solidFill>
                  <a:srgbClr val="3333CC"/>
                </a:solidFill>
                <a:latin typeface="Tahoma"/>
                <a:cs typeface="Tahoma"/>
              </a:rPr>
              <a:t> </a:t>
            </a:r>
            <a:r>
              <a:rPr lang="en-US" sz="1400" dirty="0" err="1">
                <a:solidFill>
                  <a:srgbClr val="3333CC"/>
                </a:solidFill>
                <a:latin typeface="Tahoma"/>
                <a:cs typeface="Tahoma"/>
              </a:rPr>
              <a:t>vẫn</a:t>
            </a:r>
            <a:r>
              <a:rPr lang="en-US" sz="1400" dirty="0">
                <a:solidFill>
                  <a:srgbClr val="3333CC"/>
                </a:solidFill>
                <a:latin typeface="Tahoma"/>
                <a:cs typeface="Tahoma"/>
              </a:rPr>
              <a:t> </a:t>
            </a:r>
            <a:r>
              <a:rPr lang="en-US" sz="1600" i="1" spc="-65" dirty="0" err="1">
                <a:solidFill>
                  <a:srgbClr val="3333CC"/>
                </a:solidFill>
                <a:latin typeface="Tahoma"/>
                <a:cs typeface="Tahoma"/>
              </a:rPr>
              <a:t>c</a:t>
            </a:r>
            <a:r>
              <a:rPr lang="en-US" sz="1600" i="1" spc="-70" dirty="0" err="1">
                <a:solidFill>
                  <a:srgbClr val="3333CC"/>
                </a:solidFill>
                <a:latin typeface="Tahoma"/>
                <a:cs typeface="Tahoma"/>
              </a:rPr>
              <a:t>ó</a:t>
            </a:r>
            <a:r>
              <a:rPr lang="en-US" sz="1600" i="1" spc="-25" dirty="0">
                <a:solidFill>
                  <a:srgbClr val="3333CC"/>
                </a:solidFill>
                <a:latin typeface="Tahoma"/>
                <a:cs typeface="Tahoma"/>
              </a:rPr>
              <a:t> </a:t>
            </a:r>
            <a:r>
              <a:rPr lang="en-US" sz="1600" i="1" spc="-60" dirty="0" err="1">
                <a:solidFill>
                  <a:srgbClr val="3333CC"/>
                </a:solidFill>
                <a:latin typeface="Tahoma"/>
                <a:cs typeface="Tahoma"/>
              </a:rPr>
              <a:t>thể</a:t>
            </a:r>
            <a:r>
              <a:rPr lang="en-US" sz="1600" i="1" spc="-50" dirty="0">
                <a:solidFill>
                  <a:srgbClr val="3333CC"/>
                </a:solidFill>
                <a:latin typeface="Tahoma"/>
                <a:cs typeface="Tahoma"/>
              </a:rPr>
              <a:t> </a:t>
            </a:r>
            <a:r>
              <a:rPr lang="en-US" sz="1400" dirty="0" err="1">
                <a:solidFill>
                  <a:srgbClr val="3333CC"/>
                </a:solidFill>
                <a:latin typeface="Tahoma"/>
                <a:cs typeface="Tahoma"/>
              </a:rPr>
              <a:t>xảy</a:t>
            </a:r>
            <a:r>
              <a:rPr lang="en-US" sz="1400" spc="10" dirty="0">
                <a:solidFill>
                  <a:srgbClr val="3333CC"/>
                </a:solidFill>
                <a:latin typeface="Tahoma"/>
                <a:cs typeface="Tahoma"/>
              </a:rPr>
              <a:t> </a:t>
            </a:r>
            <a:r>
              <a:rPr lang="en-US" sz="1400" spc="-40" dirty="0" err="1">
                <a:solidFill>
                  <a:srgbClr val="3333CC"/>
                </a:solidFill>
                <a:latin typeface="Tahoma"/>
                <a:cs typeface="Tahoma"/>
              </a:rPr>
              <a:t>ra</a:t>
            </a:r>
            <a:r>
              <a:rPr lang="en-US" sz="1400" spc="-40" dirty="0">
                <a:solidFill>
                  <a:srgbClr val="3333CC"/>
                </a:solidFill>
                <a:latin typeface="Tahoma"/>
                <a:cs typeface="Tahoma"/>
              </a:rPr>
              <a:t> </a:t>
            </a:r>
            <a:r>
              <a:rPr lang="en-US" sz="1200" dirty="0" err="1">
                <a:latin typeface="Tahoma"/>
                <a:cs typeface="Tahoma"/>
              </a:rPr>
              <a:t>độ</a:t>
            </a:r>
            <a:r>
              <a:rPr lang="en-US" sz="1200" spc="-15" dirty="0">
                <a:latin typeface="Tahoma"/>
                <a:cs typeface="Tahoma"/>
              </a:rPr>
              <a:t> </a:t>
            </a:r>
            <a:r>
              <a:rPr lang="en-US" sz="1200" dirty="0" err="1">
                <a:latin typeface="Tahoma"/>
                <a:cs typeface="Tahoma"/>
              </a:rPr>
              <a:t>trễ</a:t>
            </a:r>
            <a:r>
              <a:rPr lang="en-US" sz="1200" dirty="0">
                <a:latin typeface="Tahoma"/>
                <a:cs typeface="Tahoma"/>
              </a:rPr>
              <a:t> </a:t>
            </a:r>
            <a:r>
              <a:rPr lang="en-US" sz="1200" dirty="0" err="1">
                <a:latin typeface="Tahoma"/>
                <a:cs typeface="Tahoma"/>
              </a:rPr>
              <a:t>lan</a:t>
            </a:r>
            <a:r>
              <a:rPr lang="en-US" sz="1200" spc="-5" dirty="0">
                <a:latin typeface="Tahoma"/>
                <a:cs typeface="Tahoma"/>
              </a:rPr>
              <a:t> </a:t>
            </a:r>
            <a:r>
              <a:rPr lang="en-US" sz="1200" dirty="0" err="1">
                <a:latin typeface="Tahoma"/>
                <a:cs typeface="Tahoma"/>
              </a:rPr>
              <a:t>truyền</a:t>
            </a:r>
            <a:r>
              <a:rPr lang="en-US" sz="1200" spc="-10" dirty="0">
                <a:latin typeface="Tahoma"/>
                <a:cs typeface="Tahoma"/>
              </a:rPr>
              <a:t> </a:t>
            </a:r>
            <a:r>
              <a:rPr lang="en-US" sz="1200" dirty="0" err="1">
                <a:latin typeface="Tahoma"/>
                <a:cs typeface="Tahoma"/>
              </a:rPr>
              <a:t>n</a:t>
            </a:r>
            <a:r>
              <a:rPr lang="en-US" sz="1200" spc="-10" dirty="0" err="1">
                <a:latin typeface="Tahoma"/>
                <a:cs typeface="Tahoma"/>
              </a:rPr>
              <a:t>g</a:t>
            </a:r>
            <a:r>
              <a:rPr lang="en-US" sz="1200" dirty="0" err="1">
                <a:latin typeface="Tahoma"/>
                <a:cs typeface="Tahoma"/>
              </a:rPr>
              <a:t>hĩa</a:t>
            </a:r>
            <a:r>
              <a:rPr lang="en-US" sz="1200" spc="-20" dirty="0">
                <a:latin typeface="Tahoma"/>
                <a:cs typeface="Tahoma"/>
              </a:rPr>
              <a:t> </a:t>
            </a:r>
            <a:r>
              <a:rPr lang="en-US" sz="1200" spc="-5" dirty="0" err="1">
                <a:latin typeface="Tahoma"/>
                <a:cs typeface="Tahoma"/>
              </a:rPr>
              <a:t>l</a:t>
            </a:r>
            <a:r>
              <a:rPr lang="en-US" sz="1200" dirty="0" err="1">
                <a:latin typeface="Tahoma"/>
                <a:cs typeface="Tahoma"/>
              </a:rPr>
              <a:t>à</a:t>
            </a:r>
            <a:r>
              <a:rPr lang="en-US" sz="1200" dirty="0">
                <a:latin typeface="Tahoma"/>
                <a:cs typeface="Tahoma"/>
              </a:rPr>
              <a:t> </a:t>
            </a:r>
            <a:r>
              <a:rPr lang="en-US" sz="1200" dirty="0" err="1">
                <a:latin typeface="Tahoma"/>
                <a:cs typeface="Tahoma"/>
              </a:rPr>
              <a:t>hai</a:t>
            </a:r>
            <a:r>
              <a:rPr lang="en-US" sz="1200" dirty="0">
                <a:latin typeface="Tahoma"/>
                <a:cs typeface="Tahoma"/>
              </a:rPr>
              <a:t> node</a:t>
            </a:r>
            <a:r>
              <a:rPr lang="en-US" sz="1200" spc="-35" dirty="0">
                <a:latin typeface="Tahoma"/>
                <a:cs typeface="Tahoma"/>
              </a:rPr>
              <a:t> </a:t>
            </a:r>
            <a:r>
              <a:rPr lang="en-US" sz="1200" dirty="0" err="1">
                <a:latin typeface="Tahoma"/>
                <a:cs typeface="Tahoma"/>
              </a:rPr>
              <a:t>có</a:t>
            </a:r>
            <a:r>
              <a:rPr lang="en-US" sz="1200" spc="-15" dirty="0">
                <a:latin typeface="Tahoma"/>
                <a:cs typeface="Tahoma"/>
              </a:rPr>
              <a:t> </a:t>
            </a:r>
            <a:r>
              <a:rPr lang="en-US" sz="1200" dirty="0" err="1">
                <a:latin typeface="Tahoma"/>
                <a:cs typeface="Tahoma"/>
              </a:rPr>
              <a:t>thể</a:t>
            </a:r>
            <a:r>
              <a:rPr lang="en-US" sz="1200" dirty="0">
                <a:latin typeface="Tahoma"/>
                <a:cs typeface="Tahoma"/>
              </a:rPr>
              <a:t> </a:t>
            </a:r>
            <a:r>
              <a:rPr lang="en-US" sz="1200" dirty="0" err="1">
                <a:latin typeface="Tahoma"/>
                <a:cs typeface="Tahoma"/>
              </a:rPr>
              <a:t>không</a:t>
            </a:r>
            <a:r>
              <a:rPr lang="en-US" sz="1200" spc="-25" dirty="0">
                <a:latin typeface="Tahoma"/>
                <a:cs typeface="Tahoma"/>
              </a:rPr>
              <a:t> </a:t>
            </a:r>
            <a:r>
              <a:rPr lang="en-US" sz="1200" dirty="0" err="1">
                <a:latin typeface="Tahoma"/>
                <a:cs typeface="Tahoma"/>
              </a:rPr>
              <a:t>n</a:t>
            </a:r>
            <a:r>
              <a:rPr lang="en-US" sz="1200" spc="-10" dirty="0" err="1">
                <a:latin typeface="Tahoma"/>
                <a:cs typeface="Tahoma"/>
              </a:rPr>
              <a:t>g</a:t>
            </a:r>
            <a:r>
              <a:rPr lang="en-US" sz="1200" dirty="0" err="1">
                <a:latin typeface="Tahoma"/>
                <a:cs typeface="Tahoma"/>
              </a:rPr>
              <a:t>he</a:t>
            </a:r>
            <a:r>
              <a:rPr lang="en-US" sz="1200" spc="-15" dirty="0">
                <a:latin typeface="Tahoma"/>
                <a:cs typeface="Tahoma"/>
              </a:rPr>
              <a:t> </a:t>
            </a:r>
            <a:r>
              <a:rPr lang="en-US" sz="1200" dirty="0" err="1">
                <a:latin typeface="Tahoma"/>
                <a:cs typeface="Tahoma"/>
              </a:rPr>
              <a:t>được</a:t>
            </a:r>
            <a:r>
              <a:rPr lang="en-US" sz="1200" dirty="0">
                <a:latin typeface="Tahoma"/>
                <a:cs typeface="Tahoma"/>
              </a:rPr>
              <a:t> </a:t>
            </a:r>
            <a:r>
              <a:rPr lang="en-US" sz="1200" spc="5" dirty="0" err="1">
                <a:latin typeface="Tahoma"/>
                <a:cs typeface="Tahoma"/>
              </a:rPr>
              <a:t>s</a:t>
            </a:r>
            <a:r>
              <a:rPr lang="en-US" sz="1200" dirty="0" err="1">
                <a:latin typeface="Tahoma"/>
                <a:cs typeface="Tahoma"/>
              </a:rPr>
              <a:t>ự</a:t>
            </a:r>
            <a:r>
              <a:rPr lang="en-US" sz="1200" spc="-30" dirty="0">
                <a:latin typeface="Tahoma"/>
                <a:cs typeface="Tahoma"/>
              </a:rPr>
              <a:t> </a:t>
            </a:r>
            <a:r>
              <a:rPr lang="en-US" sz="1200" dirty="0" err="1">
                <a:latin typeface="Tahoma"/>
                <a:cs typeface="Tahoma"/>
              </a:rPr>
              <a:t>truyền</a:t>
            </a:r>
            <a:r>
              <a:rPr lang="en-US" sz="1200" spc="-5" dirty="0">
                <a:latin typeface="Tahoma"/>
                <a:cs typeface="Tahoma"/>
              </a:rPr>
              <a:t> </a:t>
            </a:r>
            <a:r>
              <a:rPr lang="en-US" sz="1200" dirty="0" err="1">
                <a:latin typeface="Tahoma"/>
                <a:cs typeface="Tahoma"/>
              </a:rPr>
              <a:t>tải</a:t>
            </a:r>
            <a:r>
              <a:rPr lang="en-US" sz="1200" spc="-5" dirty="0">
                <a:latin typeface="Tahoma"/>
                <a:cs typeface="Tahoma"/>
              </a:rPr>
              <a:t> </a:t>
            </a:r>
            <a:r>
              <a:rPr lang="en-US" sz="1200" dirty="0" err="1">
                <a:latin typeface="Tahoma"/>
                <a:cs typeface="Tahoma"/>
              </a:rPr>
              <a:t>của</a:t>
            </a:r>
            <a:r>
              <a:rPr lang="en-US" sz="1200" spc="-5" dirty="0">
                <a:latin typeface="Tahoma"/>
                <a:cs typeface="Tahoma"/>
              </a:rPr>
              <a:t> </a:t>
            </a:r>
            <a:r>
              <a:rPr lang="en-US" sz="1200" dirty="0" err="1">
                <a:latin typeface="Tahoma"/>
                <a:cs typeface="Tahoma"/>
              </a:rPr>
              <a:t>nhau</a:t>
            </a:r>
            <a:endParaRPr lang="en-US" sz="1200" dirty="0">
              <a:latin typeface="Tahoma"/>
              <a:cs typeface="Tahoma"/>
            </a:endParaRPr>
          </a:p>
          <a:p>
            <a:pPr>
              <a:lnSpc>
                <a:spcPct val="100000"/>
              </a:lnSpc>
              <a:spcBef>
                <a:spcPts val="6"/>
              </a:spcBef>
            </a:pPr>
            <a:endParaRPr lang="en-US" sz="1100" dirty="0">
              <a:latin typeface="Times New Roman"/>
              <a:cs typeface="Times New Roman"/>
            </a:endParaRPr>
          </a:p>
          <a:p>
            <a:pPr marL="12700">
              <a:lnSpc>
                <a:spcPct val="100000"/>
              </a:lnSpc>
            </a:pPr>
            <a:r>
              <a:rPr lang="en-US" sz="1400" dirty="0" err="1">
                <a:solidFill>
                  <a:srgbClr val="3333CC"/>
                </a:solidFill>
                <a:latin typeface="Tahoma"/>
                <a:cs typeface="Tahoma"/>
              </a:rPr>
              <a:t>đ</a:t>
            </a:r>
            <a:r>
              <a:rPr lang="en-US" sz="1400" spc="5" dirty="0" err="1">
                <a:solidFill>
                  <a:srgbClr val="3333CC"/>
                </a:solidFill>
                <a:latin typeface="Tahoma"/>
                <a:cs typeface="Tahoma"/>
              </a:rPr>
              <a:t>ụ</a:t>
            </a:r>
            <a:r>
              <a:rPr lang="en-US" sz="1400" dirty="0" err="1">
                <a:solidFill>
                  <a:srgbClr val="3333CC"/>
                </a:solidFill>
                <a:latin typeface="Tahoma"/>
                <a:cs typeface="Tahoma"/>
              </a:rPr>
              <a:t>ng</a:t>
            </a:r>
            <a:r>
              <a:rPr lang="en-US" sz="1400" spc="-40" dirty="0">
                <a:solidFill>
                  <a:srgbClr val="3333CC"/>
                </a:solidFill>
                <a:latin typeface="Tahoma"/>
                <a:cs typeface="Tahoma"/>
              </a:rPr>
              <a:t> </a:t>
            </a:r>
            <a:r>
              <a:rPr lang="en-US" sz="1400" dirty="0" err="1">
                <a:solidFill>
                  <a:srgbClr val="3333CC"/>
                </a:solidFill>
                <a:latin typeface="Tahoma"/>
                <a:cs typeface="Tahoma"/>
              </a:rPr>
              <a:t>đ</a:t>
            </a:r>
            <a:r>
              <a:rPr lang="en-US" sz="1400" spc="5" dirty="0" err="1">
                <a:solidFill>
                  <a:srgbClr val="3333CC"/>
                </a:solidFill>
                <a:latin typeface="Tahoma"/>
                <a:cs typeface="Tahoma"/>
              </a:rPr>
              <a:t>ộ</a:t>
            </a:r>
            <a:r>
              <a:rPr lang="en-US" sz="1400" dirty="0">
                <a:solidFill>
                  <a:srgbClr val="3333CC"/>
                </a:solidFill>
                <a:latin typeface="Tahoma"/>
                <a:cs typeface="Tahoma"/>
              </a:rPr>
              <a:t>:</a:t>
            </a:r>
            <a:endParaRPr lang="en-US" sz="1400" dirty="0">
              <a:latin typeface="Tahoma"/>
              <a:cs typeface="Tahoma"/>
            </a:endParaRPr>
          </a:p>
          <a:p>
            <a:pPr marL="12700" marR="736600">
              <a:lnSpc>
                <a:spcPct val="100000"/>
              </a:lnSpc>
              <a:spcBef>
                <a:spcPts val="5"/>
              </a:spcBef>
            </a:pPr>
            <a:r>
              <a:rPr lang="en-US" sz="1200" dirty="0" err="1">
                <a:latin typeface="Tahoma"/>
                <a:cs typeface="Tahoma"/>
              </a:rPr>
              <a:t>toàn</a:t>
            </a:r>
            <a:r>
              <a:rPr lang="en-US" sz="1200" spc="-25" dirty="0">
                <a:latin typeface="Tahoma"/>
                <a:cs typeface="Tahoma"/>
              </a:rPr>
              <a:t> </a:t>
            </a:r>
            <a:r>
              <a:rPr lang="en-US" sz="1200" dirty="0" err="1">
                <a:latin typeface="Tahoma"/>
                <a:cs typeface="Tahoma"/>
              </a:rPr>
              <a:t>bộ</a:t>
            </a:r>
            <a:r>
              <a:rPr lang="en-US" sz="1200" dirty="0">
                <a:latin typeface="Tahoma"/>
                <a:cs typeface="Tahoma"/>
              </a:rPr>
              <a:t> </a:t>
            </a:r>
            <a:r>
              <a:rPr lang="en-US" sz="1200" dirty="0" err="1">
                <a:latin typeface="Tahoma"/>
                <a:cs typeface="Tahoma"/>
              </a:rPr>
              <a:t>thời</a:t>
            </a:r>
            <a:r>
              <a:rPr lang="en-US" sz="1200" spc="-5" dirty="0">
                <a:latin typeface="Tahoma"/>
                <a:cs typeface="Tahoma"/>
              </a:rPr>
              <a:t> </a:t>
            </a:r>
            <a:r>
              <a:rPr lang="en-US" sz="1200" spc="-10" dirty="0" err="1">
                <a:latin typeface="Tahoma"/>
                <a:cs typeface="Tahoma"/>
              </a:rPr>
              <a:t>g</a:t>
            </a:r>
            <a:r>
              <a:rPr lang="en-US" sz="1200" dirty="0" err="1">
                <a:latin typeface="Tahoma"/>
                <a:cs typeface="Tahoma"/>
              </a:rPr>
              <a:t>ian</a:t>
            </a:r>
            <a:r>
              <a:rPr lang="en-US" sz="1200" spc="-15" dirty="0">
                <a:latin typeface="Tahoma"/>
                <a:cs typeface="Tahoma"/>
              </a:rPr>
              <a:t> </a:t>
            </a:r>
            <a:r>
              <a:rPr lang="en-US" sz="1200" dirty="0" err="1">
                <a:latin typeface="Tahoma"/>
                <a:cs typeface="Tahoma"/>
              </a:rPr>
              <a:t>truyền</a:t>
            </a:r>
            <a:r>
              <a:rPr lang="en-US" sz="1200" spc="-5" dirty="0">
                <a:latin typeface="Tahoma"/>
                <a:cs typeface="Tahoma"/>
              </a:rPr>
              <a:t> </a:t>
            </a:r>
            <a:r>
              <a:rPr lang="en-US" sz="1200" dirty="0" err="1">
                <a:latin typeface="Tahoma"/>
                <a:cs typeface="Tahoma"/>
              </a:rPr>
              <a:t>tải</a:t>
            </a:r>
            <a:r>
              <a:rPr lang="en-US" sz="1200" dirty="0">
                <a:latin typeface="Tahoma"/>
                <a:cs typeface="Tahoma"/>
              </a:rPr>
              <a:t> </a:t>
            </a:r>
            <a:r>
              <a:rPr lang="en-US" sz="1200" dirty="0" err="1">
                <a:latin typeface="Tahoma"/>
                <a:cs typeface="Tahoma"/>
              </a:rPr>
              <a:t>gói</a:t>
            </a:r>
            <a:r>
              <a:rPr lang="en-US" sz="1200" spc="-20" dirty="0">
                <a:latin typeface="Tahoma"/>
                <a:cs typeface="Tahoma"/>
              </a:rPr>
              <a:t> </a:t>
            </a:r>
            <a:r>
              <a:rPr lang="en-US" sz="1200" dirty="0">
                <a:latin typeface="Tahoma"/>
                <a:cs typeface="Tahoma"/>
              </a:rPr>
              <a:t>tin </a:t>
            </a:r>
            <a:r>
              <a:rPr lang="en-US" sz="1200" spc="-10" dirty="0" err="1">
                <a:latin typeface="Tahoma"/>
                <a:cs typeface="Tahoma"/>
              </a:rPr>
              <a:t>b</a:t>
            </a:r>
            <a:r>
              <a:rPr lang="en-US" sz="1200" dirty="0" err="1">
                <a:latin typeface="Tahoma"/>
                <a:cs typeface="Tahoma"/>
              </a:rPr>
              <a:t>ị</a:t>
            </a:r>
            <a:r>
              <a:rPr lang="en-US" sz="1200" dirty="0">
                <a:latin typeface="Tahoma"/>
                <a:cs typeface="Tahoma"/>
              </a:rPr>
              <a:t> </a:t>
            </a:r>
            <a:r>
              <a:rPr lang="en-US" sz="1200" dirty="0" err="1">
                <a:latin typeface="Tahoma"/>
                <a:cs typeface="Tahoma"/>
              </a:rPr>
              <a:t>lãng</a:t>
            </a:r>
            <a:r>
              <a:rPr lang="en-US" sz="1200" spc="-25" dirty="0">
                <a:latin typeface="Tahoma"/>
                <a:cs typeface="Tahoma"/>
              </a:rPr>
              <a:t> </a:t>
            </a:r>
            <a:r>
              <a:rPr lang="en-US" sz="1200" dirty="0" err="1">
                <a:latin typeface="Tahoma"/>
                <a:cs typeface="Tahoma"/>
              </a:rPr>
              <a:t>p</a:t>
            </a:r>
            <a:r>
              <a:rPr lang="en-US" sz="1200" spc="-10" dirty="0" err="1">
                <a:latin typeface="Tahoma"/>
                <a:cs typeface="Tahoma"/>
              </a:rPr>
              <a:t>h</a:t>
            </a:r>
            <a:r>
              <a:rPr lang="en-US" sz="1200" dirty="0" err="1">
                <a:latin typeface="Tahoma"/>
                <a:cs typeface="Tahoma"/>
              </a:rPr>
              <a:t>í</a:t>
            </a:r>
            <a:endParaRPr lang="en-US" sz="1200" dirty="0">
              <a:latin typeface="Tahoma"/>
              <a:cs typeface="Tahoma"/>
            </a:endParaRPr>
          </a:p>
          <a:p>
            <a:pPr marL="12700">
              <a:lnSpc>
                <a:spcPct val="100000"/>
              </a:lnSpc>
              <a:spcBef>
                <a:spcPts val="715"/>
              </a:spcBef>
            </a:pPr>
            <a:r>
              <a:rPr lang="en-US" sz="1400" dirty="0" err="1">
                <a:solidFill>
                  <a:srgbClr val="3333CC"/>
                </a:solidFill>
                <a:latin typeface="Tahoma"/>
                <a:cs typeface="Tahoma"/>
              </a:rPr>
              <a:t>chú</a:t>
            </a:r>
            <a:r>
              <a:rPr lang="en-US" sz="1400" spc="-15" dirty="0">
                <a:solidFill>
                  <a:srgbClr val="3333CC"/>
                </a:solidFill>
                <a:latin typeface="Tahoma"/>
                <a:cs typeface="Tahoma"/>
              </a:rPr>
              <a:t> </a:t>
            </a:r>
            <a:r>
              <a:rPr lang="en-US" sz="1400" dirty="0" err="1">
                <a:solidFill>
                  <a:srgbClr val="3333CC"/>
                </a:solidFill>
                <a:latin typeface="Tahoma"/>
                <a:cs typeface="Tahoma"/>
              </a:rPr>
              <a:t>ý</a:t>
            </a:r>
            <a:r>
              <a:rPr lang="en-US" sz="1400" dirty="0">
                <a:solidFill>
                  <a:srgbClr val="3333CC"/>
                </a:solidFill>
                <a:latin typeface="Tahoma"/>
                <a:cs typeface="Tahoma"/>
              </a:rPr>
              <a:t>:</a:t>
            </a:r>
            <a:endParaRPr lang="en-US" sz="1400" dirty="0">
              <a:latin typeface="Tahoma"/>
              <a:cs typeface="Tahoma"/>
            </a:endParaRPr>
          </a:p>
          <a:p>
            <a:pPr marL="12700" marR="5080" algn="just">
              <a:lnSpc>
                <a:spcPct val="100000"/>
              </a:lnSpc>
              <a:spcBef>
                <a:spcPts val="5"/>
              </a:spcBef>
            </a:pPr>
            <a:r>
              <a:rPr lang="en-US" sz="1200" spc="-40" dirty="0" err="1">
                <a:latin typeface="Tahoma"/>
                <a:cs typeface="Tahoma"/>
              </a:rPr>
              <a:t>v</a:t>
            </a:r>
            <a:r>
              <a:rPr lang="en-US" sz="1200" dirty="0" err="1">
                <a:latin typeface="Tahoma"/>
                <a:cs typeface="Tahoma"/>
              </a:rPr>
              <a:t>ai</a:t>
            </a:r>
            <a:r>
              <a:rPr lang="en-US" sz="1200" spc="-15" dirty="0">
                <a:latin typeface="Tahoma"/>
                <a:cs typeface="Tahoma"/>
              </a:rPr>
              <a:t> </a:t>
            </a:r>
            <a:r>
              <a:rPr lang="en-US" sz="1200" dirty="0" err="1">
                <a:latin typeface="Tahoma"/>
                <a:cs typeface="Tahoma"/>
              </a:rPr>
              <a:t>trò</a:t>
            </a:r>
            <a:r>
              <a:rPr lang="en-US" sz="1200" spc="10" dirty="0">
                <a:latin typeface="Tahoma"/>
                <a:cs typeface="Tahoma"/>
              </a:rPr>
              <a:t> </a:t>
            </a:r>
            <a:r>
              <a:rPr lang="en-US" sz="1200" dirty="0" err="1">
                <a:latin typeface="Tahoma"/>
                <a:cs typeface="Tahoma"/>
              </a:rPr>
              <a:t>của</a:t>
            </a:r>
            <a:r>
              <a:rPr lang="en-US" sz="1200" spc="-15" dirty="0">
                <a:latin typeface="Tahoma"/>
                <a:cs typeface="Tahoma"/>
              </a:rPr>
              <a:t> </a:t>
            </a:r>
            <a:r>
              <a:rPr lang="en-US" sz="1200" dirty="0" err="1">
                <a:latin typeface="Tahoma"/>
                <a:cs typeface="Tahoma"/>
              </a:rPr>
              <a:t>khoảng</a:t>
            </a:r>
            <a:r>
              <a:rPr lang="en-US" sz="1200" spc="-20" dirty="0">
                <a:latin typeface="Tahoma"/>
                <a:cs typeface="Tahoma"/>
              </a:rPr>
              <a:t> </a:t>
            </a:r>
            <a:r>
              <a:rPr lang="en-US" sz="1200" dirty="0" err="1">
                <a:latin typeface="Tahoma"/>
                <a:cs typeface="Tahoma"/>
              </a:rPr>
              <a:t>cách</a:t>
            </a:r>
            <a:r>
              <a:rPr lang="en-US" sz="1200" spc="-15" dirty="0">
                <a:latin typeface="Tahoma"/>
                <a:cs typeface="Tahoma"/>
              </a:rPr>
              <a:t> </a:t>
            </a:r>
            <a:r>
              <a:rPr lang="en-US" sz="1200" dirty="0" err="1">
                <a:latin typeface="Tahoma"/>
                <a:cs typeface="Tahoma"/>
              </a:rPr>
              <a:t>và</a:t>
            </a:r>
            <a:r>
              <a:rPr lang="en-US" sz="1200" dirty="0">
                <a:latin typeface="Tahoma"/>
                <a:cs typeface="Tahoma"/>
              </a:rPr>
              <a:t> </a:t>
            </a:r>
            <a:r>
              <a:rPr lang="en-US" sz="1200" dirty="0" err="1">
                <a:latin typeface="Tahoma"/>
                <a:cs typeface="Tahoma"/>
              </a:rPr>
              <a:t>độ</a:t>
            </a:r>
            <a:r>
              <a:rPr lang="en-US" sz="1200" spc="5" dirty="0">
                <a:latin typeface="Tahoma"/>
                <a:cs typeface="Tahoma"/>
              </a:rPr>
              <a:t> </a:t>
            </a:r>
            <a:r>
              <a:rPr lang="en-US" sz="1200" dirty="0" err="1">
                <a:latin typeface="Tahoma"/>
                <a:cs typeface="Tahoma"/>
              </a:rPr>
              <a:t>trễ</a:t>
            </a:r>
            <a:r>
              <a:rPr lang="en-US" sz="1200" dirty="0">
                <a:latin typeface="Tahoma"/>
                <a:cs typeface="Tahoma"/>
              </a:rPr>
              <a:t> </a:t>
            </a:r>
            <a:r>
              <a:rPr lang="en-US" sz="1200" dirty="0" err="1">
                <a:latin typeface="Tahoma"/>
                <a:cs typeface="Tahoma"/>
              </a:rPr>
              <a:t>lan</a:t>
            </a:r>
            <a:r>
              <a:rPr lang="en-US" sz="1200" spc="-15" dirty="0">
                <a:latin typeface="Tahoma"/>
                <a:cs typeface="Tahoma"/>
              </a:rPr>
              <a:t> </a:t>
            </a:r>
            <a:r>
              <a:rPr lang="en-US" sz="1200" dirty="0" err="1">
                <a:latin typeface="Tahoma"/>
                <a:cs typeface="Tahoma"/>
              </a:rPr>
              <a:t>truyền</a:t>
            </a:r>
            <a:r>
              <a:rPr lang="en-US" sz="1200" spc="-5" dirty="0">
                <a:latin typeface="Tahoma"/>
                <a:cs typeface="Tahoma"/>
              </a:rPr>
              <a:t> </a:t>
            </a:r>
            <a:r>
              <a:rPr lang="en-US" sz="1200" dirty="0" err="1">
                <a:latin typeface="Tahoma"/>
                <a:cs typeface="Tahoma"/>
              </a:rPr>
              <a:t>t</a:t>
            </a:r>
            <a:r>
              <a:rPr lang="en-US" sz="1200" spc="-10" dirty="0" err="1">
                <a:latin typeface="Tahoma"/>
                <a:cs typeface="Tahoma"/>
              </a:rPr>
              <a:t>r</a:t>
            </a:r>
            <a:r>
              <a:rPr lang="en-US" sz="1200" dirty="0" err="1">
                <a:latin typeface="Tahoma"/>
                <a:cs typeface="Tahoma"/>
              </a:rPr>
              <a:t>ong</a:t>
            </a:r>
            <a:r>
              <a:rPr lang="en-US" sz="1200" dirty="0">
                <a:latin typeface="Tahoma"/>
                <a:cs typeface="Tahoma"/>
              </a:rPr>
              <a:t> </a:t>
            </a:r>
            <a:r>
              <a:rPr lang="en-US" sz="1200" spc="-10" dirty="0" err="1">
                <a:latin typeface="Tahoma"/>
                <a:cs typeface="Tahoma"/>
              </a:rPr>
              <a:t>v</a:t>
            </a:r>
            <a:r>
              <a:rPr lang="en-US" sz="1200" dirty="0" err="1">
                <a:latin typeface="Tahoma"/>
                <a:cs typeface="Tahoma"/>
              </a:rPr>
              <a:t>iệc</a:t>
            </a:r>
            <a:r>
              <a:rPr lang="en-US" sz="1200" dirty="0">
                <a:latin typeface="Tahoma"/>
                <a:cs typeface="Tahoma"/>
              </a:rPr>
              <a:t> </a:t>
            </a:r>
            <a:r>
              <a:rPr lang="en-US" sz="1200" dirty="0" err="1">
                <a:latin typeface="Tahoma"/>
                <a:cs typeface="Tahoma"/>
              </a:rPr>
              <a:t>xác</a:t>
            </a:r>
            <a:r>
              <a:rPr lang="en-US" sz="1200" spc="-15" dirty="0">
                <a:latin typeface="Tahoma"/>
                <a:cs typeface="Tahoma"/>
              </a:rPr>
              <a:t> </a:t>
            </a:r>
            <a:r>
              <a:rPr lang="en-US" sz="1200" dirty="0" err="1">
                <a:latin typeface="Tahoma"/>
                <a:cs typeface="Tahoma"/>
              </a:rPr>
              <a:t>định</a:t>
            </a:r>
            <a:r>
              <a:rPr lang="en-US" sz="1200" spc="-5" dirty="0">
                <a:latin typeface="Tahoma"/>
                <a:cs typeface="Tahoma"/>
              </a:rPr>
              <a:t> </a:t>
            </a:r>
            <a:r>
              <a:rPr lang="en-US" sz="1200" dirty="0" err="1">
                <a:latin typeface="Tahoma"/>
                <a:cs typeface="Tahoma"/>
              </a:rPr>
              <a:t>x</a:t>
            </a:r>
            <a:r>
              <a:rPr lang="en-US" sz="1200" spc="5" dirty="0" err="1">
                <a:latin typeface="Tahoma"/>
                <a:cs typeface="Tahoma"/>
              </a:rPr>
              <a:t>á</a:t>
            </a:r>
            <a:r>
              <a:rPr lang="en-US" sz="1200" dirty="0" err="1">
                <a:latin typeface="Tahoma"/>
                <a:cs typeface="Tahoma"/>
              </a:rPr>
              <a:t>c</a:t>
            </a:r>
            <a:r>
              <a:rPr lang="en-US" sz="1200" dirty="0">
                <a:latin typeface="Tahoma"/>
                <a:cs typeface="Tahoma"/>
              </a:rPr>
              <a:t> </a:t>
            </a:r>
            <a:r>
              <a:rPr lang="en-US" sz="1200" dirty="0" err="1">
                <a:latin typeface="Tahoma"/>
                <a:cs typeface="Tahoma"/>
              </a:rPr>
              <a:t>suất</a:t>
            </a:r>
            <a:r>
              <a:rPr lang="en-US" sz="1200" spc="-35" dirty="0">
                <a:latin typeface="Tahoma"/>
                <a:cs typeface="Tahoma"/>
              </a:rPr>
              <a:t> </a:t>
            </a:r>
            <a:r>
              <a:rPr lang="en-US" sz="1200" dirty="0" err="1">
                <a:latin typeface="Tahoma"/>
                <a:cs typeface="Tahoma"/>
              </a:rPr>
              <a:t>đụng</a:t>
            </a:r>
            <a:r>
              <a:rPr lang="en-US" sz="1200" spc="-25" dirty="0">
                <a:latin typeface="Tahoma"/>
                <a:cs typeface="Tahoma"/>
              </a:rPr>
              <a:t> </a:t>
            </a:r>
            <a:r>
              <a:rPr lang="en-US" sz="1200" dirty="0" err="1">
                <a:latin typeface="Tahoma"/>
                <a:cs typeface="Tahoma"/>
              </a:rPr>
              <a:t>độ</a:t>
            </a:r>
            <a:endParaRPr lang="en-US" sz="1200" dirty="0">
              <a:latin typeface="Tahoma"/>
              <a:cs typeface="Tahoma"/>
            </a:endParaRPr>
          </a:p>
          <a:p>
            <a:endParaRPr lang="en-US" dirty="0"/>
          </a:p>
          <a:p>
            <a:r>
              <a:rPr lang="vi-VN" dirty="0"/>
              <a:t>Câu hỏi đầu tiên mà bạn có thể hỏi về CSMA là lý do tại sao, nếu tất cả các nút thực hiện cảm biến sóng mang, thì các xung đột có xảy ra ngay từ đầu không? Sau khi tất cả, một nút sẽ</a:t>
            </a:r>
            <a:r>
              <a:rPr lang="en-US" baseline="0" dirty="0"/>
              <a:t> </a:t>
            </a:r>
            <a:r>
              <a:rPr lang="vi-VN" dirty="0"/>
              <a:t>không truyền tải bất cứ khi nào nó cảm nhận rằng một nút khác đang truyền. Các</a:t>
            </a:r>
            <a:r>
              <a:rPr lang="en-US" baseline="0" dirty="0"/>
              <a:t> </a:t>
            </a:r>
            <a:r>
              <a:rPr lang="vi-VN" dirty="0"/>
              <a:t>câu trả lời cho câu hỏi tốt nhất có thể được minh họa bằng cách sử dụng các biểu đồ thời gian không gian</a:t>
            </a:r>
            <a:r>
              <a:rPr lang="en-US" dirty="0"/>
              <a:t>.</a:t>
            </a:r>
            <a:r>
              <a:rPr lang="en-US" baseline="0" dirty="0"/>
              <a:t> </a:t>
            </a:r>
            <a:r>
              <a:rPr lang="vi-VN" dirty="0"/>
              <a:t>Hình 5.12 cho thấy một sơ đồ không gian-thời gian của bốn nút (A, B, C, D)</a:t>
            </a:r>
            <a:r>
              <a:rPr lang="en-US" baseline="0" dirty="0"/>
              <a:t> </a:t>
            </a:r>
            <a:r>
              <a:rPr lang="vi-VN" dirty="0"/>
              <a:t>gắn liền với một </a:t>
            </a:r>
            <a:r>
              <a:rPr lang="en-US" dirty="0" err="1"/>
              <a:t>kênh</a:t>
            </a:r>
            <a:r>
              <a:rPr lang="en-US" baseline="0" dirty="0"/>
              <a:t> </a:t>
            </a:r>
            <a:r>
              <a:rPr lang="en-US" baseline="0" dirty="0" err="1"/>
              <a:t>truyền</a:t>
            </a:r>
            <a:r>
              <a:rPr lang="en-US" baseline="0" dirty="0"/>
              <a:t> </a:t>
            </a:r>
            <a:r>
              <a:rPr lang="en-US" baseline="0" dirty="0" err="1"/>
              <a:t>dạng</a:t>
            </a:r>
            <a:r>
              <a:rPr lang="en-US" baseline="0" dirty="0"/>
              <a:t> BUS</a:t>
            </a:r>
            <a:r>
              <a:rPr lang="vi-VN" dirty="0"/>
              <a:t>. Trục </a:t>
            </a:r>
            <a:r>
              <a:rPr lang="en-US" dirty="0" err="1"/>
              <a:t>ngang</a:t>
            </a:r>
            <a:r>
              <a:rPr lang="en-US" dirty="0"/>
              <a:t> </a:t>
            </a:r>
            <a:r>
              <a:rPr lang="vi-VN" dirty="0"/>
              <a:t>cho biết vị trí của mỗi trục</a:t>
            </a:r>
            <a:r>
              <a:rPr lang="en-US" baseline="0" dirty="0"/>
              <a:t> </a:t>
            </a:r>
            <a:r>
              <a:rPr lang="vi-VN" dirty="0"/>
              <a:t>nút </a:t>
            </a:r>
            <a:r>
              <a:rPr lang="en-US" dirty="0" err="1"/>
              <a:t>kênh</a:t>
            </a:r>
            <a:r>
              <a:rPr lang="en-US" baseline="0" dirty="0"/>
              <a:t> </a:t>
            </a:r>
            <a:r>
              <a:rPr lang="en-US" baseline="0" dirty="0" err="1"/>
              <a:t>truyền</a:t>
            </a:r>
            <a:r>
              <a:rPr lang="vi-VN" dirty="0"/>
              <a:t>; trục dọc biểu diễn thời gian.</a:t>
            </a:r>
            <a:endParaRPr lang="en-US" dirty="0"/>
          </a:p>
          <a:p>
            <a:endParaRPr lang="en-US" dirty="0"/>
          </a:p>
          <a:p>
            <a:pPr marL="171450" indent="-171450">
              <a:buFont typeface="Arial" pitchFamily="34" charset="0"/>
              <a:buChar char="•"/>
            </a:pPr>
            <a:r>
              <a:rPr lang="vi-VN" dirty="0"/>
              <a:t>Vào thời điểm t0, nút B cảm nhận kênh </a:t>
            </a:r>
            <a:r>
              <a:rPr lang="en-US" dirty="0" err="1"/>
              <a:t>rỗi</a:t>
            </a:r>
            <a:r>
              <a:rPr lang="vi-VN" dirty="0"/>
              <a:t>, vì không có nút nào khác hiện tại</a:t>
            </a:r>
            <a:r>
              <a:rPr lang="en-US" baseline="0" dirty="0"/>
              <a:t> </a:t>
            </a:r>
            <a:r>
              <a:rPr lang="vi-VN" dirty="0"/>
              <a:t>truyền. Node B do đó bắt đầu truyền, </a:t>
            </a:r>
            <a:r>
              <a:rPr lang="en-US" dirty="0" err="1"/>
              <a:t>dữ</a:t>
            </a:r>
            <a:r>
              <a:rPr lang="en-US" baseline="0" dirty="0"/>
              <a:t> </a:t>
            </a:r>
            <a:r>
              <a:rPr lang="en-US" baseline="0" dirty="0" err="1"/>
              <a:t>liệu</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lan</a:t>
            </a:r>
            <a:r>
              <a:rPr lang="en-US" baseline="0" dirty="0"/>
              <a:t> </a:t>
            </a:r>
            <a:r>
              <a:rPr lang="en-US" baseline="0" dirty="0" err="1"/>
              <a:t>truyền</a:t>
            </a:r>
            <a:r>
              <a:rPr lang="en-US" baseline="0" dirty="0"/>
              <a:t> </a:t>
            </a:r>
            <a:r>
              <a:rPr lang="en-US" baseline="0" dirty="0" err="1"/>
              <a:t>theo</a:t>
            </a:r>
            <a:r>
              <a:rPr lang="en-US" baseline="0" dirty="0"/>
              <a:t> </a:t>
            </a:r>
            <a:r>
              <a:rPr lang="en-US" baseline="0" dirty="0" err="1"/>
              <a:t>cả</a:t>
            </a:r>
            <a:r>
              <a:rPr lang="en-US" baseline="0" dirty="0"/>
              <a:t> 2 </a:t>
            </a:r>
            <a:r>
              <a:rPr lang="en-US" baseline="0" dirty="0" err="1"/>
              <a:t>hướng</a:t>
            </a:r>
            <a:r>
              <a:rPr lang="en-US" baseline="0" dirty="0"/>
              <a:t> </a:t>
            </a:r>
            <a:r>
              <a:rPr lang="en-US" baseline="0" dirty="0" err="1"/>
              <a:t>trên</a:t>
            </a:r>
            <a:r>
              <a:rPr lang="en-US" baseline="0" dirty="0"/>
              <a:t> </a:t>
            </a:r>
            <a:r>
              <a:rPr lang="en-US" baseline="0" dirty="0" err="1"/>
              <a:t>kênh</a:t>
            </a:r>
            <a:r>
              <a:rPr lang="en-US" baseline="0" dirty="0"/>
              <a:t> </a:t>
            </a:r>
            <a:r>
              <a:rPr lang="en-US" baseline="0" dirty="0" err="1"/>
              <a:t>truyền</a:t>
            </a:r>
            <a:r>
              <a:rPr lang="vi-VN" dirty="0"/>
              <a:t>. </a:t>
            </a:r>
            <a:r>
              <a:rPr lang="en-US" dirty="0" err="1"/>
              <a:t>Trục</a:t>
            </a:r>
            <a:r>
              <a:rPr lang="en-US" baseline="0" dirty="0"/>
              <a:t> </a:t>
            </a:r>
            <a:r>
              <a:rPr lang="en-US" baseline="0" dirty="0" err="1"/>
              <a:t>dọc</a:t>
            </a:r>
            <a:r>
              <a:rPr lang="en-US" baseline="0" dirty="0"/>
              <a:t> </a:t>
            </a:r>
            <a:r>
              <a:rPr lang="en-US" baseline="0" dirty="0" err="1"/>
              <a:t>mô</a:t>
            </a:r>
            <a:r>
              <a:rPr lang="en-US" baseline="0" dirty="0"/>
              <a:t> </a:t>
            </a:r>
            <a:r>
              <a:rPr lang="en-US" baseline="0" dirty="0" err="1"/>
              <a:t>tả</a:t>
            </a:r>
            <a:r>
              <a:rPr lang="en-US" baseline="0" dirty="0"/>
              <a:t> </a:t>
            </a:r>
            <a:r>
              <a:rPr lang="en-US" baseline="0"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để</a:t>
            </a:r>
            <a:r>
              <a:rPr lang="en-US" baseline="0" dirty="0"/>
              <a:t> </a:t>
            </a:r>
            <a:r>
              <a:rPr lang="en-US" baseline="0" dirty="0" err="1"/>
              <a:t>các</a:t>
            </a:r>
            <a:r>
              <a:rPr lang="en-US" baseline="0" dirty="0"/>
              <a:t> bit </a:t>
            </a:r>
            <a:r>
              <a:rPr lang="en-US" baseline="0" dirty="0" err="1"/>
              <a:t>từ</a:t>
            </a:r>
            <a:r>
              <a:rPr lang="en-US" baseline="0" dirty="0"/>
              <a:t> B </a:t>
            </a:r>
            <a:r>
              <a:rPr lang="en-US" baseline="0" dirty="0" err="1"/>
              <a:t>lan</a:t>
            </a:r>
            <a:r>
              <a:rPr lang="en-US" baseline="0" dirty="0"/>
              <a:t> </a:t>
            </a:r>
            <a:r>
              <a:rPr lang="en-US" baseline="0" dirty="0" err="1"/>
              <a:t>truyền</a:t>
            </a:r>
            <a:r>
              <a:rPr lang="en-US" baseline="0" dirty="0"/>
              <a:t> </a:t>
            </a:r>
            <a:r>
              <a:rPr lang="en-US" baseline="0" dirty="0" err="1"/>
              <a:t>đến</a:t>
            </a:r>
            <a:r>
              <a:rPr lang="en-US" baseline="0" dirty="0"/>
              <a:t> </a:t>
            </a:r>
            <a:r>
              <a:rPr lang="en-US" baseline="0" dirty="0" err="1"/>
              <a:t>các</a:t>
            </a:r>
            <a:r>
              <a:rPr lang="en-US" baseline="0" dirty="0"/>
              <a:t> </a:t>
            </a:r>
            <a:r>
              <a:rPr lang="en-US" baseline="0" dirty="0" err="1"/>
              <a:t>điểm</a:t>
            </a:r>
            <a:r>
              <a:rPr lang="en-US" baseline="0" dirty="0"/>
              <a:t> </a:t>
            </a:r>
            <a:r>
              <a:rPr lang="en-US" baseline="0" dirty="0" err="1"/>
              <a:t>khác</a:t>
            </a:r>
            <a:r>
              <a:rPr lang="en-US" baseline="0" dirty="0"/>
              <a:t> </a:t>
            </a:r>
            <a:r>
              <a:rPr lang="en-US" baseline="0" dirty="0" err="1"/>
              <a:t>nhau</a:t>
            </a:r>
            <a:r>
              <a:rPr lang="en-US" baseline="0" dirty="0"/>
              <a:t> </a:t>
            </a:r>
            <a:r>
              <a:rPr lang="en-US" baseline="0" dirty="0" err="1"/>
              <a:t>trên</a:t>
            </a:r>
            <a:r>
              <a:rPr lang="en-US" baseline="0" dirty="0"/>
              <a:t> </a:t>
            </a:r>
            <a:r>
              <a:rPr lang="en-US" baseline="0" dirty="0" err="1"/>
              <a:t>kênh</a:t>
            </a:r>
            <a:r>
              <a:rPr lang="en-US" baseline="0" dirty="0"/>
              <a:t> </a:t>
            </a:r>
            <a:r>
              <a:rPr lang="vi-VN" dirty="0"/>
              <a:t>(gần tốc độ ánh sáng). </a:t>
            </a:r>
            <a:r>
              <a:rPr lang="en-US" dirty="0" err="1"/>
              <a:t>Tại</a:t>
            </a:r>
            <a:r>
              <a:rPr lang="vi-VN" dirty="0"/>
              <a:t> thời điểm t1 (t1&gt; t0), nút D </a:t>
            </a:r>
            <a:r>
              <a:rPr lang="en-US" dirty="0" err="1"/>
              <a:t>cần</a:t>
            </a:r>
            <a:r>
              <a:rPr lang="en-US" baseline="0" dirty="0"/>
              <a:t> </a:t>
            </a:r>
            <a:r>
              <a:rPr lang="en-US" baseline="0" dirty="0" err="1"/>
              <a:t>truyền</a:t>
            </a:r>
            <a:r>
              <a:rPr lang="en-US" baseline="0" dirty="0"/>
              <a:t> </a:t>
            </a:r>
            <a:r>
              <a:rPr lang="en-US" baseline="0" dirty="0" err="1"/>
              <a:t>gói</a:t>
            </a:r>
            <a:r>
              <a:rPr lang="en-US" baseline="0" dirty="0"/>
              <a:t> tin</a:t>
            </a:r>
            <a:r>
              <a:rPr lang="vi-VN" dirty="0"/>
              <a:t>. Mặc dù </a:t>
            </a:r>
            <a:r>
              <a:rPr lang="en-US" dirty="0" err="1"/>
              <a:t>tại</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t1</a:t>
            </a:r>
            <a:r>
              <a:rPr lang="en-US" baseline="0" dirty="0"/>
              <a:t> </a:t>
            </a:r>
            <a:r>
              <a:rPr lang="vi-VN" dirty="0"/>
              <a:t>nút</a:t>
            </a:r>
            <a:r>
              <a:rPr lang="en-US" baseline="0" dirty="0"/>
              <a:t> </a:t>
            </a:r>
            <a:r>
              <a:rPr lang="vi-VN" dirty="0"/>
              <a:t>B </a:t>
            </a:r>
            <a:r>
              <a:rPr lang="en-US" dirty="0" err="1"/>
              <a:t>vẫn</a:t>
            </a:r>
            <a:r>
              <a:rPr lang="en-US" baseline="0" dirty="0"/>
              <a:t> </a:t>
            </a:r>
            <a:r>
              <a:rPr lang="vi-VN" dirty="0"/>
              <a:t>đang truyền, </a:t>
            </a:r>
            <a:r>
              <a:rPr lang="en-US" dirty="0" err="1"/>
              <a:t>nhưng</a:t>
            </a:r>
            <a:r>
              <a:rPr lang="en-US" baseline="0" dirty="0"/>
              <a:t> </a:t>
            </a:r>
            <a:r>
              <a:rPr lang="en-US" baseline="0" dirty="0" err="1"/>
              <a:t>các</a:t>
            </a:r>
            <a:r>
              <a:rPr lang="en-US" baseline="0" dirty="0"/>
              <a:t> </a:t>
            </a:r>
            <a:r>
              <a:rPr lang="en-US" baseline="0" dirty="0" err="1"/>
              <a:t>tín</a:t>
            </a:r>
            <a:r>
              <a:rPr lang="en-US" baseline="0" dirty="0"/>
              <a:t> </a:t>
            </a:r>
            <a:r>
              <a:rPr lang="en-US" baseline="0" dirty="0" err="1"/>
              <a:t>hiệu</a:t>
            </a:r>
            <a:r>
              <a:rPr lang="en-US" baseline="0" dirty="0"/>
              <a:t> </a:t>
            </a:r>
            <a:r>
              <a:rPr lang="en-US" baseline="0" dirty="0" err="1"/>
              <a:t>vẫn</a:t>
            </a:r>
            <a:r>
              <a:rPr lang="en-US" baseline="0" dirty="0"/>
              <a:t> </a:t>
            </a:r>
            <a:r>
              <a:rPr lang="vi-VN" dirty="0"/>
              <a:t>chưa</a:t>
            </a:r>
            <a:r>
              <a:rPr lang="en-US" baseline="0" dirty="0"/>
              <a:t> </a:t>
            </a:r>
            <a:r>
              <a:rPr lang="vi-VN" dirty="0"/>
              <a:t>đ</a:t>
            </a:r>
            <a:r>
              <a:rPr lang="en-US" dirty="0" err="1"/>
              <a:t>ến</a:t>
            </a:r>
            <a:r>
              <a:rPr lang="en-US" baseline="0" dirty="0"/>
              <a:t> </a:t>
            </a:r>
            <a:r>
              <a:rPr lang="vi-VN" dirty="0"/>
              <a:t>D, và do đó D cảm nhận kênh nhàn rỗi ở t1. </a:t>
            </a:r>
            <a:r>
              <a:rPr lang="en-US" dirty="0"/>
              <a:t>Theo </a:t>
            </a:r>
            <a:r>
              <a:rPr lang="en-US" dirty="0" err="1"/>
              <a:t>nguyên</a:t>
            </a:r>
            <a:r>
              <a:rPr lang="en-US" baseline="0" dirty="0"/>
              <a:t> </a:t>
            </a:r>
            <a:r>
              <a:rPr lang="en-US" baseline="0" dirty="0" err="1"/>
              <a:t>lý</a:t>
            </a:r>
            <a:r>
              <a:rPr lang="en-US" baseline="0" dirty="0"/>
              <a:t> </a:t>
            </a:r>
            <a:r>
              <a:rPr lang="vi-VN" dirty="0"/>
              <a:t>CSMA, D bắt đầu truyền </a:t>
            </a:r>
            <a:r>
              <a:rPr lang="en-US" dirty="0" err="1"/>
              <a:t>dữ</a:t>
            </a:r>
            <a:r>
              <a:rPr lang="en-US" baseline="0" dirty="0"/>
              <a:t> </a:t>
            </a:r>
            <a:r>
              <a:rPr lang="en-US" baseline="0" dirty="0" err="1"/>
              <a:t>liệu</a:t>
            </a:r>
            <a:r>
              <a:rPr lang="en-US" baseline="0" dirty="0"/>
              <a:t> </a:t>
            </a:r>
            <a:r>
              <a:rPr lang="vi-VN" dirty="0"/>
              <a:t>. </a:t>
            </a:r>
            <a:r>
              <a:rPr lang="en-US" dirty="0" err="1"/>
              <a:t>Sau</a:t>
            </a:r>
            <a:r>
              <a:rPr lang="en-US" dirty="0"/>
              <a:t> </a:t>
            </a:r>
            <a:r>
              <a:rPr lang="en-US"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ngắn</a:t>
            </a:r>
            <a:r>
              <a:rPr lang="en-US" baseline="0" dirty="0"/>
              <a:t> </a:t>
            </a:r>
            <a:r>
              <a:rPr lang="en-US" baseline="0" dirty="0" err="1"/>
              <a:t>bị</a:t>
            </a:r>
            <a:r>
              <a:rPr lang="en-US" baseline="0" dirty="0"/>
              <a:t> </a:t>
            </a:r>
            <a:r>
              <a:rPr lang="en-US" baseline="0" dirty="0" err="1"/>
              <a:t>xung</a:t>
            </a:r>
            <a:r>
              <a:rPr lang="en-US" baseline="0" dirty="0"/>
              <a:t> </a:t>
            </a:r>
            <a:r>
              <a:rPr lang="en-US" baseline="0" dirty="0" err="1"/>
              <a:t>đột</a:t>
            </a:r>
            <a:r>
              <a:rPr lang="en-US" baseline="0" dirty="0"/>
              <a:t>. </a:t>
            </a:r>
            <a:r>
              <a:rPr lang="en-US" baseline="0" dirty="0" err="1"/>
              <a:t>Cơ</a:t>
            </a:r>
            <a:r>
              <a:rPr lang="en-US" baseline="0" dirty="0"/>
              <a:t> </a:t>
            </a:r>
            <a:r>
              <a:rPr lang="en-US" baseline="0" dirty="0" err="1"/>
              <a:t>chế</a:t>
            </a:r>
            <a:r>
              <a:rPr lang="en-US" baseline="0" dirty="0"/>
              <a:t> </a:t>
            </a:r>
            <a:r>
              <a:rPr lang="en-US" baseline="0" dirty="0" err="1"/>
              <a:t>này</a:t>
            </a:r>
            <a:r>
              <a:rPr lang="en-US" baseline="0" dirty="0"/>
              <a:t> B </a:t>
            </a:r>
            <a:r>
              <a:rPr lang="en-US" baseline="0" dirty="0" err="1"/>
              <a:t>và</a:t>
            </a:r>
            <a:r>
              <a:rPr lang="en-US" baseline="0" dirty="0"/>
              <a:t> D </a:t>
            </a:r>
            <a:r>
              <a:rPr lang="en-US" baseline="0" dirty="0" err="1"/>
              <a:t>vẫn</a:t>
            </a:r>
            <a:r>
              <a:rPr lang="en-US" baseline="0" dirty="0"/>
              <a:t> </a:t>
            </a:r>
            <a:r>
              <a:rPr lang="en-US" baseline="0" dirty="0" err="1"/>
              <a:t>tiếp</a:t>
            </a:r>
            <a:r>
              <a:rPr lang="en-US" baseline="0" dirty="0"/>
              <a:t> </a:t>
            </a:r>
            <a:r>
              <a:rPr lang="en-US" baseline="0" dirty="0" err="1"/>
              <a:t>tục</a:t>
            </a:r>
            <a:r>
              <a:rPr lang="en-US" baseline="0" dirty="0"/>
              <a:t> </a:t>
            </a:r>
            <a:r>
              <a:rPr lang="en-US" baseline="0" dirty="0" err="1"/>
              <a:t>truyền</a:t>
            </a:r>
            <a:r>
              <a:rPr lang="en-US" baseline="0" dirty="0"/>
              <a:t> </a:t>
            </a:r>
            <a:r>
              <a:rPr lang="en-US" baseline="0" dirty="0" err="1"/>
              <a:t>mặc</a:t>
            </a:r>
            <a:r>
              <a:rPr lang="en-US" baseline="0" dirty="0"/>
              <a:t> </a:t>
            </a:r>
            <a:r>
              <a:rPr lang="en-US" baseline="0" dirty="0" err="1"/>
              <a:t>dù</a:t>
            </a:r>
            <a:r>
              <a:rPr lang="en-US" baseline="0" dirty="0"/>
              <a:t> </a:t>
            </a:r>
            <a:r>
              <a:rPr lang="en-US" baseline="0" dirty="0" err="1"/>
              <a:t>đã</a:t>
            </a:r>
            <a:r>
              <a:rPr lang="en-US" baseline="0" dirty="0"/>
              <a:t> </a:t>
            </a:r>
            <a:r>
              <a:rPr lang="en-US" baseline="0" dirty="0" err="1"/>
              <a:t>có</a:t>
            </a:r>
            <a:r>
              <a:rPr lang="en-US" baseline="0" dirty="0"/>
              <a:t> collision.</a:t>
            </a:r>
          </a:p>
          <a:p>
            <a:pPr marL="171450" indent="-171450">
              <a:buFont typeface="Arial" pitchFamily="34" charset="0"/>
              <a:buChar char="•"/>
            </a:pPr>
            <a:endParaRPr dirty="0"/>
          </a:p>
        </p:txBody>
      </p:sp>
    </p:spTree>
    <p:extLst>
      <p:ext uri="{BB962C8B-B14F-4D97-AF65-F5344CB8AC3E}">
        <p14:creationId xmlns:p14="http://schemas.microsoft.com/office/powerpoint/2010/main" val="35833942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85000" lnSpcReduction="20000"/>
          </a:bodyPr>
          <a:lstStyle/>
          <a:p>
            <a:pPr marL="12700">
              <a:lnSpc>
                <a:spcPct val="100000"/>
              </a:lnSpc>
            </a:pPr>
            <a:r>
              <a:rPr lang="en-US" sz="2400" spc="-15" dirty="0">
                <a:solidFill>
                  <a:srgbClr val="FF0000"/>
                </a:solidFill>
                <a:latin typeface="Tahoma"/>
                <a:cs typeface="Tahoma"/>
              </a:rPr>
              <a:t>C</a:t>
            </a:r>
            <a:r>
              <a:rPr lang="en-US" sz="2400" spc="-25" dirty="0">
                <a:solidFill>
                  <a:srgbClr val="FF0000"/>
                </a:solidFill>
                <a:latin typeface="Tahoma"/>
                <a:cs typeface="Tahoma"/>
              </a:rPr>
              <a:t>S</a:t>
            </a:r>
            <a:r>
              <a:rPr lang="en-US" sz="2400" spc="-20" dirty="0">
                <a:solidFill>
                  <a:srgbClr val="FF0000"/>
                </a:solidFill>
                <a:latin typeface="Tahoma"/>
                <a:cs typeface="Tahoma"/>
              </a:rPr>
              <a:t>MA/</a:t>
            </a:r>
            <a:r>
              <a:rPr lang="en-US" sz="2400" spc="-15" dirty="0">
                <a:solidFill>
                  <a:srgbClr val="FF0000"/>
                </a:solidFill>
                <a:latin typeface="Tahoma"/>
                <a:cs typeface="Tahoma"/>
              </a:rPr>
              <a:t>CD: </a:t>
            </a:r>
            <a:r>
              <a:rPr lang="en-US" sz="2400" dirty="0" err="1">
                <a:latin typeface="Tahoma"/>
                <a:cs typeface="Tahoma"/>
              </a:rPr>
              <a:t>kiểm</a:t>
            </a:r>
            <a:r>
              <a:rPr lang="en-US" sz="2400" spc="-10" dirty="0">
                <a:latin typeface="Tahoma"/>
                <a:cs typeface="Tahoma"/>
              </a:rPr>
              <a:t> </a:t>
            </a:r>
            <a:r>
              <a:rPr lang="en-US" sz="2400" spc="-5" dirty="0" err="1">
                <a:latin typeface="Tahoma"/>
                <a:cs typeface="Tahoma"/>
              </a:rPr>
              <a:t>tr</a:t>
            </a:r>
            <a:r>
              <a:rPr lang="en-US" sz="2400" dirty="0" err="1">
                <a:latin typeface="Tahoma"/>
                <a:cs typeface="Tahoma"/>
              </a:rPr>
              <a:t>a</a:t>
            </a:r>
            <a:r>
              <a:rPr lang="en-US" sz="2400" spc="-5" dirty="0">
                <a:latin typeface="Tahoma"/>
                <a:cs typeface="Tahoma"/>
              </a:rPr>
              <a:t> </a:t>
            </a:r>
            <a:r>
              <a:rPr lang="en-US" sz="2400" dirty="0" err="1">
                <a:latin typeface="Tahoma"/>
                <a:cs typeface="Tahoma"/>
              </a:rPr>
              <a:t>đường</a:t>
            </a:r>
            <a:r>
              <a:rPr lang="en-US" sz="2400" spc="-10" dirty="0">
                <a:latin typeface="Tahoma"/>
                <a:cs typeface="Tahoma"/>
              </a:rPr>
              <a:t> </a:t>
            </a:r>
            <a:r>
              <a:rPr lang="en-US" sz="2400" dirty="0" err="1">
                <a:latin typeface="Tahoma"/>
                <a:cs typeface="Tahoma"/>
              </a:rPr>
              <a:t>tru</a:t>
            </a:r>
            <a:r>
              <a:rPr lang="en-US" sz="2400" spc="5" dirty="0" err="1">
                <a:latin typeface="Tahoma"/>
                <a:cs typeface="Tahoma"/>
              </a:rPr>
              <a:t>y</a:t>
            </a:r>
            <a:r>
              <a:rPr lang="en-US" sz="2400" dirty="0" err="1">
                <a:latin typeface="Tahoma"/>
                <a:cs typeface="Tahoma"/>
              </a:rPr>
              <a:t>ề</a:t>
            </a:r>
            <a:r>
              <a:rPr lang="en-US" sz="2400" spc="5" dirty="0" err="1">
                <a:latin typeface="Tahoma"/>
                <a:cs typeface="Tahoma"/>
              </a:rPr>
              <a:t>n</a:t>
            </a:r>
            <a:r>
              <a:rPr lang="en-US" sz="2400" spc="-10" dirty="0">
                <a:latin typeface="Tahoma"/>
                <a:cs typeface="Tahoma"/>
              </a:rPr>
              <a:t>,</a:t>
            </a:r>
            <a:r>
              <a:rPr lang="en-US" sz="2400" spc="-30" dirty="0">
                <a:latin typeface="Tahoma"/>
                <a:cs typeface="Tahoma"/>
              </a:rPr>
              <a:t> </a:t>
            </a:r>
            <a:r>
              <a:rPr lang="en-US" sz="2400" dirty="0" err="1">
                <a:latin typeface="Tahoma"/>
                <a:cs typeface="Tahoma"/>
              </a:rPr>
              <a:t>trì</a:t>
            </a:r>
            <a:r>
              <a:rPr lang="en-US" sz="2400" spc="-5" dirty="0">
                <a:latin typeface="Tahoma"/>
                <a:cs typeface="Tahoma"/>
              </a:rPr>
              <a:t> </a:t>
            </a:r>
            <a:r>
              <a:rPr lang="en-US" sz="2400" dirty="0" err="1">
                <a:latin typeface="Tahoma"/>
                <a:cs typeface="Tahoma"/>
              </a:rPr>
              <a:t>h</a:t>
            </a:r>
            <a:r>
              <a:rPr lang="en-US" sz="2400" spc="5" dirty="0" err="1">
                <a:latin typeface="Tahoma"/>
                <a:cs typeface="Tahoma"/>
              </a:rPr>
              <a:t>o</a:t>
            </a:r>
            <a:r>
              <a:rPr lang="en-US" sz="2400" dirty="0" err="1">
                <a:latin typeface="Tahoma"/>
                <a:cs typeface="Tahoma"/>
              </a:rPr>
              <a:t>ãn</a:t>
            </a:r>
            <a:r>
              <a:rPr lang="en-US" sz="2400" spc="-10" dirty="0">
                <a:latin typeface="Tahoma"/>
                <a:cs typeface="Tahoma"/>
              </a:rPr>
              <a:t> </a:t>
            </a:r>
            <a:r>
              <a:rPr lang="en-US" sz="2400" dirty="0" err="1">
                <a:latin typeface="Tahoma"/>
                <a:cs typeface="Tahoma"/>
              </a:rPr>
              <a:t>như</a:t>
            </a:r>
            <a:r>
              <a:rPr lang="en-US" sz="2400" spc="-25" dirty="0">
                <a:latin typeface="Tahoma"/>
                <a:cs typeface="Tahoma"/>
              </a:rPr>
              <a:t> </a:t>
            </a:r>
            <a:r>
              <a:rPr lang="en-US" sz="2400" spc="-5" dirty="0" err="1">
                <a:latin typeface="Tahoma"/>
                <a:cs typeface="Tahoma"/>
              </a:rPr>
              <a:t>tr</a:t>
            </a:r>
            <a:r>
              <a:rPr lang="en-US" sz="2400" spc="5" dirty="0" err="1">
                <a:latin typeface="Tahoma"/>
                <a:cs typeface="Tahoma"/>
              </a:rPr>
              <a:t>o</a:t>
            </a:r>
            <a:r>
              <a:rPr lang="en-US" sz="2400" spc="-15" dirty="0" err="1">
                <a:latin typeface="Tahoma"/>
                <a:cs typeface="Tahoma"/>
              </a:rPr>
              <a:t>ng</a:t>
            </a:r>
            <a:r>
              <a:rPr lang="en-US" sz="2400" spc="-10" dirty="0">
                <a:latin typeface="Tahoma"/>
                <a:cs typeface="Tahoma"/>
              </a:rPr>
              <a:t> </a:t>
            </a:r>
            <a:r>
              <a:rPr lang="en-US" sz="2400" spc="-15" dirty="0">
                <a:latin typeface="Tahoma"/>
                <a:cs typeface="Tahoma"/>
              </a:rPr>
              <a:t>C</a:t>
            </a:r>
            <a:r>
              <a:rPr lang="en-US" sz="2400" spc="-25" dirty="0">
                <a:latin typeface="Tahoma"/>
                <a:cs typeface="Tahoma"/>
              </a:rPr>
              <a:t>S</a:t>
            </a:r>
            <a:r>
              <a:rPr lang="en-US" sz="2400" spc="-20" dirty="0">
                <a:latin typeface="Tahoma"/>
                <a:cs typeface="Tahoma"/>
              </a:rPr>
              <a:t>MA</a:t>
            </a:r>
            <a:endParaRPr lang="en-US" sz="2400" dirty="0">
              <a:latin typeface="Tahoma"/>
              <a:cs typeface="Tahoma"/>
            </a:endParaRPr>
          </a:p>
          <a:p>
            <a:pPr marL="753110" indent="-284480">
              <a:lnSpc>
                <a:spcPct val="100000"/>
              </a:lnSpc>
              <a:spcBef>
                <a:spcPts val="384"/>
              </a:spcBef>
              <a:buClr>
                <a:srgbClr val="3333CC"/>
              </a:buClr>
              <a:buSzPct val="71428"/>
              <a:buFont typeface="Wingdings"/>
              <a:buChar char=""/>
              <a:tabLst>
                <a:tab pos="753745" algn="l"/>
              </a:tabLst>
            </a:pPr>
            <a:r>
              <a:rPr lang="en-US" sz="2100" i="1" spc="-60" dirty="0" err="1">
                <a:latin typeface="Tahoma"/>
                <a:cs typeface="Tahoma"/>
              </a:rPr>
              <a:t>p</a:t>
            </a:r>
            <a:r>
              <a:rPr lang="en-US" sz="2100" i="1" spc="-70" dirty="0" err="1">
                <a:latin typeface="Tahoma"/>
                <a:cs typeface="Tahoma"/>
              </a:rPr>
              <a:t>h</a:t>
            </a:r>
            <a:r>
              <a:rPr lang="en-US" sz="2100" i="1" spc="-45" dirty="0" err="1">
                <a:latin typeface="Tahoma"/>
                <a:cs typeface="Tahoma"/>
              </a:rPr>
              <a:t>át</a:t>
            </a:r>
            <a:r>
              <a:rPr lang="en-US" sz="2100" i="1" spc="-55" dirty="0">
                <a:latin typeface="Tahoma"/>
                <a:cs typeface="Tahoma"/>
              </a:rPr>
              <a:t> </a:t>
            </a:r>
            <a:r>
              <a:rPr lang="en-US" sz="2100" i="1" spc="-50" dirty="0" err="1">
                <a:latin typeface="Tahoma"/>
                <a:cs typeface="Tahoma"/>
              </a:rPr>
              <a:t>hiện</a:t>
            </a:r>
            <a:r>
              <a:rPr lang="en-US" sz="2100" i="1" spc="-40" dirty="0">
                <a:latin typeface="Tahoma"/>
                <a:cs typeface="Tahoma"/>
              </a:rPr>
              <a:t> </a:t>
            </a:r>
            <a:r>
              <a:rPr lang="en-US" sz="2000" dirty="0" err="1">
                <a:latin typeface="Tahoma"/>
                <a:cs typeface="Tahoma"/>
              </a:rPr>
              <a:t>đụng</a:t>
            </a:r>
            <a:r>
              <a:rPr lang="en-US" sz="2000" spc="-20" dirty="0">
                <a:latin typeface="Tahoma"/>
                <a:cs typeface="Tahoma"/>
              </a:rPr>
              <a:t> </a:t>
            </a:r>
            <a:r>
              <a:rPr lang="en-US" sz="2000" dirty="0" err="1">
                <a:latin typeface="Tahoma"/>
                <a:cs typeface="Tahoma"/>
              </a:rPr>
              <a:t>độ</a:t>
            </a:r>
            <a:r>
              <a:rPr lang="en-US" sz="2000" spc="-15"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a:t>
            </a:r>
            <a:r>
              <a:rPr lang="en-US" sz="2000" dirty="0" err="1">
                <a:latin typeface="Tahoma"/>
                <a:cs typeface="Tahoma"/>
              </a:rPr>
              <a:t>khoảng</a:t>
            </a:r>
            <a:r>
              <a:rPr lang="en-US" sz="2000" spc="-15" dirty="0">
                <a:latin typeface="Tahoma"/>
                <a:cs typeface="Tahoma"/>
              </a:rPr>
              <a:t> </a:t>
            </a:r>
            <a:r>
              <a:rPr lang="en-US" sz="2000" spc="-5" dirty="0">
                <a:latin typeface="Tahoma"/>
                <a:cs typeface="Tahoma"/>
              </a:rPr>
              <a:t>t/</a:t>
            </a:r>
            <a:r>
              <a:rPr lang="en-US" sz="2000" dirty="0">
                <a:latin typeface="Tahoma"/>
                <a:cs typeface="Tahoma"/>
              </a:rPr>
              <a:t>g</a:t>
            </a:r>
            <a:r>
              <a:rPr lang="en-US" sz="2000" spc="-15" dirty="0">
                <a:latin typeface="Tahoma"/>
                <a:cs typeface="Tahoma"/>
              </a:rPr>
              <a:t> </a:t>
            </a:r>
            <a:r>
              <a:rPr lang="en-US" sz="2000" dirty="0" err="1">
                <a:latin typeface="Tahoma"/>
                <a:cs typeface="Tahoma"/>
              </a:rPr>
              <a:t>n</a:t>
            </a:r>
            <a:r>
              <a:rPr lang="en-US" sz="2000" spc="-10" dirty="0" err="1">
                <a:latin typeface="Tahoma"/>
                <a:cs typeface="Tahoma"/>
              </a:rPr>
              <a:t>g</a:t>
            </a:r>
            <a:r>
              <a:rPr lang="en-US" sz="2000" dirty="0" err="1">
                <a:latin typeface="Tahoma"/>
                <a:cs typeface="Tahoma"/>
              </a:rPr>
              <a:t>ắn</a:t>
            </a:r>
            <a:endParaRPr lang="en-US" sz="2000" dirty="0">
              <a:latin typeface="Tahoma"/>
              <a:cs typeface="Tahoma"/>
            </a:endParaRPr>
          </a:p>
          <a:p>
            <a:pPr marL="753110" indent="-284480">
              <a:lnSpc>
                <a:spcPct val="100000"/>
              </a:lnSpc>
              <a:spcBef>
                <a:spcPts val="459"/>
              </a:spcBef>
              <a:buClr>
                <a:srgbClr val="3333CC"/>
              </a:buClr>
              <a:buSzPct val="75000"/>
              <a:buFont typeface="Wingdings"/>
              <a:buChar char=""/>
              <a:tabLst>
                <a:tab pos="753745" algn="l"/>
              </a:tabLst>
            </a:pPr>
            <a:r>
              <a:rPr lang="en-US" sz="2000" dirty="0" err="1">
                <a:latin typeface="Tahoma"/>
                <a:cs typeface="Tahoma"/>
              </a:rPr>
              <a:t>các</a:t>
            </a:r>
            <a:r>
              <a:rPr lang="en-US" sz="2000" spc="-15"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tải</a:t>
            </a:r>
            <a:r>
              <a:rPr lang="en-US" sz="2000" dirty="0">
                <a:latin typeface="Tahoma"/>
                <a:cs typeface="Tahoma"/>
              </a:rPr>
              <a:t> </a:t>
            </a:r>
            <a:r>
              <a:rPr lang="en-US" sz="2000" dirty="0" err="1">
                <a:latin typeface="Tahoma"/>
                <a:cs typeface="Tahoma"/>
              </a:rPr>
              <a:t>đụng</a:t>
            </a:r>
            <a:r>
              <a:rPr lang="en-US" sz="2000" spc="-20" dirty="0">
                <a:latin typeface="Tahoma"/>
                <a:cs typeface="Tahoma"/>
              </a:rPr>
              <a:t> </a:t>
            </a:r>
            <a:r>
              <a:rPr lang="en-US" sz="2000" dirty="0" err="1">
                <a:latin typeface="Tahoma"/>
                <a:cs typeface="Tahoma"/>
              </a:rPr>
              <a:t>độ</a:t>
            </a:r>
            <a:r>
              <a:rPr lang="en-US" sz="2000" dirty="0">
                <a:latin typeface="Tahoma"/>
                <a:cs typeface="Tahoma"/>
              </a:rPr>
              <a:t> </a:t>
            </a:r>
            <a:r>
              <a:rPr lang="en-US" sz="2000" spc="5" dirty="0" err="1">
                <a:latin typeface="Tahoma"/>
                <a:cs typeface="Tahoma"/>
              </a:rPr>
              <a:t>s</a:t>
            </a:r>
            <a:r>
              <a:rPr lang="en-US" sz="2000" dirty="0" err="1">
                <a:latin typeface="Tahoma"/>
                <a:cs typeface="Tahoma"/>
              </a:rPr>
              <a:t>ẽ</a:t>
            </a:r>
            <a:r>
              <a:rPr lang="en-US" sz="2000" spc="-25" dirty="0">
                <a:latin typeface="Tahoma"/>
                <a:cs typeface="Tahoma"/>
              </a:rPr>
              <a:t> </a:t>
            </a:r>
            <a:r>
              <a:rPr lang="en-US" sz="2000" spc="-5" dirty="0" err="1">
                <a:latin typeface="Tahoma"/>
                <a:cs typeface="Tahoma"/>
              </a:rPr>
              <a:t>b</a:t>
            </a:r>
            <a:r>
              <a:rPr lang="en-US" sz="2000" dirty="0" err="1">
                <a:latin typeface="Tahoma"/>
                <a:cs typeface="Tahoma"/>
              </a:rPr>
              <a:t>ị</a:t>
            </a:r>
            <a:r>
              <a:rPr lang="en-US" sz="2000" spc="5" dirty="0">
                <a:latin typeface="Tahoma"/>
                <a:cs typeface="Tahoma"/>
              </a:rPr>
              <a:t> </a:t>
            </a:r>
            <a:r>
              <a:rPr lang="en-US" sz="2000" spc="-5" dirty="0" err="1">
                <a:latin typeface="Tahoma"/>
                <a:cs typeface="Tahoma"/>
              </a:rPr>
              <a:t>b</a:t>
            </a:r>
            <a:r>
              <a:rPr lang="en-US" sz="2000" dirty="0" err="1">
                <a:latin typeface="Tahoma"/>
                <a:cs typeface="Tahoma"/>
              </a:rPr>
              <a:t>ỏ</a:t>
            </a:r>
            <a:r>
              <a:rPr lang="en-US" sz="2000" spc="-10" dirty="0">
                <a:latin typeface="Tahoma"/>
                <a:cs typeface="Tahoma"/>
              </a:rPr>
              <a:t> </a:t>
            </a:r>
            <a:r>
              <a:rPr lang="en-US" sz="2000" dirty="0">
                <a:latin typeface="Tahoma"/>
                <a:cs typeface="Tahoma"/>
              </a:rPr>
              <a:t>q</a:t>
            </a:r>
            <a:r>
              <a:rPr lang="en-US" sz="2000" spc="-10" dirty="0">
                <a:latin typeface="Tahoma"/>
                <a:cs typeface="Tahoma"/>
              </a:rPr>
              <a:t>u</a:t>
            </a:r>
            <a:r>
              <a:rPr lang="en-US" sz="2000" dirty="0">
                <a:latin typeface="Tahoma"/>
                <a:cs typeface="Tahoma"/>
              </a:rPr>
              <a:t>a,</a:t>
            </a:r>
            <a:r>
              <a:rPr lang="en-US" sz="2000" spc="-2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ảm</a:t>
            </a:r>
            <a:r>
              <a:rPr lang="en-US" sz="2000" spc="-15" dirty="0">
                <a:latin typeface="Tahoma"/>
                <a:cs typeface="Tahoma"/>
              </a:rPr>
              <a:t> </a:t>
            </a:r>
            <a:r>
              <a:rPr lang="en-US" sz="2000" spc="5" dirty="0" err="1">
                <a:latin typeface="Tahoma"/>
                <a:cs typeface="Tahoma"/>
              </a:rPr>
              <a:t>s</a:t>
            </a:r>
            <a:r>
              <a:rPr lang="en-US" sz="2000" dirty="0" err="1">
                <a:latin typeface="Tahoma"/>
                <a:cs typeface="Tahoma"/>
              </a:rPr>
              <a:t>ự</a:t>
            </a:r>
            <a:r>
              <a:rPr lang="en-US" sz="2000" spc="-15" dirty="0">
                <a:latin typeface="Tahoma"/>
                <a:cs typeface="Tahoma"/>
              </a:rPr>
              <a:t> </a:t>
            </a:r>
            <a:r>
              <a:rPr lang="en-US" sz="2000" dirty="0" err="1">
                <a:latin typeface="Tahoma"/>
                <a:cs typeface="Tahoma"/>
              </a:rPr>
              <a:t>hoang</a:t>
            </a:r>
            <a:r>
              <a:rPr lang="en-US" sz="2000" spc="-2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í</a:t>
            </a:r>
            <a:r>
              <a:rPr lang="en-US" sz="2000" spc="-10" dirty="0">
                <a:latin typeface="Tahoma"/>
                <a:cs typeface="Tahoma"/>
              </a:rPr>
              <a:t> </a:t>
            </a:r>
            <a:r>
              <a:rPr lang="en-US" sz="2000" dirty="0" err="1">
                <a:latin typeface="Tahoma"/>
                <a:cs typeface="Tahoma"/>
              </a:rPr>
              <a:t>kênh</a:t>
            </a:r>
            <a:endParaRPr lang="en-US" sz="2000" dirty="0">
              <a:latin typeface="Tahoma"/>
              <a:cs typeface="Tahoma"/>
            </a:endParaRPr>
          </a:p>
          <a:p>
            <a:pPr marL="353695" indent="-340995">
              <a:lnSpc>
                <a:spcPct val="100000"/>
              </a:lnSpc>
              <a:spcBef>
                <a:spcPts val="595"/>
              </a:spcBef>
              <a:buClr>
                <a:srgbClr val="3333CC"/>
              </a:buClr>
              <a:buSzPct val="83333"/>
              <a:buFont typeface="Wingdings"/>
              <a:buChar char=""/>
              <a:tabLst>
                <a:tab pos="354330" algn="l"/>
              </a:tabLst>
            </a:pPr>
            <a:r>
              <a:rPr lang="en-US" sz="2400" dirty="0" err="1">
                <a:latin typeface="Tahoma"/>
                <a:cs typeface="Tahoma"/>
              </a:rPr>
              <a:t>p</a:t>
            </a:r>
            <a:r>
              <a:rPr lang="en-US" sz="2400" spc="5" dirty="0" err="1">
                <a:latin typeface="Tahoma"/>
                <a:cs typeface="Tahoma"/>
              </a:rPr>
              <a:t>h</a:t>
            </a:r>
            <a:r>
              <a:rPr lang="en-US" sz="2400" dirty="0" err="1">
                <a:latin typeface="Tahoma"/>
                <a:cs typeface="Tahoma"/>
              </a:rPr>
              <a:t>át</a:t>
            </a:r>
            <a:r>
              <a:rPr lang="en-US" sz="2400" spc="-25" dirty="0">
                <a:latin typeface="Tahoma"/>
                <a:cs typeface="Tahoma"/>
              </a:rPr>
              <a:t> </a:t>
            </a:r>
            <a:r>
              <a:rPr lang="en-US" sz="2400" dirty="0" err="1">
                <a:latin typeface="Tahoma"/>
                <a:cs typeface="Tahoma"/>
              </a:rPr>
              <a:t>hiện</a:t>
            </a:r>
            <a:r>
              <a:rPr lang="en-US" sz="2400" dirty="0">
                <a:latin typeface="Tahoma"/>
                <a:cs typeface="Tahoma"/>
              </a:rPr>
              <a:t> </a:t>
            </a:r>
            <a:r>
              <a:rPr lang="en-US" sz="2400" dirty="0" err="1">
                <a:latin typeface="Tahoma"/>
                <a:cs typeface="Tahoma"/>
              </a:rPr>
              <a:t>đụng</a:t>
            </a:r>
            <a:r>
              <a:rPr lang="en-US" sz="2400" spc="-25" dirty="0">
                <a:latin typeface="Tahoma"/>
                <a:cs typeface="Tahoma"/>
              </a:rPr>
              <a:t> </a:t>
            </a:r>
            <a:r>
              <a:rPr lang="en-US" sz="2400" dirty="0" err="1">
                <a:latin typeface="Tahoma"/>
                <a:cs typeface="Tahoma"/>
              </a:rPr>
              <a:t>độ</a:t>
            </a:r>
            <a:r>
              <a:rPr lang="en-US" sz="2400" spc="-10" dirty="0">
                <a:latin typeface="Tahoma"/>
                <a:cs typeface="Tahoma"/>
              </a:rPr>
              <a:t>:</a:t>
            </a:r>
            <a:endParaRPr lang="en-US" sz="2400" dirty="0">
              <a:latin typeface="Tahoma"/>
              <a:cs typeface="Tahoma"/>
            </a:endParaRPr>
          </a:p>
          <a:p>
            <a:pPr marL="753110" marR="5080" lvl="1" indent="-284480">
              <a:lnSpc>
                <a:spcPct val="100000"/>
              </a:lnSpc>
              <a:spcBef>
                <a:spcPts val="484"/>
              </a:spcBef>
              <a:buClr>
                <a:srgbClr val="3333CC"/>
              </a:buClr>
              <a:buSzPct val="75000"/>
              <a:buFont typeface="Wingdings"/>
              <a:buChar char=""/>
              <a:tabLst>
                <a:tab pos="753745" algn="l"/>
              </a:tabLst>
            </a:pPr>
            <a:r>
              <a:rPr lang="en-US" sz="2000" dirty="0" err="1">
                <a:latin typeface="Tahoma"/>
                <a:cs typeface="Tahoma"/>
              </a:rPr>
              <a:t>tương</a:t>
            </a:r>
            <a:r>
              <a:rPr lang="en-US" sz="2000" spc="-35" dirty="0">
                <a:latin typeface="Tahoma"/>
                <a:cs typeface="Tahoma"/>
              </a:rPr>
              <a:t> </a:t>
            </a:r>
            <a:r>
              <a:rPr lang="en-US" sz="2000" dirty="0" err="1">
                <a:latin typeface="Tahoma"/>
                <a:cs typeface="Tahoma"/>
              </a:rPr>
              <a:t>đối</a:t>
            </a:r>
            <a:r>
              <a:rPr lang="en-US" sz="2000" spc="5" dirty="0">
                <a:latin typeface="Tahoma"/>
                <a:cs typeface="Tahoma"/>
              </a:rPr>
              <a:t> </a:t>
            </a:r>
            <a:r>
              <a:rPr lang="en-US" sz="2000" spc="-5" dirty="0" err="1">
                <a:latin typeface="Tahoma"/>
                <a:cs typeface="Tahoma"/>
              </a:rPr>
              <a:t>d</a:t>
            </a:r>
            <a:r>
              <a:rPr lang="en-US" sz="2000" dirty="0" err="1">
                <a:latin typeface="Tahoma"/>
                <a:cs typeface="Tahoma"/>
              </a:rPr>
              <a:t>ễ</a:t>
            </a:r>
            <a:r>
              <a:rPr lang="en-US" sz="2000" spc="-10"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LAN</a:t>
            </a:r>
            <a:r>
              <a:rPr lang="en-US" sz="2000" spc="-15" dirty="0">
                <a:latin typeface="Tahoma"/>
                <a:cs typeface="Tahoma"/>
              </a:rPr>
              <a:t> </a:t>
            </a:r>
            <a:r>
              <a:rPr lang="en-US" sz="2000" dirty="0" err="1">
                <a:latin typeface="Tahoma"/>
                <a:cs typeface="Tahoma"/>
              </a:rPr>
              <a:t>đi</a:t>
            </a:r>
            <a:r>
              <a:rPr lang="en-US" sz="2000" spc="5" dirty="0">
                <a:latin typeface="Tahoma"/>
                <a:cs typeface="Tahoma"/>
              </a:rPr>
              <a:t> </a:t>
            </a:r>
            <a:r>
              <a:rPr lang="en-US" sz="2000" dirty="0" err="1">
                <a:latin typeface="Tahoma"/>
                <a:cs typeface="Tahoma"/>
              </a:rPr>
              <a:t>dâ</a:t>
            </a:r>
            <a:r>
              <a:rPr lang="en-US" sz="2000" spc="-5" dirty="0" err="1">
                <a:latin typeface="Tahoma"/>
                <a:cs typeface="Tahoma"/>
              </a:rPr>
              <a:t>y</a:t>
            </a:r>
            <a:r>
              <a:rPr lang="en-US" sz="2000" dirty="0">
                <a:latin typeface="Tahoma"/>
                <a:cs typeface="Tahoma"/>
              </a:rPr>
              <a:t>:</a:t>
            </a:r>
            <a:r>
              <a:rPr lang="en-US" sz="2000" spc="-5" dirty="0">
                <a:latin typeface="Tahoma"/>
                <a:cs typeface="Tahoma"/>
              </a:rPr>
              <a:t> </a:t>
            </a:r>
            <a:r>
              <a:rPr lang="en-US" sz="2000" dirty="0" err="1">
                <a:latin typeface="Tahoma"/>
                <a:cs typeface="Tahoma"/>
              </a:rPr>
              <a:t>đo</a:t>
            </a:r>
            <a:r>
              <a:rPr lang="en-US" sz="2000" spc="-15" dirty="0">
                <a:latin typeface="Tahoma"/>
                <a:cs typeface="Tahoma"/>
              </a:rPr>
              <a:t> </a:t>
            </a:r>
            <a:r>
              <a:rPr lang="en-US" sz="2000" dirty="0" err="1">
                <a:latin typeface="Tahoma"/>
                <a:cs typeface="Tahoma"/>
              </a:rPr>
              <a:t>cường</a:t>
            </a:r>
            <a:r>
              <a:rPr lang="en-US" sz="2000" spc="-15" dirty="0">
                <a:latin typeface="Tahoma"/>
                <a:cs typeface="Tahoma"/>
              </a:rPr>
              <a:t> </a:t>
            </a:r>
            <a:r>
              <a:rPr lang="en-US" sz="2000" dirty="0" err="1">
                <a:latin typeface="Tahoma"/>
                <a:cs typeface="Tahoma"/>
              </a:rPr>
              <a:t>độ</a:t>
            </a:r>
            <a:r>
              <a:rPr lang="en-US" sz="2000" spc="-10" dirty="0">
                <a:latin typeface="Tahoma"/>
                <a:cs typeface="Tahoma"/>
              </a:rPr>
              <a:t> </a:t>
            </a:r>
            <a:r>
              <a:rPr lang="en-US" sz="2000" dirty="0" err="1">
                <a:latin typeface="Tahoma"/>
                <a:cs typeface="Tahoma"/>
              </a:rPr>
              <a:t>của</a:t>
            </a:r>
            <a:r>
              <a:rPr lang="en-US" sz="2000" spc="-5" dirty="0">
                <a:latin typeface="Tahoma"/>
                <a:cs typeface="Tahoma"/>
              </a:rPr>
              <a:t> </a:t>
            </a:r>
            <a:r>
              <a:rPr lang="en-US" sz="2000" dirty="0" err="1">
                <a:latin typeface="Tahoma"/>
                <a:cs typeface="Tahoma"/>
              </a:rPr>
              <a:t>tín</a:t>
            </a:r>
            <a:r>
              <a:rPr lang="en-US" sz="2000" spc="-5" dirty="0">
                <a:latin typeface="Tahoma"/>
                <a:cs typeface="Tahoma"/>
              </a:rPr>
              <a:t> </a:t>
            </a:r>
            <a:r>
              <a:rPr lang="en-US" sz="2000" dirty="0" err="1">
                <a:latin typeface="Tahoma"/>
                <a:cs typeface="Tahoma"/>
              </a:rPr>
              <a:t>hiệ</a:t>
            </a:r>
            <a:r>
              <a:rPr lang="en-US" sz="2000" spc="-10" dirty="0" err="1">
                <a:latin typeface="Tahoma"/>
                <a:cs typeface="Tahoma"/>
              </a:rPr>
              <a:t>u</a:t>
            </a:r>
            <a:r>
              <a:rPr lang="en-US" sz="2000" dirty="0">
                <a:latin typeface="Tahoma"/>
                <a:cs typeface="Tahoma"/>
              </a:rPr>
              <a:t>,</a:t>
            </a:r>
            <a:r>
              <a:rPr lang="en-US" sz="2000" spc="-10" dirty="0">
                <a:latin typeface="Tahoma"/>
                <a:cs typeface="Tahoma"/>
              </a:rPr>
              <a:t> </a:t>
            </a:r>
            <a:r>
              <a:rPr lang="en-US" sz="2000" dirty="0">
                <a:latin typeface="Tahoma"/>
                <a:cs typeface="Tahoma"/>
              </a:rPr>
              <a:t>so</a:t>
            </a:r>
            <a:r>
              <a:rPr lang="en-US" sz="2000" spc="-20" dirty="0">
                <a:latin typeface="Tahoma"/>
                <a:cs typeface="Tahoma"/>
              </a:rPr>
              <a:t> </a:t>
            </a:r>
            <a:r>
              <a:rPr lang="en-US" sz="2000" dirty="0" err="1">
                <a:latin typeface="Tahoma"/>
                <a:cs typeface="Tahoma"/>
              </a:rPr>
              <a:t>sánh</a:t>
            </a:r>
            <a:r>
              <a:rPr lang="en-US" sz="2000" dirty="0">
                <a:latin typeface="Tahoma"/>
                <a:cs typeface="Tahoma"/>
              </a:rPr>
              <a:t> </a:t>
            </a:r>
            <a:r>
              <a:rPr lang="en-US" sz="2000" dirty="0" err="1">
                <a:latin typeface="Tahoma"/>
                <a:cs typeface="Tahoma"/>
              </a:rPr>
              <a:t>tín</a:t>
            </a:r>
            <a:r>
              <a:rPr lang="en-US" sz="2000" spc="-5" dirty="0">
                <a:latin typeface="Tahoma"/>
                <a:cs typeface="Tahoma"/>
              </a:rPr>
              <a:t> </a:t>
            </a:r>
            <a:r>
              <a:rPr lang="en-US" sz="2000" dirty="0" err="1">
                <a:latin typeface="Tahoma"/>
                <a:cs typeface="Tahoma"/>
              </a:rPr>
              <a:t>hiệu</a:t>
            </a:r>
            <a:r>
              <a:rPr lang="en-US" sz="2000" spc="-2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10" dirty="0">
                <a:latin typeface="Tahoma"/>
                <a:cs typeface="Tahoma"/>
              </a:rPr>
              <a:t> </a:t>
            </a:r>
            <a:r>
              <a:rPr lang="en-US" sz="2000" dirty="0" err="1">
                <a:latin typeface="Tahoma"/>
                <a:cs typeface="Tahoma"/>
              </a:rPr>
              <a:t>đi</a:t>
            </a:r>
            <a:r>
              <a:rPr lang="en-US" sz="2000" spc="10" dirty="0">
                <a:latin typeface="Tahoma"/>
                <a:cs typeface="Tahoma"/>
              </a:rPr>
              <a:t> </a:t>
            </a:r>
            <a:r>
              <a:rPr lang="en-US" sz="2000" spc="-5" dirty="0" err="1">
                <a:latin typeface="Tahoma"/>
                <a:cs typeface="Tahoma"/>
              </a:rPr>
              <a:t>v</a:t>
            </a:r>
            <a:r>
              <a:rPr lang="en-US" sz="2000" dirty="0" err="1">
                <a:latin typeface="Tahoma"/>
                <a:cs typeface="Tahoma"/>
              </a:rPr>
              <a:t>à</a:t>
            </a:r>
            <a:r>
              <a:rPr lang="en-US" sz="2000"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được</a:t>
            </a:r>
            <a:r>
              <a:rPr lang="en-US" sz="2000" dirty="0">
                <a:latin typeface="Tahoma"/>
                <a:cs typeface="Tahoma"/>
              </a:rPr>
              <a:t>.</a:t>
            </a:r>
          </a:p>
          <a:p>
            <a:pPr marL="753110" marR="218440" lvl="1" indent="-284480">
              <a:lnSpc>
                <a:spcPct val="100000"/>
              </a:lnSpc>
              <a:spcBef>
                <a:spcPts val="480"/>
              </a:spcBef>
              <a:buClr>
                <a:srgbClr val="3333CC"/>
              </a:buClr>
              <a:buSzPct val="75000"/>
              <a:buFont typeface="Wingdings"/>
              <a:buChar char=""/>
              <a:tabLst>
                <a:tab pos="753745" algn="l"/>
              </a:tabLst>
            </a:pPr>
            <a:r>
              <a:rPr lang="en-US" sz="2000" spc="-5" dirty="0" err="1">
                <a:latin typeface="Tahoma"/>
                <a:cs typeface="Tahoma"/>
              </a:rPr>
              <a:t>kh</a:t>
            </a:r>
            <a:r>
              <a:rPr lang="en-US" sz="2000" dirty="0" err="1">
                <a:latin typeface="Tahoma"/>
                <a:cs typeface="Tahoma"/>
              </a:rPr>
              <a:t>ó</a:t>
            </a:r>
            <a:r>
              <a:rPr lang="en-US" sz="2000" spc="-15" dirty="0">
                <a:latin typeface="Tahoma"/>
                <a:cs typeface="Tahoma"/>
              </a:rPr>
              <a:t> </a:t>
            </a:r>
            <a:r>
              <a:rPr lang="en-US" sz="2000" spc="-5" dirty="0" err="1">
                <a:latin typeface="Tahoma"/>
                <a:cs typeface="Tahoma"/>
              </a:rPr>
              <a:t>tron</a:t>
            </a:r>
            <a:r>
              <a:rPr lang="en-US" sz="2000" dirty="0" err="1">
                <a:latin typeface="Tahoma"/>
                <a:cs typeface="Tahoma"/>
              </a:rPr>
              <a:t>g</a:t>
            </a:r>
            <a:r>
              <a:rPr lang="en-US" sz="2000" spc="-15" dirty="0">
                <a:latin typeface="Tahoma"/>
                <a:cs typeface="Tahoma"/>
              </a:rPr>
              <a:t> </a:t>
            </a:r>
            <a:r>
              <a:rPr lang="en-US" sz="2000" dirty="0">
                <a:latin typeface="Tahoma"/>
                <a:cs typeface="Tahoma"/>
              </a:rPr>
              <a:t>LAN </a:t>
            </a:r>
            <a:r>
              <a:rPr lang="en-US" sz="2000" dirty="0" err="1">
                <a:latin typeface="Tahoma"/>
                <a:cs typeface="Tahoma"/>
              </a:rPr>
              <a:t>không</a:t>
            </a:r>
            <a:r>
              <a:rPr lang="en-US" sz="2000" spc="-10" dirty="0">
                <a:latin typeface="Tahoma"/>
                <a:cs typeface="Tahoma"/>
              </a:rPr>
              <a:t> </a:t>
            </a:r>
            <a:r>
              <a:rPr lang="en-US" sz="2000" dirty="0" err="1">
                <a:latin typeface="Tahoma"/>
                <a:cs typeface="Tahoma"/>
              </a:rPr>
              <a:t>dâ</a:t>
            </a:r>
            <a:r>
              <a:rPr lang="en-US" sz="2000" spc="-5" dirty="0" err="1">
                <a:latin typeface="Tahoma"/>
                <a:cs typeface="Tahoma"/>
              </a:rPr>
              <a:t>y</a:t>
            </a:r>
            <a:r>
              <a:rPr lang="en-US" sz="2000" dirty="0">
                <a:latin typeface="Tahoma"/>
                <a:cs typeface="Tahoma"/>
              </a:rPr>
              <a:t>:</a:t>
            </a:r>
            <a:r>
              <a:rPr lang="en-US" sz="2000" spc="-15" dirty="0">
                <a:latin typeface="Tahoma"/>
                <a:cs typeface="Tahoma"/>
              </a:rPr>
              <a:t> </a:t>
            </a:r>
            <a:r>
              <a:rPr lang="en-US" sz="2000" dirty="0" err="1">
                <a:latin typeface="Tahoma"/>
                <a:cs typeface="Tahoma"/>
              </a:rPr>
              <a:t>cường</a:t>
            </a:r>
            <a:r>
              <a:rPr lang="en-US" sz="2000" spc="-10" dirty="0">
                <a:latin typeface="Tahoma"/>
                <a:cs typeface="Tahoma"/>
              </a:rPr>
              <a:t> </a:t>
            </a:r>
            <a:r>
              <a:rPr lang="en-US" sz="2000" dirty="0" err="1">
                <a:latin typeface="Tahoma"/>
                <a:cs typeface="Tahoma"/>
              </a:rPr>
              <a:t>độ</a:t>
            </a:r>
            <a:r>
              <a:rPr lang="en-US" sz="2000" spc="-15" dirty="0">
                <a:latin typeface="Tahoma"/>
                <a:cs typeface="Tahoma"/>
              </a:rPr>
              <a:t> </a:t>
            </a:r>
            <a:r>
              <a:rPr lang="en-US" sz="2000" dirty="0" err="1">
                <a:latin typeface="Tahoma"/>
                <a:cs typeface="Tahoma"/>
              </a:rPr>
              <a:t>tín</a:t>
            </a:r>
            <a:r>
              <a:rPr lang="en-US" sz="2000" spc="5" dirty="0">
                <a:latin typeface="Tahoma"/>
                <a:cs typeface="Tahoma"/>
              </a:rPr>
              <a:t> </a:t>
            </a:r>
            <a:r>
              <a:rPr lang="en-US" sz="2000" dirty="0" err="1">
                <a:latin typeface="Tahoma"/>
                <a:cs typeface="Tahoma"/>
              </a:rPr>
              <a:t>hiệu</a:t>
            </a:r>
            <a:r>
              <a:rPr lang="en-US" sz="2000" spc="-20"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được</a:t>
            </a:r>
            <a:r>
              <a:rPr lang="en-US" sz="2000" spc="-5" dirty="0">
                <a:latin typeface="Tahoma"/>
                <a:cs typeface="Tahoma"/>
              </a:rPr>
              <a:t> </a:t>
            </a:r>
            <a:r>
              <a:rPr lang="en-US" sz="2000" spc="-5" dirty="0" err="1">
                <a:latin typeface="Tahoma"/>
                <a:cs typeface="Tahoma"/>
              </a:rPr>
              <a:t>b</a:t>
            </a:r>
            <a:r>
              <a:rPr lang="en-US" sz="2000" dirty="0" err="1">
                <a:latin typeface="Tahoma"/>
                <a:cs typeface="Tahoma"/>
              </a:rPr>
              <a:t>ị</a:t>
            </a:r>
            <a:r>
              <a:rPr lang="en-US" sz="2000" spc="-5" dirty="0">
                <a:latin typeface="Tahoma"/>
                <a:cs typeface="Tahoma"/>
              </a:rPr>
              <a:t> </a:t>
            </a:r>
            <a:r>
              <a:rPr lang="en-US" sz="2000" spc="-5" dirty="0" err="1">
                <a:latin typeface="Tahoma"/>
                <a:cs typeface="Tahoma"/>
              </a:rPr>
              <a:t>b</a:t>
            </a:r>
            <a:r>
              <a:rPr lang="en-US" sz="2000" dirty="0" err="1">
                <a:latin typeface="Tahoma"/>
                <a:cs typeface="Tahoma"/>
              </a:rPr>
              <a:t>ị</a:t>
            </a:r>
            <a:r>
              <a:rPr lang="en-US" sz="2000" spc="5" dirty="0">
                <a:latin typeface="Tahoma"/>
                <a:cs typeface="Tahoma"/>
              </a:rPr>
              <a:t> </a:t>
            </a:r>
            <a:r>
              <a:rPr lang="en-US" sz="2000" dirty="0" err="1">
                <a:latin typeface="Tahoma"/>
                <a:cs typeface="Tahoma"/>
              </a:rPr>
              <a:t>áp</a:t>
            </a:r>
            <a:r>
              <a:rPr lang="en-US" sz="2000" dirty="0">
                <a:latin typeface="Tahoma"/>
                <a:cs typeface="Tahoma"/>
              </a:rPr>
              <a:t> </a:t>
            </a:r>
            <a:r>
              <a:rPr lang="en-US" sz="2000" dirty="0" err="1">
                <a:latin typeface="Tahoma"/>
                <a:cs typeface="Tahoma"/>
              </a:rPr>
              <a:t>đảo</a:t>
            </a:r>
            <a:r>
              <a:rPr lang="en-US" sz="2000" spc="-25" dirty="0">
                <a:latin typeface="Tahoma"/>
                <a:cs typeface="Tahoma"/>
              </a:rPr>
              <a:t> </a:t>
            </a:r>
            <a:r>
              <a:rPr lang="en-US" sz="2000" dirty="0" err="1">
                <a:latin typeface="Tahoma"/>
                <a:cs typeface="Tahoma"/>
              </a:rPr>
              <a:t>bởi</a:t>
            </a:r>
            <a:r>
              <a:rPr lang="en-US" sz="2000" spc="-10" dirty="0">
                <a:latin typeface="Tahoma"/>
                <a:cs typeface="Tahoma"/>
              </a:rPr>
              <a:t> </a:t>
            </a:r>
            <a:r>
              <a:rPr lang="en-US" sz="2000" dirty="0" err="1">
                <a:latin typeface="Tahoma"/>
                <a:cs typeface="Tahoma"/>
              </a:rPr>
              <a:t>cường</a:t>
            </a:r>
            <a:r>
              <a:rPr lang="en-US" sz="2000" spc="-20" dirty="0">
                <a:latin typeface="Tahoma"/>
                <a:cs typeface="Tahoma"/>
              </a:rPr>
              <a:t> </a:t>
            </a:r>
            <a:r>
              <a:rPr lang="en-US" sz="2000" dirty="0" err="1">
                <a:latin typeface="Tahoma"/>
                <a:cs typeface="Tahoma"/>
              </a:rPr>
              <a:t>độ</a:t>
            </a:r>
            <a:r>
              <a:rPr lang="en-US" sz="2000"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tải</a:t>
            </a:r>
            <a:r>
              <a:rPr lang="en-US" sz="2000" spc="-5" dirty="0">
                <a:latin typeface="Tahoma"/>
                <a:cs typeface="Tahoma"/>
              </a:rPr>
              <a:t> </a:t>
            </a:r>
            <a:r>
              <a:rPr lang="en-US" sz="2000" dirty="0" err="1">
                <a:latin typeface="Tahoma"/>
                <a:cs typeface="Tahoma"/>
              </a:rPr>
              <a:t>cục</a:t>
            </a:r>
            <a:r>
              <a:rPr lang="en-US" sz="2000" spc="-5" dirty="0">
                <a:latin typeface="Tahoma"/>
                <a:cs typeface="Tahoma"/>
              </a:rPr>
              <a:t> </a:t>
            </a:r>
            <a:r>
              <a:rPr lang="en-US" sz="2000" spc="-5" dirty="0" err="1">
                <a:latin typeface="Tahoma"/>
                <a:cs typeface="Tahoma"/>
              </a:rPr>
              <a:t>bộ</a:t>
            </a:r>
            <a:endParaRPr lang="en-US" sz="2000" dirty="0">
              <a:latin typeface="Tahoma"/>
              <a:cs typeface="Tahoma"/>
            </a:endParaRPr>
          </a:p>
          <a:p>
            <a:pPr marL="353695" indent="-340995">
              <a:lnSpc>
                <a:spcPct val="100000"/>
              </a:lnSpc>
              <a:spcBef>
                <a:spcPts val="570"/>
              </a:spcBef>
              <a:buClr>
                <a:srgbClr val="3333CC"/>
              </a:buClr>
              <a:buSzPct val="83333"/>
              <a:buFont typeface="Wingdings"/>
              <a:buChar char=""/>
              <a:tabLst>
                <a:tab pos="354330" algn="l"/>
              </a:tabLst>
            </a:pPr>
            <a:r>
              <a:rPr lang="en-US" sz="2400" dirty="0" err="1">
                <a:latin typeface="Tahoma"/>
                <a:cs typeface="Tahoma"/>
              </a:rPr>
              <a:t>tươ</a:t>
            </a:r>
            <a:r>
              <a:rPr lang="en-US" sz="2400" spc="5" dirty="0" err="1">
                <a:latin typeface="Tahoma"/>
                <a:cs typeface="Tahoma"/>
              </a:rPr>
              <a:t>n</a:t>
            </a:r>
            <a:r>
              <a:rPr lang="en-US" sz="2400" dirty="0" err="1">
                <a:latin typeface="Tahoma"/>
                <a:cs typeface="Tahoma"/>
              </a:rPr>
              <a:t>g</a:t>
            </a:r>
            <a:r>
              <a:rPr lang="en-US" sz="2400" spc="-35" dirty="0">
                <a:latin typeface="Tahoma"/>
                <a:cs typeface="Tahoma"/>
              </a:rPr>
              <a:t> </a:t>
            </a:r>
            <a:r>
              <a:rPr lang="en-US" sz="2400" dirty="0" err="1">
                <a:latin typeface="Tahoma"/>
                <a:cs typeface="Tahoma"/>
              </a:rPr>
              <a:t>đồng</a:t>
            </a:r>
            <a:r>
              <a:rPr lang="en-US" sz="2400" spc="-10" dirty="0">
                <a:latin typeface="Tahoma"/>
                <a:cs typeface="Tahoma"/>
              </a:rPr>
              <a:t>:</a:t>
            </a:r>
            <a:r>
              <a:rPr lang="en-US" sz="2400" spc="-20" dirty="0">
                <a:latin typeface="Tahoma"/>
                <a:cs typeface="Tahoma"/>
              </a:rPr>
              <a:t> </a:t>
            </a:r>
            <a:r>
              <a:rPr lang="en-US" sz="2400" dirty="0" err="1">
                <a:latin typeface="Tahoma"/>
                <a:cs typeface="Tahoma"/>
              </a:rPr>
              <a:t>n</a:t>
            </a:r>
            <a:r>
              <a:rPr lang="en-US" sz="2400" spc="5" dirty="0" err="1">
                <a:latin typeface="Tahoma"/>
                <a:cs typeface="Tahoma"/>
              </a:rPr>
              <a:t>g</a:t>
            </a:r>
            <a:r>
              <a:rPr lang="en-US" sz="2400" dirty="0" err="1">
                <a:latin typeface="Tahoma"/>
                <a:cs typeface="Tahoma"/>
              </a:rPr>
              <a:t>ười</a:t>
            </a:r>
            <a:r>
              <a:rPr lang="en-US" sz="2400" spc="-25" dirty="0">
                <a:latin typeface="Tahoma"/>
                <a:cs typeface="Tahoma"/>
              </a:rPr>
              <a:t> </a:t>
            </a:r>
            <a:r>
              <a:rPr lang="en-US" sz="2400" dirty="0" err="1">
                <a:latin typeface="Tahoma"/>
                <a:cs typeface="Tahoma"/>
              </a:rPr>
              <a:t>nói</a:t>
            </a:r>
            <a:r>
              <a:rPr lang="en-US" sz="2400" spc="-20" dirty="0">
                <a:latin typeface="Tahoma"/>
                <a:cs typeface="Tahoma"/>
              </a:rPr>
              <a:t> </a:t>
            </a:r>
            <a:r>
              <a:rPr lang="en-US" sz="2400" dirty="0" err="1">
                <a:latin typeface="Tahoma"/>
                <a:cs typeface="Tahoma"/>
              </a:rPr>
              <a:t>chu</a:t>
            </a:r>
            <a:r>
              <a:rPr lang="en-US" sz="2400" spc="5" dirty="0" err="1">
                <a:latin typeface="Tahoma"/>
                <a:cs typeface="Tahoma"/>
              </a:rPr>
              <a:t>y</a:t>
            </a:r>
            <a:r>
              <a:rPr lang="en-US" sz="2400" dirty="0" err="1">
                <a:latin typeface="Tahoma"/>
                <a:cs typeface="Tahoma"/>
              </a:rPr>
              <a:t>ện</a:t>
            </a:r>
            <a:r>
              <a:rPr lang="en-US" sz="2400" spc="-5" dirty="0">
                <a:latin typeface="Tahoma"/>
                <a:cs typeface="Tahoma"/>
              </a:rPr>
              <a:t> </a:t>
            </a:r>
            <a:r>
              <a:rPr lang="en-US" sz="2400" dirty="0" err="1">
                <a:latin typeface="Tahoma"/>
                <a:cs typeface="Tahoma"/>
              </a:rPr>
              <a:t>lịch</a:t>
            </a:r>
            <a:r>
              <a:rPr lang="en-US" sz="2400" dirty="0">
                <a:latin typeface="Tahoma"/>
                <a:cs typeface="Tahoma"/>
              </a:rPr>
              <a:t> </a:t>
            </a:r>
            <a:r>
              <a:rPr lang="en-US" sz="2400" spc="-5" dirty="0" err="1">
                <a:latin typeface="Tahoma"/>
                <a:cs typeface="Tahoma"/>
              </a:rPr>
              <a:t>sự</a:t>
            </a:r>
            <a:endParaRPr lang="en-US" sz="2400" dirty="0">
              <a:latin typeface="Tahoma"/>
              <a:cs typeface="Tahoma"/>
            </a:endParaRPr>
          </a:p>
          <a:p>
            <a:endParaRPr dirty="0"/>
          </a:p>
        </p:txBody>
      </p:sp>
    </p:spTree>
    <p:extLst>
      <p:ext uri="{BB962C8B-B14F-4D97-AF65-F5344CB8AC3E}">
        <p14:creationId xmlns:p14="http://schemas.microsoft.com/office/powerpoint/2010/main" val="894364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55000" lnSpcReduction="20000"/>
          </a:bodyPr>
          <a:lstStyle/>
          <a:p>
            <a:r>
              <a:rPr lang="vi-VN" sz="2400" dirty="0"/>
              <a:t>Trước khi phân tích giao thức CSMA / CD, hãy để chúng tôi tóm tắt hoạt động của nó</a:t>
            </a:r>
            <a:r>
              <a:rPr lang="vi-VN" sz="2400" baseline="0" dirty="0"/>
              <a:t> </a:t>
            </a:r>
            <a:r>
              <a:rPr lang="vi-VN" sz="2400" dirty="0"/>
              <a:t>từ quan điểm của một adapter</a:t>
            </a:r>
            <a:r>
              <a:rPr lang="vi-VN" sz="2400" baseline="0" dirty="0"/>
              <a:t> </a:t>
            </a:r>
            <a:r>
              <a:rPr lang="vi-VN" sz="2400" dirty="0"/>
              <a:t>(trong một nút) gắn liền với một kênh broadcast:</a:t>
            </a:r>
          </a:p>
          <a:p>
            <a:r>
              <a:rPr lang="vi-VN" sz="2400" dirty="0"/>
              <a:t>1. Adapter nhận được một datagram từ lớp mạng, chuẩn bị frame ở</a:t>
            </a:r>
            <a:r>
              <a:rPr lang="vi-VN" sz="2400" baseline="0" dirty="0"/>
              <a:t> tầng</a:t>
            </a:r>
            <a:r>
              <a:rPr lang="vi-VN" sz="2400" dirty="0"/>
              <a:t> liên kết,</a:t>
            </a:r>
            <a:r>
              <a:rPr lang="vi-VN" sz="2400" baseline="0" dirty="0"/>
              <a:t> và đặt frame vào bộ nhớ đệm adapter.</a:t>
            </a:r>
            <a:endParaRPr lang="vi-VN" sz="2400" dirty="0"/>
          </a:p>
          <a:p>
            <a:r>
              <a:rPr lang="vi-VN" sz="2400" dirty="0"/>
              <a:t>2. Nếu </a:t>
            </a:r>
            <a:r>
              <a:rPr lang="en-US" sz="2400" dirty="0"/>
              <a:t>adapter </a:t>
            </a:r>
            <a:r>
              <a:rPr lang="vi-VN" sz="2400" dirty="0"/>
              <a:t>cảm nhận rằng kênh không hoạt động (nghĩa là không có năng lượng tín hiệu</a:t>
            </a:r>
            <a:r>
              <a:rPr lang="vi-VN" sz="2400" baseline="0" dirty="0"/>
              <a:t> </a:t>
            </a:r>
            <a:r>
              <a:rPr lang="vi-VN" sz="2400" dirty="0"/>
              <a:t>nhập bộ điều hợp từ kênh), nó bắt đầu truyền khung. Nếu, trên</a:t>
            </a:r>
            <a:r>
              <a:rPr lang="vi-VN" sz="2400" baseline="0" dirty="0"/>
              <a:t> </a:t>
            </a:r>
            <a:r>
              <a:rPr lang="vi-VN" sz="2400" dirty="0"/>
              <a:t>Mặt khác, bộ điều hợp cảm nhận rằng kênh đang bận, nó chờ cho đến khi nó cảm nhận được</a:t>
            </a:r>
            <a:r>
              <a:rPr lang="vi-VN" sz="2400" baseline="0" dirty="0"/>
              <a:t> </a:t>
            </a:r>
            <a:r>
              <a:rPr lang="vi-VN" sz="2400" dirty="0"/>
              <a:t>không có năng lượng tín hiệu và sau đó bắt đầu truyền khung.</a:t>
            </a:r>
          </a:p>
          <a:p>
            <a:r>
              <a:rPr lang="vi-VN" sz="2400" dirty="0"/>
              <a:t>3. Trong khi truyền, bộ điều hợp giám sát sự hiện diện của năng lượng tín hiệu</a:t>
            </a:r>
            <a:r>
              <a:rPr lang="vi-VN" sz="2400" baseline="0" dirty="0"/>
              <a:t> </a:t>
            </a:r>
            <a:r>
              <a:rPr lang="vi-VN" sz="2400" dirty="0"/>
              <a:t>đến từ các bộ điều hợp khác sử dụng kênh phát sóng.</a:t>
            </a:r>
          </a:p>
          <a:p>
            <a:r>
              <a:rPr lang="vi-VN" sz="2400" dirty="0"/>
              <a:t>4. Nếu bộ chuyển đổi truyền toàn bộ khung mà không phát hiện năng lượng tín hiệu từ</a:t>
            </a:r>
            <a:r>
              <a:rPr lang="vi-VN" sz="2400" baseline="0" dirty="0"/>
              <a:t> </a:t>
            </a:r>
            <a:r>
              <a:rPr lang="vi-VN" sz="2400" dirty="0"/>
              <a:t>các bộ điều hợp khác, bộ điều hợp được hoàn thành với khung. Mặt khác, nếu</a:t>
            </a:r>
            <a:r>
              <a:rPr lang="vi-VN" sz="2400" baseline="0" dirty="0"/>
              <a:t> </a:t>
            </a:r>
            <a:r>
              <a:rPr lang="vi-VN" sz="2400" dirty="0"/>
              <a:t>adapter phát hiện năng lượng tín hiệu từ các adapter khác trong khi truyền, nó hủy bỏ</a:t>
            </a:r>
            <a:r>
              <a:rPr lang="vi-VN" sz="2400" baseline="0" dirty="0"/>
              <a:t> </a:t>
            </a:r>
            <a:r>
              <a:rPr lang="vi-VN" sz="2400" dirty="0"/>
              <a:t>việc truyền tải (tức là, nó dừng truyền khung của nó).</a:t>
            </a:r>
          </a:p>
          <a:p>
            <a:r>
              <a:rPr lang="vi-VN" sz="2400" dirty="0"/>
              <a:t>5. Sau khi hủy bỏ, bộ điều hợp chờ một khoảng thời gian ngẫu nhiên và sau đó trả về</a:t>
            </a:r>
            <a:r>
              <a:rPr lang="vi-VN" sz="2400" baseline="0" dirty="0"/>
              <a:t> </a:t>
            </a:r>
            <a:r>
              <a:rPr lang="vi-VN" sz="2400" dirty="0"/>
              <a:t>bước 2.</a:t>
            </a:r>
          </a:p>
        </p:txBody>
      </p:sp>
    </p:spTree>
    <p:extLst>
      <p:ext uri="{BB962C8B-B14F-4D97-AF65-F5344CB8AC3E}">
        <p14:creationId xmlns:p14="http://schemas.microsoft.com/office/powerpoint/2010/main" val="230717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vi-VN" dirty="0"/>
              <a:t>Trước khi phân tích giao thức CSMA / CD, hãy để chúng tôi tóm tắt hoạt động của nó</a:t>
            </a:r>
            <a:r>
              <a:rPr lang="en-US" baseline="0" dirty="0"/>
              <a:t> </a:t>
            </a:r>
            <a:r>
              <a:rPr lang="vi-VN" dirty="0"/>
              <a:t>từ quan điểm của một </a:t>
            </a:r>
            <a:r>
              <a:rPr lang="en-US" dirty="0"/>
              <a:t>adapter</a:t>
            </a:r>
            <a:r>
              <a:rPr lang="en-US" baseline="0" dirty="0"/>
              <a:t> </a:t>
            </a:r>
            <a:r>
              <a:rPr lang="vi-VN" dirty="0"/>
              <a:t>(trong một nút) gắn liền với một kênh </a:t>
            </a:r>
            <a:r>
              <a:rPr lang="en-US" dirty="0"/>
              <a:t>broadcast</a:t>
            </a:r>
            <a:r>
              <a:rPr lang="vi-VN" dirty="0"/>
              <a:t>:</a:t>
            </a:r>
          </a:p>
          <a:p>
            <a:r>
              <a:rPr lang="vi-VN" dirty="0"/>
              <a:t>1. </a:t>
            </a:r>
            <a:r>
              <a:rPr lang="en-US" dirty="0"/>
              <a:t>Adapter </a:t>
            </a:r>
            <a:r>
              <a:rPr lang="vi-VN" dirty="0"/>
              <a:t>nhận được một datagram từ lớp mạng, chuẩn bị </a:t>
            </a:r>
            <a:r>
              <a:rPr lang="en-US" dirty="0"/>
              <a:t>frame ở</a:t>
            </a:r>
            <a:r>
              <a:rPr lang="en-US" baseline="0" dirty="0"/>
              <a:t> </a:t>
            </a:r>
            <a:r>
              <a:rPr lang="en-US" baseline="0" dirty="0" err="1"/>
              <a:t>tầng</a:t>
            </a:r>
            <a:r>
              <a:rPr lang="vi-VN" dirty="0"/>
              <a:t> liên kết</a:t>
            </a:r>
            <a:r>
              <a:rPr lang="en-US" dirty="0"/>
              <a:t>,</a:t>
            </a:r>
            <a:r>
              <a:rPr lang="en-US" baseline="0" dirty="0"/>
              <a:t> </a:t>
            </a:r>
            <a:r>
              <a:rPr lang="en-US" baseline="0" dirty="0" err="1"/>
              <a:t>và</a:t>
            </a:r>
            <a:r>
              <a:rPr lang="en-US" baseline="0" dirty="0"/>
              <a:t> </a:t>
            </a:r>
            <a:r>
              <a:rPr lang="en-US" baseline="0" dirty="0" err="1"/>
              <a:t>đặt</a:t>
            </a:r>
            <a:r>
              <a:rPr lang="en-US" baseline="0" dirty="0"/>
              <a:t> frame </a:t>
            </a:r>
            <a:r>
              <a:rPr lang="en-US" baseline="0" dirty="0" err="1"/>
              <a:t>vào</a:t>
            </a:r>
            <a:r>
              <a:rPr lang="en-US" baseline="0" dirty="0"/>
              <a:t> </a:t>
            </a:r>
            <a:r>
              <a:rPr lang="en-US" baseline="0" dirty="0" err="1"/>
              <a:t>bộ</a:t>
            </a:r>
            <a:r>
              <a:rPr lang="en-US" baseline="0" dirty="0"/>
              <a:t> </a:t>
            </a:r>
            <a:r>
              <a:rPr lang="en-US" baseline="0" dirty="0" err="1"/>
              <a:t>nhớ</a:t>
            </a:r>
            <a:r>
              <a:rPr lang="en-US" baseline="0" dirty="0"/>
              <a:t> </a:t>
            </a:r>
            <a:r>
              <a:rPr lang="en-US" baseline="0" dirty="0" err="1"/>
              <a:t>đệm</a:t>
            </a:r>
            <a:r>
              <a:rPr lang="en-US" baseline="0" dirty="0"/>
              <a:t> adapter.</a:t>
            </a:r>
            <a:endParaRPr lang="vi-VN" dirty="0"/>
          </a:p>
          <a:p>
            <a:r>
              <a:rPr lang="vi-VN" dirty="0"/>
              <a:t>2. Nếu bộ điều hợp cảm nhận rằng kênh không hoạt động (nghĩa là không có năng lượng tín hiệu</a:t>
            </a:r>
            <a:r>
              <a:rPr lang="en-US" baseline="0" dirty="0"/>
              <a:t> </a:t>
            </a:r>
            <a:r>
              <a:rPr lang="vi-VN" dirty="0"/>
              <a:t>nhập bộ điều hợp từ kênh), nó bắt đầu truyền khung. Nếu, trên</a:t>
            </a:r>
            <a:r>
              <a:rPr lang="en-US" baseline="0" dirty="0"/>
              <a:t> </a:t>
            </a:r>
            <a:r>
              <a:rPr lang="vi-VN" dirty="0"/>
              <a:t>Mặt khác, bộ điều hợp cảm nhận rằng kênh đang bận, nó chờ cho đến khi nó cảm nhận được</a:t>
            </a:r>
            <a:r>
              <a:rPr lang="en-US" baseline="0" dirty="0"/>
              <a:t> </a:t>
            </a:r>
            <a:r>
              <a:rPr lang="vi-VN" dirty="0"/>
              <a:t>không có năng lượng tín hiệu và sau đó bắt đầu truyền khung.</a:t>
            </a:r>
          </a:p>
          <a:p>
            <a:r>
              <a:rPr lang="vi-VN" dirty="0"/>
              <a:t>3. Trong khi truyền, bộ điều hợp giám sát sự hiện diện của năng lượng tín hiệu</a:t>
            </a:r>
            <a:r>
              <a:rPr lang="en-US" baseline="0" dirty="0"/>
              <a:t> </a:t>
            </a:r>
            <a:r>
              <a:rPr lang="vi-VN" dirty="0"/>
              <a:t>đến từ các bộ điều hợp khác sử dụng kênh phát sóng.</a:t>
            </a:r>
          </a:p>
          <a:p>
            <a:r>
              <a:rPr lang="vi-VN" dirty="0"/>
              <a:t>4. Nếu bộ chuyển đổi truyền toàn bộ khung mà không phát hiện năng lượng tín hiệu từ</a:t>
            </a:r>
            <a:r>
              <a:rPr lang="en-US" baseline="0" dirty="0"/>
              <a:t> </a:t>
            </a:r>
            <a:r>
              <a:rPr lang="vi-VN" dirty="0"/>
              <a:t>các bộ điều hợp khác, bộ điều hợp được hoàn thành với khung. Mặt khác, nếu</a:t>
            </a:r>
            <a:r>
              <a:rPr lang="en-US" baseline="0" dirty="0"/>
              <a:t> </a:t>
            </a:r>
            <a:r>
              <a:rPr lang="vi-VN" dirty="0"/>
              <a:t>adapter phát hiện năng lượng tín hiệu từ các adapter khác trong khi truyền, nó hủy bỏ</a:t>
            </a:r>
            <a:r>
              <a:rPr lang="en-US" baseline="0" dirty="0"/>
              <a:t> </a:t>
            </a:r>
            <a:r>
              <a:rPr lang="vi-VN" dirty="0"/>
              <a:t>việc truyền tải (tức là, nó dừng truyền khung của nó).</a:t>
            </a:r>
          </a:p>
          <a:p>
            <a:r>
              <a:rPr lang="vi-VN" dirty="0"/>
              <a:t>5. Sau khi hủy bỏ, bộ điều hợp chờ một khoảng thời gian ngẫu nhiên và sau đó trả về</a:t>
            </a:r>
            <a:r>
              <a:rPr lang="en-US" baseline="0" dirty="0"/>
              <a:t> </a:t>
            </a:r>
            <a:r>
              <a:rPr lang="vi-VN" dirty="0"/>
              <a:t>bước 2.</a:t>
            </a:r>
            <a:endParaRPr dirty="0"/>
          </a:p>
        </p:txBody>
      </p:sp>
    </p:spTree>
    <p:extLst>
      <p:ext uri="{BB962C8B-B14F-4D97-AF65-F5344CB8AC3E}">
        <p14:creationId xmlns:p14="http://schemas.microsoft.com/office/powerpoint/2010/main" val="55799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47500" lnSpcReduction="20000"/>
          </a:bodyPr>
          <a:lstStyle/>
          <a:p>
            <a:pPr marL="353695" marR="5080" indent="-340995" algn="just">
              <a:lnSpc>
                <a:spcPct val="100000"/>
              </a:lnSpc>
              <a:buClr>
                <a:srgbClr val="3333CC"/>
              </a:buClr>
              <a:buSzPct val="83333"/>
              <a:buFont typeface="Wingdings"/>
              <a:buChar char=""/>
              <a:tabLst>
                <a:tab pos="354330" algn="l"/>
              </a:tabLst>
            </a:pPr>
            <a:r>
              <a:rPr lang="en-US" sz="2400" dirty="0" err="1">
                <a:latin typeface="Tahoma"/>
                <a:cs typeface="Tahoma"/>
              </a:rPr>
              <a:t>gói</a:t>
            </a:r>
            <a:r>
              <a:rPr lang="en-US" sz="2400" dirty="0">
                <a:latin typeface="Tahoma"/>
                <a:cs typeface="Tahoma"/>
              </a:rPr>
              <a:t> </a:t>
            </a:r>
            <a:r>
              <a:rPr lang="en-US" sz="2400" spc="-25" dirty="0">
                <a:latin typeface="Tahoma"/>
                <a:cs typeface="Tahoma"/>
              </a:rPr>
              <a:t> </a:t>
            </a:r>
            <a:r>
              <a:rPr lang="en-US" sz="2400" spc="-15" dirty="0">
                <a:latin typeface="Tahoma"/>
                <a:cs typeface="Tahoma"/>
              </a:rPr>
              <a:t>tin</a:t>
            </a:r>
            <a:r>
              <a:rPr lang="en-US" sz="2400" spc="-10" dirty="0">
                <a:latin typeface="Tahoma"/>
                <a:cs typeface="Tahoma"/>
              </a:rPr>
              <a:t> </a:t>
            </a:r>
            <a:r>
              <a:rPr lang="en-US" sz="2400" dirty="0" err="1">
                <a:latin typeface="Tahoma"/>
                <a:cs typeface="Tahoma"/>
              </a:rPr>
              <a:t>được</a:t>
            </a:r>
            <a:r>
              <a:rPr lang="en-US" sz="2400" spc="-10" dirty="0">
                <a:latin typeface="Tahoma"/>
                <a:cs typeface="Tahoma"/>
              </a:rPr>
              <a:t> </a:t>
            </a:r>
            <a:r>
              <a:rPr lang="en-US" sz="2400" dirty="0" err="1">
                <a:latin typeface="Tahoma"/>
                <a:cs typeface="Tahoma"/>
              </a:rPr>
              <a:t>chu</a:t>
            </a:r>
            <a:r>
              <a:rPr lang="en-US" sz="2400" spc="5" dirty="0" err="1">
                <a:latin typeface="Tahoma"/>
                <a:cs typeface="Tahoma"/>
              </a:rPr>
              <a:t>y</a:t>
            </a:r>
            <a:r>
              <a:rPr lang="en-US" sz="2400" dirty="0" err="1">
                <a:latin typeface="Tahoma"/>
                <a:cs typeface="Tahoma"/>
              </a:rPr>
              <a:t>ển</a:t>
            </a:r>
            <a:r>
              <a:rPr lang="en-US" sz="2400" dirty="0">
                <a:latin typeface="Tahoma"/>
                <a:cs typeface="Tahoma"/>
              </a:rPr>
              <a:t> </a:t>
            </a:r>
            <a:r>
              <a:rPr lang="en-US" sz="2400" dirty="0" err="1">
                <a:latin typeface="Tahoma"/>
                <a:cs typeface="Tahoma"/>
              </a:rPr>
              <a:t>đi</a:t>
            </a:r>
            <a:r>
              <a:rPr lang="en-US" sz="2400" spc="-5" dirty="0">
                <a:latin typeface="Tahoma"/>
                <a:cs typeface="Tahoma"/>
              </a:rPr>
              <a:t> </a:t>
            </a:r>
            <a:r>
              <a:rPr lang="en-US" sz="2400" dirty="0" err="1">
                <a:latin typeface="Tahoma"/>
                <a:cs typeface="Tahoma"/>
              </a:rPr>
              <a:t>bởi</a:t>
            </a:r>
            <a:r>
              <a:rPr lang="en-US" sz="2400" dirty="0">
                <a:latin typeface="Tahoma"/>
                <a:cs typeface="Tahoma"/>
              </a:rPr>
              <a:t> </a:t>
            </a:r>
            <a:r>
              <a:rPr lang="en-US" sz="2400" dirty="0" err="1">
                <a:latin typeface="Tahoma"/>
                <a:cs typeface="Tahoma"/>
              </a:rPr>
              <a:t>n</a:t>
            </a:r>
            <a:r>
              <a:rPr lang="en-US" sz="2400" spc="5" dirty="0" err="1">
                <a:latin typeface="Tahoma"/>
                <a:cs typeface="Tahoma"/>
              </a:rPr>
              <a:t>h</a:t>
            </a:r>
            <a:r>
              <a:rPr lang="en-US" sz="2400" dirty="0" err="1">
                <a:latin typeface="Tahoma"/>
                <a:cs typeface="Tahoma"/>
              </a:rPr>
              <a:t>iều</a:t>
            </a:r>
            <a:r>
              <a:rPr lang="en-US" sz="2400" spc="-25" dirty="0">
                <a:latin typeface="Tahoma"/>
                <a:cs typeface="Tahoma"/>
              </a:rPr>
              <a:t> </a:t>
            </a:r>
            <a:r>
              <a:rPr lang="en-US" sz="2400" spc="-15" dirty="0" err="1">
                <a:latin typeface="Tahoma"/>
                <a:cs typeface="Tahoma"/>
              </a:rPr>
              <a:t>g</a:t>
            </a:r>
            <a:r>
              <a:rPr lang="en-US" sz="2400" spc="-5" dirty="0" err="1">
                <a:latin typeface="Tahoma"/>
                <a:cs typeface="Tahoma"/>
              </a:rPr>
              <a:t>i</a:t>
            </a:r>
            <a:r>
              <a:rPr lang="en-US" sz="2400" spc="-15" dirty="0" err="1">
                <a:latin typeface="Tahoma"/>
                <a:cs typeface="Tahoma"/>
              </a:rPr>
              <a:t>ao</a:t>
            </a:r>
            <a:r>
              <a:rPr lang="en-US" sz="2400" spc="-15" dirty="0">
                <a:latin typeface="Tahoma"/>
                <a:cs typeface="Tahoma"/>
              </a:rPr>
              <a:t> </a:t>
            </a:r>
            <a:r>
              <a:rPr lang="en-US" sz="2400" dirty="0" err="1">
                <a:latin typeface="Tahoma"/>
                <a:cs typeface="Tahoma"/>
              </a:rPr>
              <a:t>thức</a:t>
            </a:r>
            <a:r>
              <a:rPr lang="en-US" sz="2400" spc="-5" dirty="0">
                <a:latin typeface="Tahoma"/>
                <a:cs typeface="Tahoma"/>
              </a:rPr>
              <a:t> </a:t>
            </a:r>
            <a:r>
              <a:rPr lang="en-US" sz="2400" dirty="0" err="1">
                <a:latin typeface="Tahoma"/>
                <a:cs typeface="Tahoma"/>
              </a:rPr>
              <a:t>k</a:t>
            </a:r>
            <a:r>
              <a:rPr lang="en-US" sz="2400" spc="5" dirty="0" err="1">
                <a:latin typeface="Tahoma"/>
                <a:cs typeface="Tahoma"/>
              </a:rPr>
              <a:t>h</a:t>
            </a:r>
            <a:r>
              <a:rPr lang="en-US" sz="2400" dirty="0" err="1">
                <a:latin typeface="Tahoma"/>
                <a:cs typeface="Tahoma"/>
              </a:rPr>
              <a:t>ác</a:t>
            </a:r>
            <a:r>
              <a:rPr lang="en-US" sz="2400" dirty="0">
                <a:latin typeface="Tahoma"/>
                <a:cs typeface="Tahoma"/>
              </a:rPr>
              <a:t> </a:t>
            </a:r>
            <a:r>
              <a:rPr lang="en-US" sz="2400" spc="-15" dirty="0" err="1">
                <a:latin typeface="Tahoma"/>
                <a:cs typeface="Tahoma"/>
              </a:rPr>
              <a:t>n</a:t>
            </a:r>
            <a:r>
              <a:rPr lang="en-US" sz="2400" spc="-10" dirty="0" err="1">
                <a:latin typeface="Tahoma"/>
                <a:cs typeface="Tahoma"/>
              </a:rPr>
              <a:t>h</a:t>
            </a:r>
            <a:r>
              <a:rPr lang="en-US" sz="2400" spc="-15" dirty="0" err="1">
                <a:latin typeface="Tahoma"/>
                <a:cs typeface="Tahoma"/>
              </a:rPr>
              <a:t>au</a:t>
            </a:r>
            <a:r>
              <a:rPr lang="en-US" sz="2400" spc="-10" dirty="0">
                <a:latin typeface="Tahoma"/>
                <a:cs typeface="Tahoma"/>
              </a:rPr>
              <a:t> </a:t>
            </a:r>
            <a:r>
              <a:rPr lang="en-US" sz="2400" dirty="0">
                <a:latin typeface="Tahoma"/>
                <a:cs typeface="Tahoma"/>
              </a:rPr>
              <a:t>qua</a:t>
            </a:r>
            <a:r>
              <a:rPr lang="en-US" sz="2400" spc="-15" dirty="0">
                <a:latin typeface="Tahoma"/>
                <a:cs typeface="Tahoma"/>
              </a:rPr>
              <a:t> </a:t>
            </a:r>
            <a:r>
              <a:rPr lang="en-US" sz="2400" dirty="0" err="1">
                <a:latin typeface="Tahoma"/>
                <a:cs typeface="Tahoma"/>
              </a:rPr>
              <a:t>các</a:t>
            </a:r>
            <a:r>
              <a:rPr lang="en-US" sz="2400" spc="5" dirty="0">
                <a:latin typeface="Tahoma"/>
                <a:cs typeface="Tahoma"/>
              </a:rPr>
              <a:t> </a:t>
            </a:r>
            <a:r>
              <a:rPr lang="en-US" sz="2400" dirty="0" err="1">
                <a:latin typeface="Tahoma"/>
                <a:cs typeface="Tahoma"/>
              </a:rPr>
              <a:t>liên</a:t>
            </a:r>
            <a:r>
              <a:rPr lang="en-US" sz="2400" spc="-5" dirty="0">
                <a:latin typeface="Tahoma"/>
                <a:cs typeface="Tahoma"/>
              </a:rPr>
              <a:t> </a:t>
            </a:r>
            <a:r>
              <a:rPr lang="en-US" sz="2400" dirty="0" err="1">
                <a:latin typeface="Tahoma"/>
                <a:cs typeface="Tahoma"/>
              </a:rPr>
              <a:t>kết</a:t>
            </a:r>
            <a:r>
              <a:rPr lang="en-US" sz="2400" spc="-5" dirty="0">
                <a:latin typeface="Tahoma"/>
                <a:cs typeface="Tahoma"/>
              </a:rPr>
              <a:t> </a:t>
            </a:r>
            <a:r>
              <a:rPr lang="en-US" sz="2400" dirty="0" err="1">
                <a:latin typeface="Tahoma"/>
                <a:cs typeface="Tahoma"/>
              </a:rPr>
              <a:t>khác</a:t>
            </a:r>
            <a:r>
              <a:rPr lang="en-US" sz="2400" spc="5" dirty="0">
                <a:latin typeface="Tahoma"/>
                <a:cs typeface="Tahoma"/>
              </a:rPr>
              <a:t> </a:t>
            </a:r>
            <a:r>
              <a:rPr lang="en-US" sz="2400" dirty="0" err="1">
                <a:latin typeface="Tahoma"/>
                <a:cs typeface="Tahoma"/>
              </a:rPr>
              <a:t>nha</a:t>
            </a:r>
            <a:r>
              <a:rPr lang="en-US" sz="2400" spc="5" dirty="0" err="1">
                <a:latin typeface="Tahoma"/>
                <a:cs typeface="Tahoma"/>
              </a:rPr>
              <a:t>u</a:t>
            </a:r>
            <a:r>
              <a:rPr lang="en-US" sz="2400" spc="-10" dirty="0">
                <a:latin typeface="Tahoma"/>
                <a:cs typeface="Tahoma"/>
              </a:rPr>
              <a:t>:</a:t>
            </a:r>
            <a:endParaRPr lang="en-US" sz="2400" dirty="0">
              <a:latin typeface="Tahoma"/>
              <a:cs typeface="Tahoma"/>
            </a:endParaRPr>
          </a:p>
          <a:p>
            <a:pPr marL="755015" marR="333375" lvl="1" indent="-285115">
              <a:lnSpc>
                <a:spcPct val="100000"/>
              </a:lnSpc>
              <a:spcBef>
                <a:spcPts val="495"/>
              </a:spcBef>
              <a:buClr>
                <a:srgbClr val="3333CC"/>
              </a:buClr>
              <a:buSzPct val="75000"/>
              <a:buFont typeface="Wingdings"/>
              <a:buChar char=""/>
              <a:tabLst>
                <a:tab pos="755650" algn="l"/>
              </a:tabLst>
            </a:pPr>
            <a:r>
              <a:rPr lang="en-US" sz="2000" spc="-5" dirty="0" err="1">
                <a:latin typeface="Tahoma"/>
                <a:cs typeface="Tahoma"/>
              </a:rPr>
              <a:t>vd</a:t>
            </a:r>
            <a:r>
              <a:rPr lang="en-US" sz="2000" dirty="0">
                <a:latin typeface="Tahoma"/>
                <a:cs typeface="Tahoma"/>
              </a:rPr>
              <a:t>,</a:t>
            </a:r>
            <a:r>
              <a:rPr lang="en-US" sz="2000" spc="-25" dirty="0">
                <a:latin typeface="Tahoma"/>
                <a:cs typeface="Tahoma"/>
              </a:rPr>
              <a:t> </a:t>
            </a:r>
            <a:r>
              <a:rPr lang="en-US" sz="2000" spc="-25" dirty="0" err="1">
                <a:latin typeface="Tahoma"/>
                <a:cs typeface="Tahoma"/>
              </a:rPr>
              <a:t>Chuẩn</a:t>
            </a:r>
            <a:r>
              <a:rPr lang="en-US" sz="2000" spc="-25" baseline="0" dirty="0">
                <a:latin typeface="Tahoma"/>
                <a:cs typeface="Tahoma"/>
              </a:rPr>
              <a:t> </a:t>
            </a:r>
            <a:r>
              <a:rPr lang="en-US" sz="2000" spc="-25" baseline="0" dirty="0" err="1">
                <a:latin typeface="Tahoma"/>
                <a:cs typeface="Tahoma"/>
              </a:rPr>
              <a:t>giao</a:t>
            </a:r>
            <a:r>
              <a:rPr lang="en-US" sz="2000" spc="-25" baseline="0" dirty="0">
                <a:latin typeface="Tahoma"/>
                <a:cs typeface="Tahoma"/>
              </a:rPr>
              <a:t> </a:t>
            </a:r>
            <a:r>
              <a:rPr lang="en-US" sz="2000" spc="-25" baseline="0" dirty="0" err="1">
                <a:latin typeface="Tahoma"/>
                <a:cs typeface="Tahoma"/>
              </a:rPr>
              <a:t>thức</a:t>
            </a:r>
            <a:r>
              <a:rPr lang="en-US" sz="2000" spc="-25" baseline="0" dirty="0">
                <a:latin typeface="Tahoma"/>
                <a:cs typeface="Tahoma"/>
              </a:rPr>
              <a:t> </a:t>
            </a:r>
            <a:r>
              <a:rPr lang="en-US" sz="2000" dirty="0">
                <a:latin typeface="Tahoma"/>
                <a:cs typeface="Tahoma"/>
              </a:rPr>
              <a:t>Ethernet</a:t>
            </a:r>
            <a:r>
              <a:rPr lang="en-US" sz="2000" spc="-25" dirty="0">
                <a:latin typeface="Tahoma"/>
                <a:cs typeface="Tahoma"/>
              </a:rPr>
              <a:t> </a:t>
            </a:r>
            <a:r>
              <a:rPr lang="en-US" sz="2000" dirty="0" err="1">
                <a:latin typeface="Tahoma"/>
                <a:cs typeface="Tahoma"/>
              </a:rPr>
              <a:t>trên</a:t>
            </a:r>
            <a:r>
              <a:rPr lang="en-US" sz="2000" dirty="0">
                <a:latin typeface="Tahoma"/>
                <a:cs typeface="Tahoma"/>
              </a:rPr>
              <a:t> </a:t>
            </a:r>
            <a:r>
              <a:rPr lang="en-US" sz="2000" dirty="0" err="1">
                <a:latin typeface="Tahoma"/>
                <a:cs typeface="Tahoma"/>
              </a:rPr>
              <a:t>liên</a:t>
            </a:r>
            <a:r>
              <a:rPr lang="en-US" sz="2000" dirty="0">
                <a:latin typeface="Tahoma"/>
                <a:cs typeface="Tahoma"/>
              </a:rPr>
              <a:t> </a:t>
            </a:r>
            <a:r>
              <a:rPr lang="en-US" sz="2000" dirty="0" err="1">
                <a:latin typeface="Tahoma"/>
                <a:cs typeface="Tahoma"/>
              </a:rPr>
              <a:t>kết</a:t>
            </a:r>
            <a:r>
              <a:rPr lang="en-US" sz="2000" dirty="0">
                <a:latin typeface="Tahoma"/>
                <a:cs typeface="Tahoma"/>
              </a:rPr>
              <a:t> </a:t>
            </a:r>
            <a:r>
              <a:rPr lang="en-US" sz="2000" dirty="0" err="1">
                <a:latin typeface="Tahoma"/>
                <a:cs typeface="Tahoma"/>
              </a:rPr>
              <a:t>đầ</a:t>
            </a:r>
            <a:r>
              <a:rPr lang="en-US" sz="2000" spc="-5" dirty="0" err="1">
                <a:latin typeface="Tahoma"/>
                <a:cs typeface="Tahoma"/>
              </a:rPr>
              <a:t>u</a:t>
            </a:r>
            <a:r>
              <a:rPr lang="en-US" sz="2000" spc="-5" dirty="0">
                <a:latin typeface="Tahoma"/>
                <a:cs typeface="Tahoma"/>
              </a:rPr>
              <a:t> </a:t>
            </a:r>
            <a:r>
              <a:rPr lang="en-US" sz="2000" spc="-5" dirty="0" err="1">
                <a:latin typeface="Tahoma"/>
                <a:cs typeface="Tahoma"/>
              </a:rPr>
              <a:t>tiên</a:t>
            </a:r>
            <a:r>
              <a:rPr lang="en-US" sz="2000" dirty="0">
                <a:latin typeface="Tahoma"/>
                <a:cs typeface="Tahoma"/>
              </a:rPr>
              <a:t>,</a:t>
            </a:r>
            <a:r>
              <a:rPr lang="en-US" sz="2000" spc="-35" dirty="0">
                <a:latin typeface="Tahoma"/>
                <a:cs typeface="Tahoma"/>
              </a:rPr>
              <a:t> </a:t>
            </a:r>
            <a:r>
              <a:rPr lang="en-US" sz="2000" spc="-35" dirty="0" err="1">
                <a:latin typeface="Tahoma"/>
                <a:cs typeface="Tahoma"/>
              </a:rPr>
              <a:t>giao</a:t>
            </a:r>
            <a:r>
              <a:rPr lang="en-US" sz="2000" spc="-35" dirty="0">
                <a:latin typeface="Tahoma"/>
                <a:cs typeface="Tahoma"/>
              </a:rPr>
              <a:t> </a:t>
            </a:r>
            <a:r>
              <a:rPr lang="en-US" sz="2000" spc="-35" dirty="0" err="1">
                <a:latin typeface="Tahoma"/>
                <a:cs typeface="Tahoma"/>
              </a:rPr>
              <a:t>thức</a:t>
            </a:r>
            <a:r>
              <a:rPr lang="en-US" sz="2000" spc="-35" baseline="0" dirty="0">
                <a:latin typeface="Tahoma"/>
                <a:cs typeface="Tahoma"/>
              </a:rPr>
              <a:t> </a:t>
            </a:r>
            <a:r>
              <a:rPr lang="en-US" sz="2000" dirty="0">
                <a:latin typeface="Tahoma"/>
                <a:cs typeface="Tahoma"/>
              </a:rPr>
              <a:t>frame relay </a:t>
            </a:r>
            <a:r>
              <a:rPr lang="en-US" sz="2000" dirty="0" err="1">
                <a:latin typeface="Tahoma"/>
                <a:cs typeface="Tahoma"/>
              </a:rPr>
              <a:t>trên</a:t>
            </a:r>
            <a:r>
              <a:rPr lang="en-US" sz="2000" dirty="0">
                <a:latin typeface="Tahoma"/>
                <a:cs typeface="Tahoma"/>
              </a:rPr>
              <a:t> </a:t>
            </a:r>
            <a:r>
              <a:rPr lang="en-US" sz="2000" dirty="0" err="1">
                <a:latin typeface="Tahoma"/>
                <a:cs typeface="Tahoma"/>
              </a:rPr>
              <a:t>các</a:t>
            </a:r>
            <a:r>
              <a:rPr lang="en-US" sz="2000" baseline="0" dirty="0">
                <a:latin typeface="Tahoma"/>
                <a:cs typeface="Tahoma"/>
              </a:rPr>
              <a:t> </a:t>
            </a:r>
            <a:r>
              <a:rPr lang="en-US" sz="2000" dirty="0" err="1">
                <a:latin typeface="Tahoma"/>
                <a:cs typeface="Tahoma"/>
              </a:rPr>
              <a:t>liên</a:t>
            </a:r>
            <a:r>
              <a:rPr lang="en-US" sz="2000" spc="-25" dirty="0">
                <a:latin typeface="Tahoma"/>
                <a:cs typeface="Tahoma"/>
              </a:rPr>
              <a:t> </a:t>
            </a:r>
            <a:r>
              <a:rPr lang="en-US" sz="2000" dirty="0" err="1">
                <a:latin typeface="Tahoma"/>
                <a:cs typeface="Tahoma"/>
              </a:rPr>
              <a:t>kết</a:t>
            </a:r>
            <a:r>
              <a:rPr lang="en-US" sz="2000" spc="10" dirty="0">
                <a:latin typeface="Tahoma"/>
                <a:cs typeface="Tahoma"/>
              </a:rPr>
              <a:t> </a:t>
            </a:r>
            <a:r>
              <a:rPr lang="en-US" sz="2000" spc="-5" dirty="0" err="1">
                <a:latin typeface="Tahoma"/>
                <a:cs typeface="Tahoma"/>
              </a:rPr>
              <a:t>trun</a:t>
            </a:r>
            <a:r>
              <a:rPr lang="en-US" sz="2000" dirty="0" err="1">
                <a:latin typeface="Tahoma"/>
                <a:cs typeface="Tahoma"/>
              </a:rPr>
              <a:t>g</a:t>
            </a:r>
            <a:r>
              <a:rPr lang="en-US" sz="2000" spc="-15"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an</a:t>
            </a:r>
            <a:r>
              <a:rPr lang="en-US" sz="2000" dirty="0">
                <a:latin typeface="Tahoma"/>
                <a:cs typeface="Tahoma"/>
              </a:rPr>
              <a:t>,</a:t>
            </a:r>
            <a:r>
              <a:rPr lang="en-US" sz="2000" spc="-10" dirty="0">
                <a:latin typeface="Tahoma"/>
                <a:cs typeface="Tahoma"/>
              </a:rPr>
              <a:t> </a:t>
            </a:r>
            <a:r>
              <a:rPr lang="en-US" sz="2000" spc="-10" dirty="0" err="1">
                <a:latin typeface="Tahoma"/>
                <a:cs typeface="Tahoma"/>
              </a:rPr>
              <a:t>giao</a:t>
            </a:r>
            <a:r>
              <a:rPr lang="en-US" sz="2000" spc="-10" dirty="0">
                <a:latin typeface="Tahoma"/>
                <a:cs typeface="Tahoma"/>
              </a:rPr>
              <a:t> </a:t>
            </a:r>
            <a:r>
              <a:rPr lang="en-US" sz="2000" spc="-10" dirty="0" err="1">
                <a:latin typeface="Tahoma"/>
                <a:cs typeface="Tahoma"/>
              </a:rPr>
              <a:t>thức</a:t>
            </a:r>
            <a:r>
              <a:rPr lang="en-US" sz="2000" spc="-10" baseline="0" dirty="0">
                <a:latin typeface="Tahoma"/>
                <a:cs typeface="Tahoma"/>
              </a:rPr>
              <a:t> </a:t>
            </a:r>
            <a:r>
              <a:rPr lang="en-US" sz="2000" spc="-10" baseline="0" dirty="0" err="1">
                <a:latin typeface="Tahoma"/>
                <a:cs typeface="Tahoma"/>
              </a:rPr>
              <a:t>chuẩn</a:t>
            </a:r>
            <a:r>
              <a:rPr lang="en-US" sz="2000" spc="-10" baseline="0" dirty="0">
                <a:latin typeface="Tahoma"/>
                <a:cs typeface="Tahoma"/>
              </a:rPr>
              <a:t> </a:t>
            </a:r>
            <a:r>
              <a:rPr lang="en-US" sz="2000" dirty="0">
                <a:latin typeface="Tahoma"/>
                <a:cs typeface="Tahoma"/>
              </a:rPr>
              <a:t>80</a:t>
            </a:r>
            <a:r>
              <a:rPr lang="en-US" sz="2000" spc="-10" dirty="0">
                <a:latin typeface="Tahoma"/>
                <a:cs typeface="Tahoma"/>
              </a:rPr>
              <a:t>2</a:t>
            </a:r>
            <a:r>
              <a:rPr lang="en-US" sz="2000" dirty="0">
                <a:latin typeface="Tahoma"/>
                <a:cs typeface="Tahoma"/>
              </a:rPr>
              <a:t>.11 </a:t>
            </a:r>
            <a:r>
              <a:rPr lang="en-US" sz="2000" dirty="0" err="1">
                <a:latin typeface="Tahoma"/>
                <a:cs typeface="Tahoma"/>
              </a:rPr>
              <a:t>liên</a:t>
            </a:r>
            <a:r>
              <a:rPr lang="en-US" sz="2000" spc="-25" dirty="0">
                <a:latin typeface="Tahoma"/>
                <a:cs typeface="Tahoma"/>
              </a:rPr>
              <a:t> </a:t>
            </a:r>
            <a:r>
              <a:rPr lang="en-US" sz="2000" dirty="0" err="1">
                <a:latin typeface="Tahoma"/>
                <a:cs typeface="Tahoma"/>
              </a:rPr>
              <a:t>kết</a:t>
            </a:r>
            <a:r>
              <a:rPr lang="en-US" sz="2000" spc="10" dirty="0">
                <a:latin typeface="Tahoma"/>
                <a:cs typeface="Tahoma"/>
              </a:rPr>
              <a:t> </a:t>
            </a:r>
            <a:r>
              <a:rPr lang="en-US" sz="2000" dirty="0" err="1">
                <a:latin typeface="Tahoma"/>
                <a:cs typeface="Tahoma"/>
              </a:rPr>
              <a:t>cuối</a:t>
            </a:r>
            <a:r>
              <a:rPr lang="en-US" sz="2000" dirty="0">
                <a:latin typeface="Tahoma"/>
                <a:cs typeface="Tahoma"/>
              </a:rPr>
              <a:t> </a:t>
            </a:r>
            <a:r>
              <a:rPr lang="en-US" sz="2000" dirty="0" err="1">
                <a:latin typeface="Tahoma"/>
                <a:cs typeface="Tahoma"/>
              </a:rPr>
              <a:t>cùng</a:t>
            </a:r>
            <a:endParaRPr lang="en-US" sz="2000" dirty="0">
              <a:latin typeface="Tahoma"/>
              <a:cs typeface="Tahoma"/>
            </a:endParaRPr>
          </a:p>
          <a:p>
            <a:pPr marL="353695" marR="50165" indent="-340995">
              <a:lnSpc>
                <a:spcPct val="100000"/>
              </a:lnSpc>
              <a:spcBef>
                <a:spcPts val="610"/>
              </a:spcBef>
              <a:buClr>
                <a:srgbClr val="3333CC"/>
              </a:buClr>
              <a:buSzPct val="83333"/>
              <a:buFont typeface="Wingdings"/>
              <a:buChar char=""/>
              <a:tabLst>
                <a:tab pos="354330" algn="l"/>
              </a:tabLst>
            </a:pPr>
            <a:r>
              <a:rPr lang="en-US" sz="2400" dirty="0" err="1">
                <a:latin typeface="Tahoma"/>
                <a:cs typeface="Tahoma"/>
              </a:rPr>
              <a:t>mỗi</a:t>
            </a:r>
            <a:r>
              <a:rPr lang="en-US" sz="2400" spc="-30" dirty="0">
                <a:latin typeface="Tahoma"/>
                <a:cs typeface="Tahoma"/>
              </a:rPr>
              <a:t> </a:t>
            </a:r>
            <a:r>
              <a:rPr lang="en-US" sz="2400" dirty="0" err="1">
                <a:latin typeface="Tahoma"/>
                <a:cs typeface="Tahoma"/>
              </a:rPr>
              <a:t>giao</a:t>
            </a:r>
            <a:r>
              <a:rPr lang="en-US" sz="2400" dirty="0">
                <a:latin typeface="Tahoma"/>
                <a:cs typeface="Tahoma"/>
              </a:rPr>
              <a:t> </a:t>
            </a:r>
            <a:r>
              <a:rPr lang="en-US" sz="2400" dirty="0" err="1">
                <a:latin typeface="Tahoma"/>
                <a:cs typeface="Tahoma"/>
              </a:rPr>
              <a:t>thức</a:t>
            </a:r>
            <a:r>
              <a:rPr lang="en-US" sz="2400" spc="-10" dirty="0">
                <a:latin typeface="Tahoma"/>
                <a:cs typeface="Tahoma"/>
              </a:rPr>
              <a:t> </a:t>
            </a:r>
            <a:r>
              <a:rPr lang="en-US" sz="2400" dirty="0" err="1">
                <a:latin typeface="Tahoma"/>
                <a:cs typeface="Tahoma"/>
              </a:rPr>
              <a:t>liên</a:t>
            </a:r>
            <a:r>
              <a:rPr lang="en-US" sz="2400" spc="-5" dirty="0">
                <a:latin typeface="Tahoma"/>
                <a:cs typeface="Tahoma"/>
              </a:rPr>
              <a:t> </a:t>
            </a:r>
            <a:r>
              <a:rPr lang="en-US" sz="2400" dirty="0" err="1">
                <a:latin typeface="Tahoma"/>
                <a:cs typeface="Tahoma"/>
              </a:rPr>
              <a:t>kết</a:t>
            </a:r>
            <a:r>
              <a:rPr lang="en-US" sz="2400" spc="-10" dirty="0">
                <a:latin typeface="Tahoma"/>
                <a:cs typeface="Tahoma"/>
              </a:rPr>
              <a:t> </a:t>
            </a:r>
            <a:r>
              <a:rPr lang="en-US" sz="2400" spc="-5" dirty="0" err="1">
                <a:latin typeface="Tahoma"/>
                <a:cs typeface="Tahoma"/>
              </a:rPr>
              <a:t>cung</a:t>
            </a:r>
            <a:r>
              <a:rPr lang="en-US" sz="2400" spc="-5" dirty="0">
                <a:latin typeface="Tahoma"/>
                <a:cs typeface="Tahoma"/>
              </a:rPr>
              <a:t> </a:t>
            </a:r>
            <a:r>
              <a:rPr lang="en-US" sz="2400" dirty="0" err="1">
                <a:latin typeface="Tahoma"/>
                <a:cs typeface="Tahoma"/>
              </a:rPr>
              <a:t>cấp</a:t>
            </a:r>
            <a:r>
              <a:rPr lang="en-US" sz="2400" spc="-5" dirty="0">
                <a:latin typeface="Tahoma"/>
                <a:cs typeface="Tahoma"/>
              </a:rPr>
              <a:t> </a:t>
            </a:r>
            <a:r>
              <a:rPr lang="en-US" sz="2400" dirty="0" err="1">
                <a:latin typeface="Tahoma"/>
                <a:cs typeface="Tahoma"/>
              </a:rPr>
              <a:t>n</a:t>
            </a:r>
            <a:r>
              <a:rPr lang="en-US" sz="2400" spc="5" dirty="0" err="1">
                <a:latin typeface="Tahoma"/>
                <a:cs typeface="Tahoma"/>
              </a:rPr>
              <a:t>h</a:t>
            </a:r>
            <a:r>
              <a:rPr lang="en-US" sz="2400" dirty="0" err="1">
                <a:latin typeface="Tahoma"/>
                <a:cs typeface="Tahoma"/>
              </a:rPr>
              <a:t>ững</a:t>
            </a:r>
            <a:r>
              <a:rPr lang="en-US" sz="2400" spc="-25" dirty="0">
                <a:latin typeface="Tahoma"/>
                <a:cs typeface="Tahoma"/>
              </a:rPr>
              <a:t> </a:t>
            </a:r>
            <a:r>
              <a:rPr lang="en-US" sz="2400" dirty="0" err="1">
                <a:latin typeface="Tahoma"/>
                <a:cs typeface="Tahoma"/>
              </a:rPr>
              <a:t>dịch</a:t>
            </a:r>
            <a:r>
              <a:rPr lang="en-US" sz="2400" dirty="0">
                <a:latin typeface="Tahoma"/>
                <a:cs typeface="Tahoma"/>
              </a:rPr>
              <a:t> </a:t>
            </a:r>
            <a:r>
              <a:rPr lang="en-US" sz="2400" dirty="0" err="1">
                <a:latin typeface="Tahoma"/>
                <a:cs typeface="Tahoma"/>
              </a:rPr>
              <a:t>vụ</a:t>
            </a:r>
            <a:r>
              <a:rPr lang="en-US" sz="2400" spc="-5" dirty="0">
                <a:latin typeface="Tahoma"/>
                <a:cs typeface="Tahoma"/>
              </a:rPr>
              <a:t> </a:t>
            </a:r>
            <a:r>
              <a:rPr lang="en-US" sz="2400" dirty="0" err="1">
                <a:latin typeface="Tahoma"/>
                <a:cs typeface="Tahoma"/>
              </a:rPr>
              <a:t>k</a:t>
            </a:r>
            <a:r>
              <a:rPr lang="en-US" sz="2400" spc="5" dirty="0" err="1">
                <a:latin typeface="Tahoma"/>
                <a:cs typeface="Tahoma"/>
              </a:rPr>
              <a:t>h</a:t>
            </a:r>
            <a:r>
              <a:rPr lang="en-US" sz="2400" dirty="0" err="1">
                <a:latin typeface="Tahoma"/>
                <a:cs typeface="Tahoma"/>
              </a:rPr>
              <a:t>ác</a:t>
            </a:r>
            <a:r>
              <a:rPr lang="en-US" sz="2400" dirty="0">
                <a:latin typeface="Tahoma"/>
                <a:cs typeface="Tahoma"/>
              </a:rPr>
              <a:t> </a:t>
            </a:r>
            <a:r>
              <a:rPr lang="en-US" sz="2400" spc="-15" dirty="0" err="1">
                <a:latin typeface="Tahoma"/>
                <a:cs typeface="Tahoma"/>
              </a:rPr>
              <a:t>n</a:t>
            </a:r>
            <a:r>
              <a:rPr lang="en-US" sz="2400" spc="-10" dirty="0" err="1">
                <a:latin typeface="Tahoma"/>
                <a:cs typeface="Tahoma"/>
              </a:rPr>
              <a:t>h</a:t>
            </a:r>
            <a:r>
              <a:rPr lang="en-US" sz="2400" spc="-15" dirty="0" err="1">
                <a:latin typeface="Tahoma"/>
                <a:cs typeface="Tahoma"/>
              </a:rPr>
              <a:t>au</a:t>
            </a:r>
            <a:endParaRPr lang="en-US" sz="2400" dirty="0">
              <a:latin typeface="Tahoma"/>
              <a:cs typeface="Tahoma"/>
            </a:endParaRPr>
          </a:p>
          <a:p>
            <a:pPr marL="755015" marR="95885" lvl="1" indent="-285115">
              <a:lnSpc>
                <a:spcPct val="100000"/>
              </a:lnSpc>
              <a:spcBef>
                <a:spcPts val="495"/>
              </a:spcBef>
              <a:buClr>
                <a:srgbClr val="3333CC"/>
              </a:buClr>
              <a:buSzPct val="75000"/>
              <a:buFont typeface="Wingdings"/>
              <a:buChar char=""/>
              <a:tabLst>
                <a:tab pos="755650" algn="l"/>
              </a:tabLst>
            </a:pPr>
            <a:r>
              <a:rPr lang="en-US" sz="2000" spc="-5" dirty="0" err="1">
                <a:latin typeface="Tahoma"/>
                <a:cs typeface="Tahoma"/>
              </a:rPr>
              <a:t>vd</a:t>
            </a:r>
            <a:r>
              <a:rPr lang="en-US" sz="2000" dirty="0">
                <a:latin typeface="Tahoma"/>
                <a:cs typeface="Tahoma"/>
              </a:rPr>
              <a:t>:</a:t>
            </a:r>
            <a:r>
              <a:rPr lang="en-US" sz="2000" spc="-15"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thể</a:t>
            </a:r>
            <a:r>
              <a:rPr lang="en-US" sz="2000" dirty="0">
                <a:latin typeface="Tahoma"/>
                <a:cs typeface="Tahoma"/>
              </a:rPr>
              <a:t> </a:t>
            </a:r>
            <a:r>
              <a:rPr lang="en-US" sz="2000" dirty="0" err="1">
                <a:latin typeface="Tahoma"/>
                <a:cs typeface="Tahoma"/>
              </a:rPr>
              <a:t>hoặc</a:t>
            </a:r>
            <a:r>
              <a:rPr lang="en-US" sz="2000" spc="-10" dirty="0">
                <a:latin typeface="Tahoma"/>
                <a:cs typeface="Tahoma"/>
              </a:rPr>
              <a:t> </a:t>
            </a:r>
            <a:r>
              <a:rPr lang="en-US" sz="2000" dirty="0" err="1">
                <a:latin typeface="Tahoma"/>
                <a:cs typeface="Tahoma"/>
              </a:rPr>
              <a:t>không</a:t>
            </a:r>
            <a:r>
              <a:rPr lang="en-US" sz="2000" spc="-25" dirty="0">
                <a:latin typeface="Tahoma"/>
                <a:cs typeface="Tahoma"/>
              </a:rPr>
              <a:t> </a:t>
            </a:r>
            <a:r>
              <a:rPr lang="en-US" sz="2000" spc="-5" dirty="0" err="1">
                <a:latin typeface="Tahoma"/>
                <a:cs typeface="Tahoma"/>
              </a:rPr>
              <a:t>cung</a:t>
            </a:r>
            <a:r>
              <a:rPr lang="en-US" sz="2000" spc="-5" dirty="0">
                <a:latin typeface="Tahoma"/>
                <a:cs typeface="Tahoma"/>
              </a:rPr>
              <a:t> </a:t>
            </a:r>
            <a:r>
              <a:rPr lang="en-US" sz="2000" dirty="0" err="1">
                <a:latin typeface="Tahoma"/>
                <a:cs typeface="Tahoma"/>
              </a:rPr>
              <a:t>cấp</a:t>
            </a:r>
            <a:r>
              <a:rPr lang="en-US" sz="2000" spc="-30"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tải</a:t>
            </a:r>
            <a:r>
              <a:rPr lang="en-US" sz="2000" spc="10" dirty="0">
                <a:latin typeface="Tahoma"/>
                <a:cs typeface="Tahoma"/>
              </a:rPr>
              <a:t> </a:t>
            </a:r>
            <a:r>
              <a:rPr lang="en-US" sz="2000" spc="-5" dirty="0" err="1">
                <a:latin typeface="Tahoma"/>
                <a:cs typeface="Tahoma"/>
              </a:rPr>
              <a:t>d</a:t>
            </a:r>
            <a:r>
              <a:rPr lang="en-US" sz="2000" dirty="0" err="1">
                <a:latin typeface="Tahoma"/>
                <a:cs typeface="Tahoma"/>
              </a:rPr>
              <a:t>ữ</a:t>
            </a:r>
            <a:r>
              <a:rPr lang="en-US" sz="2000" spc="-5" dirty="0">
                <a:latin typeface="Tahoma"/>
                <a:cs typeface="Tahoma"/>
              </a:rPr>
              <a:t> </a:t>
            </a:r>
            <a:r>
              <a:rPr lang="en-US" sz="2000" dirty="0" err="1">
                <a:latin typeface="Tahoma"/>
                <a:cs typeface="Tahoma"/>
              </a:rPr>
              <a:t>liệu</a:t>
            </a:r>
            <a:r>
              <a:rPr lang="en-US" sz="2000" spc="-10" dirty="0">
                <a:latin typeface="Tahoma"/>
                <a:cs typeface="Tahoma"/>
              </a:rPr>
              <a:t> </a:t>
            </a:r>
            <a:r>
              <a:rPr lang="en-US" sz="2000" spc="-5" dirty="0">
                <a:latin typeface="Tahoma"/>
                <a:cs typeface="Tahoma"/>
              </a:rPr>
              <a:t>ti</a:t>
            </a:r>
            <a:r>
              <a:rPr lang="en-US" sz="2000" dirty="0">
                <a:latin typeface="Tahoma"/>
                <a:cs typeface="Tahoma"/>
              </a:rPr>
              <a:t>n </a:t>
            </a:r>
            <a:r>
              <a:rPr lang="en-US" sz="2000" dirty="0" err="1">
                <a:latin typeface="Tahoma"/>
                <a:cs typeface="Tahoma"/>
              </a:rPr>
              <a:t>cậy</a:t>
            </a:r>
            <a:r>
              <a:rPr lang="en-US" sz="2000" dirty="0">
                <a:latin typeface="Tahoma"/>
                <a:cs typeface="Tahoma"/>
              </a:rPr>
              <a:t> q</a:t>
            </a:r>
            <a:r>
              <a:rPr lang="en-US" sz="2000" spc="-10" dirty="0">
                <a:latin typeface="Tahoma"/>
                <a:cs typeface="Tahoma"/>
              </a:rPr>
              <a:t>u</a:t>
            </a:r>
            <a:r>
              <a:rPr lang="en-US" sz="2000" dirty="0">
                <a:latin typeface="Tahoma"/>
                <a:cs typeface="Tahoma"/>
              </a:rPr>
              <a:t>a</a:t>
            </a:r>
            <a:r>
              <a:rPr lang="en-US" sz="2000" spc="-25" dirty="0">
                <a:latin typeface="Tahoma"/>
                <a:cs typeface="Tahoma"/>
              </a:rPr>
              <a:t> </a:t>
            </a:r>
            <a:r>
              <a:rPr lang="en-US" sz="2000" dirty="0" err="1">
                <a:latin typeface="Tahoma"/>
                <a:cs typeface="Tahoma"/>
              </a:rPr>
              <a:t>liên</a:t>
            </a:r>
            <a:r>
              <a:rPr lang="en-US" sz="2000" spc="-10" dirty="0">
                <a:latin typeface="Tahoma"/>
                <a:cs typeface="Tahoma"/>
              </a:rPr>
              <a:t> </a:t>
            </a:r>
            <a:r>
              <a:rPr lang="en-US" sz="2000" dirty="0" err="1">
                <a:latin typeface="Tahoma"/>
                <a:cs typeface="Tahoma"/>
              </a:rPr>
              <a:t>kết</a:t>
            </a:r>
            <a:endParaRPr lang="en-US" sz="2000" dirty="0">
              <a:latin typeface="Tahoma"/>
              <a:cs typeface="Tahoma"/>
            </a:endParaRPr>
          </a:p>
          <a:p>
            <a:endParaRPr lang="vi-VN" dirty="0"/>
          </a:p>
          <a:p>
            <a:pPr marL="12700">
              <a:lnSpc>
                <a:spcPct val="100000"/>
              </a:lnSpc>
            </a:pPr>
            <a:r>
              <a:rPr lang="en-US" sz="2400" u="heavy" spc="-15" dirty="0" err="1">
                <a:solidFill>
                  <a:srgbClr val="FF0000"/>
                </a:solidFill>
                <a:latin typeface="Tahoma"/>
                <a:cs typeface="Tahoma"/>
              </a:rPr>
              <a:t>vd</a:t>
            </a:r>
            <a:r>
              <a:rPr lang="en-US" sz="2400" u="heavy" spc="-30" dirty="0">
                <a:solidFill>
                  <a:srgbClr val="FF0000"/>
                </a:solidFill>
                <a:latin typeface="Tahoma"/>
                <a:cs typeface="Tahoma"/>
              </a:rPr>
              <a:t> </a:t>
            </a:r>
            <a:r>
              <a:rPr lang="en-US" sz="2400" u="heavy" dirty="0" err="1">
                <a:solidFill>
                  <a:srgbClr val="FF0000"/>
                </a:solidFill>
                <a:latin typeface="Tahoma"/>
                <a:cs typeface="Tahoma"/>
              </a:rPr>
              <a:t>tươ</a:t>
            </a:r>
            <a:r>
              <a:rPr lang="en-US" sz="2400" u="heavy" spc="5" dirty="0" err="1">
                <a:solidFill>
                  <a:srgbClr val="FF0000"/>
                </a:solidFill>
                <a:latin typeface="Tahoma"/>
                <a:cs typeface="Tahoma"/>
              </a:rPr>
              <a:t>n</a:t>
            </a:r>
            <a:r>
              <a:rPr lang="en-US" sz="2400" u="heavy" dirty="0" err="1">
                <a:solidFill>
                  <a:srgbClr val="FF0000"/>
                </a:solidFill>
                <a:latin typeface="Tahoma"/>
                <a:cs typeface="Tahoma"/>
              </a:rPr>
              <a:t>g</a:t>
            </a:r>
            <a:r>
              <a:rPr lang="en-US" sz="2400" u="heavy" spc="-25" dirty="0">
                <a:solidFill>
                  <a:srgbClr val="FF0000"/>
                </a:solidFill>
                <a:latin typeface="Tahoma"/>
                <a:cs typeface="Tahoma"/>
              </a:rPr>
              <a:t> </a:t>
            </a:r>
            <a:r>
              <a:rPr lang="en-US" sz="2400" u="heavy" dirty="0" err="1">
                <a:solidFill>
                  <a:srgbClr val="FF0000"/>
                </a:solidFill>
                <a:latin typeface="Tahoma"/>
                <a:cs typeface="Tahoma"/>
              </a:rPr>
              <a:t>đồn</a:t>
            </a:r>
            <a:r>
              <a:rPr lang="en-US" sz="2400" u="heavy" spc="5" dirty="0" err="1">
                <a:solidFill>
                  <a:srgbClr val="FF0000"/>
                </a:solidFill>
                <a:latin typeface="Tahoma"/>
                <a:cs typeface="Tahoma"/>
              </a:rPr>
              <a:t>g</a:t>
            </a:r>
            <a:r>
              <a:rPr lang="en-US" sz="2400" u="heavy" spc="-10" dirty="0">
                <a:solidFill>
                  <a:srgbClr val="FF0000"/>
                </a:solidFill>
                <a:latin typeface="Tahoma"/>
                <a:cs typeface="Tahoma"/>
              </a:rPr>
              <a:t>:</a:t>
            </a:r>
            <a:r>
              <a:rPr lang="en-US" sz="2400" u="heavy" spc="-40" dirty="0">
                <a:solidFill>
                  <a:srgbClr val="FF0000"/>
                </a:solidFill>
                <a:latin typeface="Tahoma"/>
                <a:cs typeface="Tahoma"/>
              </a:rPr>
              <a:t> </a:t>
            </a:r>
            <a:r>
              <a:rPr lang="en-US" sz="2400" u="heavy" dirty="0" err="1">
                <a:solidFill>
                  <a:srgbClr val="FF0000"/>
                </a:solidFill>
                <a:latin typeface="Tahoma"/>
                <a:cs typeface="Tahoma"/>
              </a:rPr>
              <a:t>vận</a:t>
            </a:r>
            <a:r>
              <a:rPr lang="en-US" sz="2400" u="heavy" spc="10" dirty="0">
                <a:solidFill>
                  <a:srgbClr val="FF0000"/>
                </a:solidFill>
                <a:latin typeface="Tahoma"/>
                <a:cs typeface="Tahoma"/>
              </a:rPr>
              <a:t> </a:t>
            </a:r>
            <a:r>
              <a:rPr lang="en-US" sz="2400" u="heavy" dirty="0" err="1">
                <a:solidFill>
                  <a:srgbClr val="FF0000"/>
                </a:solidFill>
                <a:latin typeface="Tahoma"/>
                <a:cs typeface="Tahoma"/>
              </a:rPr>
              <a:t>tải</a:t>
            </a:r>
            <a:endParaRPr lang="en-US" sz="2400" dirty="0">
              <a:latin typeface="Tahoma"/>
              <a:cs typeface="Tahoma"/>
            </a:endParaRPr>
          </a:p>
          <a:p>
            <a:pPr marL="353695" marR="246379" indent="-340995">
              <a:lnSpc>
                <a:spcPct val="100000"/>
              </a:lnSpc>
              <a:spcBef>
                <a:spcPts val="495"/>
              </a:spcBef>
              <a:buClr>
                <a:srgbClr val="3333CC"/>
              </a:buClr>
              <a:buSzPct val="85000"/>
              <a:buFont typeface="Wingdings"/>
              <a:buChar char=""/>
              <a:tabLst>
                <a:tab pos="354330" algn="l"/>
              </a:tabLst>
            </a:pPr>
            <a:r>
              <a:rPr lang="en-US" sz="2000" dirty="0" err="1">
                <a:latin typeface="Tahoma"/>
                <a:cs typeface="Tahoma"/>
              </a:rPr>
              <a:t>chu</a:t>
            </a:r>
            <a:r>
              <a:rPr lang="en-US" sz="2000" spc="-10" dirty="0" err="1">
                <a:latin typeface="Tahoma"/>
                <a:cs typeface="Tahoma"/>
              </a:rPr>
              <a:t>y</a:t>
            </a:r>
            <a:r>
              <a:rPr lang="en-US" sz="2000" dirty="0" err="1">
                <a:latin typeface="Tahoma"/>
                <a:cs typeface="Tahoma"/>
              </a:rPr>
              <a:t>ến</a:t>
            </a:r>
            <a:r>
              <a:rPr lang="en-US" sz="2000" spc="-30" dirty="0">
                <a:latin typeface="Tahoma"/>
                <a:cs typeface="Tahoma"/>
              </a:rPr>
              <a:t> </a:t>
            </a:r>
            <a:r>
              <a:rPr lang="en-US" sz="2000" dirty="0" err="1">
                <a:latin typeface="Tahoma"/>
                <a:cs typeface="Tahoma"/>
              </a:rPr>
              <a:t>đi</a:t>
            </a:r>
            <a:r>
              <a:rPr lang="en-US" sz="2000" spc="10" dirty="0">
                <a:latin typeface="Tahoma"/>
                <a:cs typeface="Tahoma"/>
              </a:rPr>
              <a:t> </a:t>
            </a:r>
            <a:r>
              <a:rPr lang="en-US" sz="2000" dirty="0" err="1">
                <a:latin typeface="Tahoma"/>
                <a:cs typeface="Tahoma"/>
              </a:rPr>
              <a:t>từ</a:t>
            </a:r>
            <a:r>
              <a:rPr lang="en-US" sz="2000" spc="-5" dirty="0">
                <a:latin typeface="Tahoma"/>
                <a:cs typeface="Tahoma"/>
              </a:rPr>
              <a:t> S</a:t>
            </a:r>
            <a:r>
              <a:rPr lang="en-US" sz="2000" dirty="0">
                <a:latin typeface="Tahoma"/>
                <a:cs typeface="Tahoma"/>
              </a:rPr>
              <a:t>a</a:t>
            </a:r>
            <a:r>
              <a:rPr lang="en-US" sz="2000" spc="-15" dirty="0">
                <a:latin typeface="Tahoma"/>
                <a:cs typeface="Tahoma"/>
              </a:rPr>
              <a:t> </a:t>
            </a:r>
            <a:r>
              <a:rPr lang="en-US" sz="2000" spc="-5" dirty="0">
                <a:latin typeface="Tahoma"/>
                <a:cs typeface="Tahoma"/>
              </a:rPr>
              <a:t>P</a:t>
            </a:r>
            <a:r>
              <a:rPr lang="en-US" sz="2000" dirty="0">
                <a:latin typeface="Tahoma"/>
                <a:cs typeface="Tahoma"/>
              </a:rPr>
              <a:t>a </a:t>
            </a:r>
            <a:r>
              <a:rPr lang="en-US" sz="2000" dirty="0" err="1">
                <a:latin typeface="Tahoma"/>
                <a:cs typeface="Tahoma"/>
              </a:rPr>
              <a:t>tới</a:t>
            </a:r>
            <a:r>
              <a:rPr lang="en-US" sz="2000" spc="-5" dirty="0">
                <a:latin typeface="Tahoma"/>
                <a:cs typeface="Tahoma"/>
              </a:rPr>
              <a:t> </a:t>
            </a:r>
            <a:r>
              <a:rPr lang="en-US" sz="2000" dirty="0" err="1">
                <a:latin typeface="Tahoma"/>
                <a:cs typeface="Tahoma"/>
              </a:rPr>
              <a:t>Th</a:t>
            </a:r>
            <a:r>
              <a:rPr lang="en-US" sz="2000" spc="5" dirty="0" err="1">
                <a:latin typeface="Tahoma"/>
                <a:cs typeface="Tahoma"/>
              </a:rPr>
              <a:t>á</a:t>
            </a:r>
            <a:r>
              <a:rPr lang="en-US" sz="2000" dirty="0" err="1">
                <a:latin typeface="Tahoma"/>
                <a:cs typeface="Tahoma"/>
              </a:rPr>
              <a:t>p</a:t>
            </a:r>
            <a:r>
              <a:rPr lang="en-US" sz="2000" dirty="0">
                <a:latin typeface="Tahoma"/>
                <a:cs typeface="Tahoma"/>
              </a:rPr>
              <a:t> </a:t>
            </a:r>
            <a:r>
              <a:rPr lang="en-US" sz="2000" dirty="0" err="1">
                <a:latin typeface="Tahoma"/>
                <a:cs typeface="Tahoma"/>
              </a:rPr>
              <a:t>Mười</a:t>
            </a:r>
            <a:endParaRPr lang="en-US" sz="2000" dirty="0">
              <a:latin typeface="Tahoma"/>
              <a:cs typeface="Tahoma"/>
            </a:endParaRPr>
          </a:p>
          <a:p>
            <a:pPr marL="753110" lvl="1" indent="-285115">
              <a:lnSpc>
                <a:spcPct val="100000"/>
              </a:lnSpc>
              <a:spcBef>
                <a:spcPts val="515"/>
              </a:spcBef>
              <a:buClr>
                <a:srgbClr val="3333CC"/>
              </a:buClr>
              <a:buSzPct val="75000"/>
              <a:buFont typeface="Wingdings"/>
              <a:buChar char=""/>
              <a:tabLst>
                <a:tab pos="753745" algn="l"/>
              </a:tabLst>
            </a:pPr>
            <a:r>
              <a:rPr lang="en-US" sz="1800" dirty="0" err="1">
                <a:latin typeface="Tahoma"/>
                <a:cs typeface="Tahoma"/>
              </a:rPr>
              <a:t>ngựa</a:t>
            </a:r>
            <a:r>
              <a:rPr lang="en-US" sz="1800" spc="-10" dirty="0">
                <a:latin typeface="Tahoma"/>
                <a:cs typeface="Tahoma"/>
              </a:rPr>
              <a:t>:</a:t>
            </a:r>
            <a:r>
              <a:rPr lang="en-US" sz="1800" spc="-25" dirty="0">
                <a:latin typeface="Tahoma"/>
                <a:cs typeface="Tahoma"/>
              </a:rPr>
              <a:t> </a:t>
            </a:r>
            <a:r>
              <a:rPr lang="en-US" sz="1800" spc="-5" dirty="0" err="1">
                <a:latin typeface="Tahoma"/>
                <a:cs typeface="Tahoma"/>
              </a:rPr>
              <a:t>t</a:t>
            </a:r>
            <a:r>
              <a:rPr lang="en-US" sz="1800" dirty="0" err="1">
                <a:latin typeface="Tahoma"/>
                <a:cs typeface="Tahoma"/>
              </a:rPr>
              <a:t>ừ</a:t>
            </a:r>
            <a:r>
              <a:rPr lang="en-US" sz="1800" dirty="0">
                <a:latin typeface="Tahoma"/>
                <a:cs typeface="Tahoma"/>
              </a:rPr>
              <a:t> </a:t>
            </a:r>
            <a:r>
              <a:rPr lang="en-US" sz="1800" dirty="0" err="1">
                <a:latin typeface="Tahoma"/>
                <a:cs typeface="Tahoma"/>
              </a:rPr>
              <a:t>bản</a:t>
            </a:r>
            <a:r>
              <a:rPr lang="en-US" sz="1800" spc="5"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spc="-5" dirty="0">
                <a:latin typeface="Tahoma"/>
                <a:cs typeface="Tahoma"/>
              </a:rPr>
              <a:t> </a:t>
            </a:r>
            <a:r>
              <a:rPr lang="en-US" sz="1800" dirty="0">
                <a:latin typeface="Tahoma"/>
                <a:cs typeface="Tahoma"/>
              </a:rPr>
              <a:t>S</a:t>
            </a:r>
            <a:r>
              <a:rPr lang="en-US" sz="1800" spc="-10" dirty="0">
                <a:latin typeface="Tahoma"/>
                <a:cs typeface="Tahoma"/>
              </a:rPr>
              <a:t>a</a:t>
            </a:r>
            <a:r>
              <a:rPr lang="en-US" sz="1800" dirty="0">
                <a:latin typeface="Tahoma"/>
                <a:cs typeface="Tahoma"/>
              </a:rPr>
              <a:t> </a:t>
            </a:r>
            <a:r>
              <a:rPr lang="en-US" sz="1800" spc="5" dirty="0">
                <a:latin typeface="Tahoma"/>
                <a:cs typeface="Tahoma"/>
              </a:rPr>
              <a:t>P</a:t>
            </a:r>
            <a:r>
              <a:rPr lang="en-US" sz="1800" spc="-10" dirty="0">
                <a:latin typeface="Tahoma"/>
                <a:cs typeface="Tahoma"/>
              </a:rPr>
              <a:t>a</a:t>
            </a:r>
            <a:endParaRPr lang="en-US" sz="1800" dirty="0">
              <a:latin typeface="Tahoma"/>
              <a:cs typeface="Tahoma"/>
            </a:endParaRPr>
          </a:p>
          <a:p>
            <a:pPr marL="753110" lvl="1" indent="-285115">
              <a:lnSpc>
                <a:spcPct val="100000"/>
              </a:lnSpc>
              <a:spcBef>
                <a:spcPts val="490"/>
              </a:spcBef>
              <a:buClr>
                <a:srgbClr val="3333CC"/>
              </a:buClr>
              <a:buSzPct val="75000"/>
              <a:buFont typeface="Wingdings"/>
              <a:buChar char=""/>
              <a:tabLst>
                <a:tab pos="753745" algn="l"/>
              </a:tabLst>
            </a:pPr>
            <a:r>
              <a:rPr lang="en-US" sz="1800" dirty="0" err="1">
                <a:latin typeface="Tahoma"/>
                <a:cs typeface="Tahoma"/>
              </a:rPr>
              <a:t>ô</a:t>
            </a:r>
            <a:r>
              <a:rPr lang="en-US" sz="1800" spc="-20" dirty="0">
                <a:latin typeface="Tahoma"/>
                <a:cs typeface="Tahoma"/>
              </a:rPr>
              <a:t> </a:t>
            </a:r>
            <a:r>
              <a:rPr lang="en-US" sz="1800" spc="-5" dirty="0" err="1">
                <a:latin typeface="Tahoma"/>
                <a:cs typeface="Tahoma"/>
              </a:rPr>
              <a:t>t</a:t>
            </a:r>
            <a:r>
              <a:rPr lang="en-US" sz="1800" spc="-10" dirty="0" err="1">
                <a:latin typeface="Tahoma"/>
                <a:cs typeface="Tahoma"/>
              </a:rPr>
              <a:t>ô</a:t>
            </a:r>
            <a:r>
              <a:rPr lang="en-US" sz="1800" spc="-10" dirty="0">
                <a:latin typeface="Tahoma"/>
                <a:cs typeface="Tahoma"/>
              </a:rPr>
              <a:t>:</a:t>
            </a:r>
            <a:r>
              <a:rPr lang="en-US" sz="1800" dirty="0">
                <a:latin typeface="Tahoma"/>
                <a:cs typeface="Tahoma"/>
              </a:rPr>
              <a:t> </a:t>
            </a:r>
            <a:r>
              <a:rPr lang="en-US" sz="1800" dirty="0" err="1">
                <a:latin typeface="Tahoma"/>
                <a:cs typeface="Tahoma"/>
              </a:rPr>
              <a:t>Sa</a:t>
            </a:r>
            <a:r>
              <a:rPr lang="en-US" sz="1800" spc="5" dirty="0" err="1">
                <a:latin typeface="Tahoma"/>
                <a:cs typeface="Tahoma"/>
              </a:rPr>
              <a:t>P</a:t>
            </a:r>
            <a:r>
              <a:rPr lang="en-US" sz="1800" spc="-10" dirty="0" err="1">
                <a:latin typeface="Tahoma"/>
                <a:cs typeface="Tahoma"/>
              </a:rPr>
              <a:t>a</a:t>
            </a:r>
            <a:r>
              <a:rPr lang="en-US" sz="1800" spc="-5"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spc="5" dirty="0">
                <a:latin typeface="Tahoma"/>
                <a:cs typeface="Tahoma"/>
              </a:rPr>
              <a:t> </a:t>
            </a:r>
            <a:r>
              <a:rPr lang="en-US" sz="1800" spc="-5" dirty="0" err="1">
                <a:latin typeface="Tahoma"/>
                <a:cs typeface="Tahoma"/>
              </a:rPr>
              <a:t>H</a:t>
            </a:r>
            <a:r>
              <a:rPr lang="en-US" sz="1800" dirty="0" err="1">
                <a:latin typeface="Tahoma"/>
                <a:cs typeface="Tahoma"/>
              </a:rPr>
              <a:t>à</a:t>
            </a:r>
            <a:r>
              <a:rPr lang="en-US" sz="1800" dirty="0">
                <a:latin typeface="Tahoma"/>
                <a:cs typeface="Tahoma"/>
              </a:rPr>
              <a:t> </a:t>
            </a:r>
            <a:r>
              <a:rPr lang="en-US" sz="1800" dirty="0" err="1">
                <a:latin typeface="Tahoma"/>
                <a:cs typeface="Tahoma"/>
              </a:rPr>
              <a:t>N</a:t>
            </a:r>
            <a:r>
              <a:rPr lang="en-US" sz="1800" spc="-10" dirty="0" err="1">
                <a:latin typeface="Tahoma"/>
                <a:cs typeface="Tahoma"/>
              </a:rPr>
              <a:t>ộ</a:t>
            </a:r>
            <a:r>
              <a:rPr lang="en-US" sz="1800" dirty="0" err="1">
                <a:latin typeface="Tahoma"/>
                <a:cs typeface="Tahoma"/>
              </a:rPr>
              <a:t>i</a:t>
            </a:r>
            <a:endParaRPr lang="en-US" sz="1800" dirty="0">
              <a:latin typeface="Tahoma"/>
              <a:cs typeface="Tahoma"/>
            </a:endParaRPr>
          </a:p>
          <a:p>
            <a:pPr marL="753110" lvl="1" indent="-285115">
              <a:lnSpc>
                <a:spcPct val="100000"/>
              </a:lnSpc>
              <a:spcBef>
                <a:spcPts val="505"/>
              </a:spcBef>
              <a:buClr>
                <a:srgbClr val="3333CC"/>
              </a:buClr>
              <a:buSzPct val="75000"/>
              <a:buFont typeface="Wingdings"/>
              <a:buChar char=""/>
              <a:tabLst>
                <a:tab pos="753745" algn="l"/>
              </a:tabLst>
            </a:pPr>
            <a:r>
              <a:rPr lang="en-US" sz="1800" dirty="0" err="1">
                <a:latin typeface="Tahoma"/>
                <a:cs typeface="Tahoma"/>
              </a:rPr>
              <a:t>tà</a:t>
            </a:r>
            <a:r>
              <a:rPr lang="en-US" sz="1800" spc="5" dirty="0" err="1">
                <a:latin typeface="Tahoma"/>
                <a:cs typeface="Tahoma"/>
              </a:rPr>
              <a:t>u</a:t>
            </a:r>
            <a:r>
              <a:rPr lang="en-US" sz="1800" spc="-10" dirty="0">
                <a:latin typeface="Tahoma"/>
                <a:cs typeface="Tahoma"/>
              </a:rPr>
              <a:t>:</a:t>
            </a:r>
            <a:r>
              <a:rPr lang="en-US" sz="1800" spc="-25" dirty="0">
                <a:latin typeface="Tahoma"/>
                <a:cs typeface="Tahoma"/>
              </a:rPr>
              <a:t> </a:t>
            </a:r>
            <a:r>
              <a:rPr lang="en-US" sz="1800" spc="-5" dirty="0" err="1">
                <a:latin typeface="Tahoma"/>
                <a:cs typeface="Tahoma"/>
              </a:rPr>
              <a:t>H</a:t>
            </a:r>
            <a:r>
              <a:rPr lang="en-US" sz="1800" dirty="0" err="1">
                <a:latin typeface="Tahoma"/>
                <a:cs typeface="Tahoma"/>
              </a:rPr>
              <a:t>à</a:t>
            </a:r>
            <a:r>
              <a:rPr lang="en-US" sz="1800" spc="15" dirty="0">
                <a:latin typeface="Tahoma"/>
                <a:cs typeface="Tahoma"/>
              </a:rPr>
              <a:t> </a:t>
            </a:r>
            <a:r>
              <a:rPr lang="en-US" sz="1800" dirty="0" err="1">
                <a:latin typeface="Tahoma"/>
                <a:cs typeface="Tahoma"/>
              </a:rPr>
              <a:t>N</a:t>
            </a:r>
            <a:r>
              <a:rPr lang="en-US" sz="1800" spc="-10" dirty="0" err="1">
                <a:latin typeface="Tahoma"/>
                <a:cs typeface="Tahoma"/>
              </a:rPr>
              <a:t>ộ</a:t>
            </a:r>
            <a:r>
              <a:rPr lang="en-US" sz="1800" dirty="0" err="1">
                <a:latin typeface="Tahoma"/>
                <a:cs typeface="Tahoma"/>
              </a:rPr>
              <a:t>i</a:t>
            </a:r>
            <a:r>
              <a:rPr lang="en-US" sz="1800" spc="-5"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spc="5" dirty="0">
                <a:latin typeface="Tahoma"/>
                <a:cs typeface="Tahoma"/>
              </a:rPr>
              <a:t> </a:t>
            </a:r>
            <a:r>
              <a:rPr lang="en-US" sz="1800" spc="-20" dirty="0">
                <a:latin typeface="Tahoma"/>
                <a:cs typeface="Tahoma"/>
              </a:rPr>
              <a:t>HCM</a:t>
            </a:r>
            <a:endParaRPr lang="en-US" sz="1800" dirty="0">
              <a:latin typeface="Tahoma"/>
              <a:cs typeface="Tahoma"/>
            </a:endParaRPr>
          </a:p>
          <a:p>
            <a:pPr marL="753110" lvl="1" indent="-285115">
              <a:lnSpc>
                <a:spcPct val="100000"/>
              </a:lnSpc>
              <a:spcBef>
                <a:spcPts val="500"/>
              </a:spcBef>
              <a:buClr>
                <a:srgbClr val="3333CC"/>
              </a:buClr>
              <a:buSzPct val="75000"/>
              <a:buFont typeface="Wingdings"/>
              <a:buChar char=""/>
              <a:tabLst>
                <a:tab pos="753745" algn="l"/>
              </a:tabLst>
            </a:pPr>
            <a:r>
              <a:rPr lang="en-US" sz="1800" dirty="0" err="1">
                <a:latin typeface="Tahoma"/>
                <a:cs typeface="Tahoma"/>
              </a:rPr>
              <a:t>ô</a:t>
            </a:r>
            <a:r>
              <a:rPr lang="en-US" sz="1800" spc="-20" dirty="0">
                <a:latin typeface="Tahoma"/>
                <a:cs typeface="Tahoma"/>
              </a:rPr>
              <a:t> </a:t>
            </a:r>
            <a:r>
              <a:rPr lang="en-US" sz="1800" spc="-5" dirty="0" err="1">
                <a:latin typeface="Tahoma"/>
                <a:cs typeface="Tahoma"/>
              </a:rPr>
              <a:t>t</a:t>
            </a:r>
            <a:r>
              <a:rPr lang="en-US" sz="1800" spc="-10" dirty="0" err="1">
                <a:latin typeface="Tahoma"/>
                <a:cs typeface="Tahoma"/>
              </a:rPr>
              <a:t>ô</a:t>
            </a:r>
            <a:r>
              <a:rPr lang="en-US" sz="1800" spc="-10" dirty="0">
                <a:latin typeface="Tahoma"/>
                <a:cs typeface="Tahoma"/>
              </a:rPr>
              <a:t>:</a:t>
            </a:r>
            <a:r>
              <a:rPr lang="en-US" sz="1800" dirty="0">
                <a:latin typeface="Tahoma"/>
                <a:cs typeface="Tahoma"/>
              </a:rPr>
              <a:t> </a:t>
            </a:r>
            <a:r>
              <a:rPr lang="en-US" sz="1800" spc="-20" dirty="0">
                <a:latin typeface="Tahoma"/>
                <a:cs typeface="Tahoma"/>
              </a:rPr>
              <a:t>HC</a:t>
            </a:r>
            <a:r>
              <a:rPr lang="en-US" sz="1800" spc="-15" dirty="0">
                <a:latin typeface="Tahoma"/>
                <a:cs typeface="Tahoma"/>
              </a:rPr>
              <a:t>M</a:t>
            </a:r>
            <a:r>
              <a:rPr lang="en-US" sz="1800" spc="-5"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spc="5" dirty="0">
                <a:latin typeface="Tahoma"/>
                <a:cs typeface="Tahoma"/>
              </a:rPr>
              <a:t> </a:t>
            </a:r>
            <a:r>
              <a:rPr lang="en-US" sz="1800" dirty="0" err="1">
                <a:latin typeface="Tahoma"/>
                <a:cs typeface="Tahoma"/>
              </a:rPr>
              <a:t>Đồng</a:t>
            </a:r>
            <a:r>
              <a:rPr lang="en-US" sz="1800" dirty="0">
                <a:latin typeface="Tahoma"/>
                <a:cs typeface="Tahoma"/>
              </a:rPr>
              <a:t> </a:t>
            </a:r>
            <a:r>
              <a:rPr lang="en-US" sz="1800" dirty="0" err="1">
                <a:latin typeface="Tahoma"/>
                <a:cs typeface="Tahoma"/>
              </a:rPr>
              <a:t>T</a:t>
            </a:r>
            <a:r>
              <a:rPr lang="en-US" sz="1800" spc="5" dirty="0" err="1">
                <a:latin typeface="Tahoma"/>
                <a:cs typeface="Tahoma"/>
              </a:rPr>
              <a:t>h</a:t>
            </a:r>
            <a:r>
              <a:rPr lang="en-US" sz="1800" dirty="0" err="1">
                <a:latin typeface="Tahoma"/>
                <a:cs typeface="Tahoma"/>
              </a:rPr>
              <a:t>áp</a:t>
            </a:r>
            <a:endParaRPr lang="en-US" sz="1800" dirty="0">
              <a:latin typeface="Tahoma"/>
              <a:cs typeface="Tahoma"/>
            </a:endParaRPr>
          </a:p>
          <a:p>
            <a:pPr marL="753110" lvl="1" indent="-285115">
              <a:lnSpc>
                <a:spcPct val="100000"/>
              </a:lnSpc>
              <a:spcBef>
                <a:spcPts val="490"/>
              </a:spcBef>
              <a:buClr>
                <a:srgbClr val="3333CC"/>
              </a:buClr>
              <a:buSzPct val="75000"/>
              <a:buFont typeface="Wingdings"/>
              <a:buChar char=""/>
              <a:tabLst>
                <a:tab pos="753745" algn="l"/>
              </a:tabLst>
            </a:pPr>
            <a:r>
              <a:rPr lang="en-US" sz="1800" dirty="0" err="1">
                <a:latin typeface="Tahoma"/>
                <a:cs typeface="Tahoma"/>
              </a:rPr>
              <a:t>ghe</a:t>
            </a:r>
            <a:r>
              <a:rPr lang="en-US" sz="1800" spc="-10" dirty="0">
                <a:latin typeface="Tahoma"/>
                <a:cs typeface="Tahoma"/>
              </a:rPr>
              <a:t>:</a:t>
            </a:r>
            <a:r>
              <a:rPr lang="en-US" sz="1800" spc="-15" dirty="0">
                <a:latin typeface="Tahoma"/>
                <a:cs typeface="Tahoma"/>
              </a:rPr>
              <a:t> </a:t>
            </a:r>
            <a:r>
              <a:rPr lang="en-US" sz="1800" dirty="0" err="1">
                <a:latin typeface="Tahoma"/>
                <a:cs typeface="Tahoma"/>
              </a:rPr>
              <a:t>Đồng</a:t>
            </a:r>
            <a:r>
              <a:rPr lang="en-US" sz="1800" dirty="0">
                <a:latin typeface="Tahoma"/>
                <a:cs typeface="Tahoma"/>
              </a:rPr>
              <a:t> </a:t>
            </a:r>
            <a:r>
              <a:rPr lang="en-US" sz="1800" dirty="0" err="1">
                <a:latin typeface="Tahoma"/>
                <a:cs typeface="Tahoma"/>
              </a:rPr>
              <a:t>Tháp</a:t>
            </a:r>
            <a:r>
              <a:rPr lang="en-US" sz="1800" spc="-10"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spc="5" dirty="0">
                <a:latin typeface="Tahoma"/>
                <a:cs typeface="Tahoma"/>
              </a:rPr>
              <a:t> </a:t>
            </a:r>
            <a:r>
              <a:rPr lang="en-US" sz="1800" dirty="0">
                <a:latin typeface="Tahoma"/>
                <a:cs typeface="Tahoma"/>
              </a:rPr>
              <a:t>T.</a:t>
            </a:r>
            <a:r>
              <a:rPr lang="en-US" sz="1800" spc="-5" dirty="0">
                <a:latin typeface="Tahoma"/>
                <a:cs typeface="Tahoma"/>
              </a:rPr>
              <a:t> </a:t>
            </a:r>
            <a:r>
              <a:rPr lang="en-US" sz="1800" dirty="0" err="1">
                <a:latin typeface="Tahoma"/>
                <a:cs typeface="Tahoma"/>
              </a:rPr>
              <a:t>Mười</a:t>
            </a:r>
            <a:endParaRPr lang="en-US" sz="1800" dirty="0">
              <a:latin typeface="Tahoma"/>
              <a:cs typeface="Tahoma"/>
            </a:endParaRPr>
          </a:p>
          <a:p>
            <a:pPr marL="353695" indent="-340995">
              <a:lnSpc>
                <a:spcPct val="100000"/>
              </a:lnSpc>
              <a:spcBef>
                <a:spcPts val="600"/>
              </a:spcBef>
              <a:buClr>
                <a:srgbClr val="3333CC"/>
              </a:buClr>
              <a:buSzPct val="85416"/>
              <a:buFont typeface="Wingdings"/>
              <a:buChar char=""/>
              <a:tabLst>
                <a:tab pos="354330" algn="l"/>
              </a:tabLst>
            </a:pPr>
            <a:r>
              <a:rPr lang="en-US" sz="2400" dirty="0" err="1">
                <a:latin typeface="Tahoma"/>
                <a:cs typeface="Tahoma"/>
              </a:rPr>
              <a:t>n</a:t>
            </a:r>
            <a:r>
              <a:rPr lang="en-US" sz="2400" spc="5" dirty="0" err="1">
                <a:latin typeface="Tahoma"/>
                <a:cs typeface="Tahoma"/>
              </a:rPr>
              <a:t>g</a:t>
            </a:r>
            <a:r>
              <a:rPr lang="en-US" sz="2400" dirty="0" err="1">
                <a:latin typeface="Tahoma"/>
                <a:cs typeface="Tahoma"/>
              </a:rPr>
              <a:t>ườ</a:t>
            </a:r>
            <a:r>
              <a:rPr lang="en-US" sz="2400" spc="5" dirty="0" err="1">
                <a:latin typeface="Tahoma"/>
                <a:cs typeface="Tahoma"/>
              </a:rPr>
              <a:t>i</a:t>
            </a:r>
            <a:r>
              <a:rPr lang="en-US" sz="2400" spc="-10" dirty="0">
                <a:latin typeface="Tahoma"/>
                <a:cs typeface="Tahoma"/>
              </a:rPr>
              <a:t>,</a:t>
            </a:r>
            <a:r>
              <a:rPr lang="en-US" sz="2400" spc="-40" dirty="0">
                <a:latin typeface="Tahoma"/>
                <a:cs typeface="Tahoma"/>
              </a:rPr>
              <a:t> </a:t>
            </a:r>
            <a:r>
              <a:rPr lang="en-US" sz="2400" dirty="0" err="1">
                <a:latin typeface="Tahoma"/>
                <a:cs typeface="Tahoma"/>
              </a:rPr>
              <a:t>hà</a:t>
            </a:r>
            <a:r>
              <a:rPr lang="en-US" sz="2400" spc="5" dirty="0" err="1">
                <a:latin typeface="Tahoma"/>
                <a:cs typeface="Tahoma"/>
              </a:rPr>
              <a:t>n</a:t>
            </a:r>
            <a:r>
              <a:rPr lang="en-US" sz="2400" dirty="0" err="1">
                <a:latin typeface="Tahoma"/>
                <a:cs typeface="Tahoma"/>
              </a:rPr>
              <a:t>g</a:t>
            </a:r>
            <a:r>
              <a:rPr lang="en-US" sz="2400" spc="-10" dirty="0">
                <a:latin typeface="Tahoma"/>
                <a:cs typeface="Tahoma"/>
              </a:rPr>
              <a:t> </a:t>
            </a:r>
            <a:r>
              <a:rPr lang="en-US" sz="2400" spc="-20" dirty="0">
                <a:latin typeface="Tahoma"/>
                <a:cs typeface="Tahoma"/>
              </a:rPr>
              <a:t>=</a:t>
            </a:r>
            <a:r>
              <a:rPr lang="en-US" sz="2400" spc="-5" dirty="0">
                <a:latin typeface="Tahoma"/>
                <a:cs typeface="Tahoma"/>
              </a:rPr>
              <a:t> </a:t>
            </a:r>
            <a:r>
              <a:rPr lang="en-US" sz="2400" dirty="0" err="1">
                <a:solidFill>
                  <a:srgbClr val="FF0000"/>
                </a:solidFill>
                <a:latin typeface="Tahoma"/>
                <a:cs typeface="Tahoma"/>
              </a:rPr>
              <a:t>gói</a:t>
            </a:r>
            <a:r>
              <a:rPr lang="en-US" sz="2400" spc="-20" dirty="0">
                <a:solidFill>
                  <a:srgbClr val="FF0000"/>
                </a:solidFill>
                <a:latin typeface="Tahoma"/>
                <a:cs typeface="Tahoma"/>
              </a:rPr>
              <a:t> </a:t>
            </a:r>
            <a:r>
              <a:rPr lang="en-US" sz="2400" spc="-10" dirty="0">
                <a:solidFill>
                  <a:srgbClr val="FF0000"/>
                </a:solidFill>
                <a:latin typeface="Tahoma"/>
                <a:cs typeface="Tahoma"/>
              </a:rPr>
              <a:t>tin</a:t>
            </a:r>
            <a:endParaRPr lang="en-US" sz="2400" dirty="0">
              <a:latin typeface="Tahoma"/>
              <a:cs typeface="Tahoma"/>
            </a:endParaRPr>
          </a:p>
          <a:p>
            <a:pPr marL="353695" indent="-340995">
              <a:lnSpc>
                <a:spcPct val="100000"/>
              </a:lnSpc>
              <a:spcBef>
                <a:spcPts val="600"/>
              </a:spcBef>
              <a:buClr>
                <a:srgbClr val="3333CC"/>
              </a:buClr>
              <a:buSzPct val="85416"/>
              <a:buFont typeface="Wingdings"/>
              <a:buChar char=""/>
              <a:tabLst>
                <a:tab pos="354330" algn="l"/>
              </a:tabLst>
            </a:pPr>
            <a:r>
              <a:rPr lang="en-US" sz="2400" dirty="0" err="1">
                <a:latin typeface="Tahoma"/>
                <a:cs typeface="Tahoma"/>
              </a:rPr>
              <a:t>đ</a:t>
            </a:r>
            <a:r>
              <a:rPr lang="en-US" sz="2400" spc="5" dirty="0" err="1">
                <a:latin typeface="Tahoma"/>
                <a:cs typeface="Tahoma"/>
              </a:rPr>
              <a:t>o</a:t>
            </a:r>
            <a:r>
              <a:rPr lang="en-US" sz="2400" dirty="0" err="1">
                <a:latin typeface="Tahoma"/>
                <a:cs typeface="Tahoma"/>
              </a:rPr>
              <a:t>ạn</a:t>
            </a:r>
            <a:r>
              <a:rPr lang="en-US" sz="2400" spc="-25" dirty="0">
                <a:latin typeface="Tahoma"/>
                <a:cs typeface="Tahoma"/>
              </a:rPr>
              <a:t> </a:t>
            </a:r>
            <a:r>
              <a:rPr lang="en-US" sz="2400" dirty="0" err="1">
                <a:latin typeface="Tahoma"/>
                <a:cs typeface="Tahoma"/>
              </a:rPr>
              <a:t>đường</a:t>
            </a:r>
            <a:r>
              <a:rPr lang="en-US" sz="2400" spc="-20" dirty="0">
                <a:latin typeface="Tahoma"/>
                <a:cs typeface="Tahoma"/>
              </a:rPr>
              <a:t> </a:t>
            </a:r>
            <a:r>
              <a:rPr lang="en-US" sz="2400" dirty="0" err="1">
                <a:latin typeface="Tahoma"/>
                <a:cs typeface="Tahoma"/>
              </a:rPr>
              <a:t>đi</a:t>
            </a:r>
            <a:r>
              <a:rPr lang="en-US" sz="2400" spc="-5" dirty="0">
                <a:latin typeface="Tahoma"/>
                <a:cs typeface="Tahoma"/>
              </a:rPr>
              <a:t> </a:t>
            </a:r>
            <a:r>
              <a:rPr lang="en-US" sz="2400" spc="-20" dirty="0">
                <a:latin typeface="Tahoma"/>
                <a:cs typeface="Tahoma"/>
              </a:rPr>
              <a:t>=</a:t>
            </a:r>
            <a:r>
              <a:rPr lang="en-US" sz="2400" spc="10" dirty="0">
                <a:latin typeface="Tahoma"/>
                <a:cs typeface="Tahoma"/>
              </a:rPr>
              <a:t> </a:t>
            </a:r>
            <a:r>
              <a:rPr lang="en-US" sz="2400" dirty="0" err="1">
                <a:solidFill>
                  <a:srgbClr val="FF0000"/>
                </a:solidFill>
                <a:latin typeface="Tahoma"/>
                <a:cs typeface="Tahoma"/>
              </a:rPr>
              <a:t>liên</a:t>
            </a:r>
            <a:r>
              <a:rPr lang="en-US" sz="2400" spc="-10" dirty="0">
                <a:solidFill>
                  <a:srgbClr val="FF0000"/>
                </a:solidFill>
                <a:latin typeface="Tahoma"/>
                <a:cs typeface="Tahoma"/>
              </a:rPr>
              <a:t> </a:t>
            </a:r>
            <a:r>
              <a:rPr lang="en-US" sz="2400" dirty="0" err="1">
                <a:solidFill>
                  <a:srgbClr val="FF0000"/>
                </a:solidFill>
                <a:latin typeface="Tahoma"/>
                <a:cs typeface="Tahoma"/>
              </a:rPr>
              <a:t>kết</a:t>
            </a:r>
            <a:endParaRPr lang="en-US" sz="2400" dirty="0">
              <a:latin typeface="Tahoma"/>
              <a:cs typeface="Tahoma"/>
            </a:endParaRPr>
          </a:p>
          <a:p>
            <a:pPr marL="353695" indent="-340995">
              <a:lnSpc>
                <a:spcPct val="100000"/>
              </a:lnSpc>
              <a:spcBef>
                <a:spcPts val="600"/>
              </a:spcBef>
              <a:buClr>
                <a:srgbClr val="3333CC"/>
              </a:buClr>
              <a:buSzPct val="85416"/>
              <a:buFont typeface="Wingdings"/>
              <a:buChar char=""/>
              <a:tabLst>
                <a:tab pos="354330" algn="l"/>
              </a:tabLst>
            </a:pPr>
            <a:r>
              <a:rPr lang="en-US" sz="2400" dirty="0" err="1">
                <a:latin typeface="Tahoma"/>
                <a:cs typeface="Tahoma"/>
              </a:rPr>
              <a:t>loại</a:t>
            </a:r>
            <a:r>
              <a:rPr lang="en-US" sz="2400" spc="-15" dirty="0">
                <a:latin typeface="Tahoma"/>
                <a:cs typeface="Tahoma"/>
              </a:rPr>
              <a:t> </a:t>
            </a:r>
            <a:r>
              <a:rPr lang="en-US" sz="2400" dirty="0" err="1">
                <a:latin typeface="Tahoma"/>
                <a:cs typeface="Tahoma"/>
              </a:rPr>
              <a:t>vận</a:t>
            </a:r>
            <a:r>
              <a:rPr lang="en-US" sz="2400" spc="5" dirty="0">
                <a:latin typeface="Tahoma"/>
                <a:cs typeface="Tahoma"/>
              </a:rPr>
              <a:t> </a:t>
            </a:r>
            <a:r>
              <a:rPr lang="en-US" sz="2400" dirty="0" err="1">
                <a:latin typeface="Tahoma"/>
                <a:cs typeface="Tahoma"/>
              </a:rPr>
              <a:t>tải</a:t>
            </a:r>
            <a:r>
              <a:rPr lang="en-US" sz="2400" spc="-5" dirty="0">
                <a:latin typeface="Tahoma"/>
                <a:cs typeface="Tahoma"/>
              </a:rPr>
              <a:t> </a:t>
            </a:r>
            <a:r>
              <a:rPr lang="en-US" sz="2400" spc="-20" dirty="0">
                <a:latin typeface="Tahoma"/>
                <a:cs typeface="Tahoma"/>
              </a:rPr>
              <a:t>=</a:t>
            </a:r>
            <a:r>
              <a:rPr lang="en-US" sz="2400" spc="-5" dirty="0">
                <a:latin typeface="Tahoma"/>
                <a:cs typeface="Tahoma"/>
              </a:rPr>
              <a:t> </a:t>
            </a:r>
            <a:r>
              <a:rPr lang="en-US" sz="2400" spc="5" dirty="0" err="1">
                <a:solidFill>
                  <a:srgbClr val="FF0000"/>
                </a:solidFill>
                <a:latin typeface="Tahoma"/>
                <a:cs typeface="Tahoma"/>
              </a:rPr>
              <a:t>g</a:t>
            </a:r>
            <a:r>
              <a:rPr lang="en-US" sz="2400" dirty="0" err="1">
                <a:solidFill>
                  <a:srgbClr val="FF0000"/>
                </a:solidFill>
                <a:latin typeface="Tahoma"/>
                <a:cs typeface="Tahoma"/>
              </a:rPr>
              <a:t>t</a:t>
            </a:r>
            <a:r>
              <a:rPr lang="en-US" sz="2400" spc="-10" dirty="0">
                <a:solidFill>
                  <a:srgbClr val="FF0000"/>
                </a:solidFill>
                <a:latin typeface="Tahoma"/>
                <a:cs typeface="Tahoma"/>
              </a:rPr>
              <a:t> </a:t>
            </a:r>
            <a:r>
              <a:rPr lang="en-US" sz="2400" dirty="0" err="1">
                <a:solidFill>
                  <a:srgbClr val="FF0000"/>
                </a:solidFill>
                <a:latin typeface="Tahoma"/>
                <a:cs typeface="Tahoma"/>
              </a:rPr>
              <a:t>tầng</a:t>
            </a:r>
            <a:r>
              <a:rPr lang="en-US" sz="2400" spc="-10" dirty="0">
                <a:solidFill>
                  <a:srgbClr val="FF0000"/>
                </a:solidFill>
                <a:latin typeface="Tahoma"/>
                <a:cs typeface="Tahoma"/>
              </a:rPr>
              <a:t> </a:t>
            </a:r>
            <a:r>
              <a:rPr lang="en-US" sz="2400" spc="-10" dirty="0" err="1">
                <a:solidFill>
                  <a:srgbClr val="FF0000"/>
                </a:solidFill>
                <a:latin typeface="Tahoma"/>
                <a:cs typeface="Tahoma"/>
              </a:rPr>
              <a:t>lk</a:t>
            </a:r>
            <a:endParaRPr lang="en-US" sz="2400" dirty="0">
              <a:latin typeface="Tahoma"/>
              <a:cs typeface="Tahoma"/>
            </a:endParaRPr>
          </a:p>
          <a:p>
            <a:pPr marL="353695" marR="221615" indent="-340995">
              <a:lnSpc>
                <a:spcPct val="100000"/>
              </a:lnSpc>
              <a:spcBef>
                <a:spcPts val="600"/>
              </a:spcBef>
              <a:buClr>
                <a:srgbClr val="3333CC"/>
              </a:buClr>
              <a:buSzPct val="85416"/>
              <a:buFont typeface="Wingdings"/>
              <a:buChar char=""/>
              <a:tabLst>
                <a:tab pos="354330" algn="l"/>
              </a:tabLst>
            </a:pPr>
            <a:r>
              <a:rPr lang="en-US" sz="2400" spc="-5" dirty="0" err="1">
                <a:latin typeface="Tahoma"/>
                <a:cs typeface="Tahoma"/>
              </a:rPr>
              <a:t>c.t</a:t>
            </a:r>
            <a:r>
              <a:rPr lang="en-US" sz="2400" dirty="0" err="1">
                <a:latin typeface="Tahoma"/>
                <a:cs typeface="Tahoma"/>
              </a:rPr>
              <a:t>y</a:t>
            </a:r>
            <a:r>
              <a:rPr lang="en-US" sz="2400" spc="-10" dirty="0">
                <a:latin typeface="Tahoma"/>
                <a:cs typeface="Tahoma"/>
              </a:rPr>
              <a:t> d</a:t>
            </a:r>
            <a:r>
              <a:rPr lang="en-US" sz="2400" spc="-15" dirty="0">
                <a:latin typeface="Tahoma"/>
                <a:cs typeface="Tahoma"/>
              </a:rPr>
              <a:t>u</a:t>
            </a:r>
            <a:r>
              <a:rPr lang="en-US" sz="2400" dirty="0">
                <a:latin typeface="Tahoma"/>
                <a:cs typeface="Tahoma"/>
              </a:rPr>
              <a:t> </a:t>
            </a:r>
            <a:r>
              <a:rPr lang="en-US" sz="2400" dirty="0" err="1">
                <a:latin typeface="Tahoma"/>
                <a:cs typeface="Tahoma"/>
              </a:rPr>
              <a:t>lịch</a:t>
            </a:r>
            <a:r>
              <a:rPr lang="en-US" sz="2400" dirty="0">
                <a:latin typeface="Tahoma"/>
                <a:cs typeface="Tahoma"/>
              </a:rPr>
              <a:t> </a:t>
            </a:r>
            <a:r>
              <a:rPr lang="en-US" sz="2400" spc="-20" dirty="0">
                <a:latin typeface="Tahoma"/>
                <a:cs typeface="Tahoma"/>
              </a:rPr>
              <a:t>=</a:t>
            </a:r>
            <a:r>
              <a:rPr lang="en-US" sz="2400" spc="-5" dirty="0">
                <a:latin typeface="Tahoma"/>
                <a:cs typeface="Tahoma"/>
              </a:rPr>
              <a:t> </a:t>
            </a:r>
            <a:r>
              <a:rPr lang="en-US" sz="2400" dirty="0" err="1">
                <a:solidFill>
                  <a:srgbClr val="FF0000"/>
                </a:solidFill>
                <a:latin typeface="Tahoma"/>
                <a:cs typeface="Tahoma"/>
              </a:rPr>
              <a:t>giải</a:t>
            </a:r>
            <a:r>
              <a:rPr lang="en-US" sz="2400" spc="-5" dirty="0">
                <a:solidFill>
                  <a:srgbClr val="FF0000"/>
                </a:solidFill>
                <a:latin typeface="Tahoma"/>
                <a:cs typeface="Tahoma"/>
              </a:rPr>
              <a:t> </a:t>
            </a:r>
            <a:r>
              <a:rPr lang="en-US" sz="2400" dirty="0" err="1">
                <a:solidFill>
                  <a:srgbClr val="FF0000"/>
                </a:solidFill>
                <a:latin typeface="Tahoma"/>
                <a:cs typeface="Tahoma"/>
              </a:rPr>
              <a:t>th</a:t>
            </a:r>
            <a:r>
              <a:rPr lang="en-US" sz="2400" spc="5" dirty="0" err="1">
                <a:solidFill>
                  <a:srgbClr val="FF0000"/>
                </a:solidFill>
                <a:latin typeface="Tahoma"/>
                <a:cs typeface="Tahoma"/>
              </a:rPr>
              <a:t>u</a:t>
            </a:r>
            <a:r>
              <a:rPr lang="en-US" sz="2400" dirty="0" err="1">
                <a:solidFill>
                  <a:srgbClr val="FF0000"/>
                </a:solidFill>
                <a:latin typeface="Tahoma"/>
                <a:cs typeface="Tahoma"/>
              </a:rPr>
              <a:t>ật</a:t>
            </a:r>
            <a:r>
              <a:rPr lang="en-US" sz="2400" dirty="0">
                <a:solidFill>
                  <a:srgbClr val="FF0000"/>
                </a:solidFill>
                <a:latin typeface="Tahoma"/>
                <a:cs typeface="Tahoma"/>
              </a:rPr>
              <a:t> </a:t>
            </a:r>
            <a:r>
              <a:rPr lang="en-US" sz="2400" dirty="0" err="1">
                <a:solidFill>
                  <a:srgbClr val="FF0000"/>
                </a:solidFill>
                <a:latin typeface="Tahoma"/>
                <a:cs typeface="Tahoma"/>
              </a:rPr>
              <a:t>đị</a:t>
            </a:r>
            <a:r>
              <a:rPr lang="en-US" sz="2400" spc="5" dirty="0" err="1">
                <a:solidFill>
                  <a:srgbClr val="FF0000"/>
                </a:solidFill>
                <a:latin typeface="Tahoma"/>
                <a:cs typeface="Tahoma"/>
              </a:rPr>
              <a:t>n</a:t>
            </a:r>
            <a:r>
              <a:rPr lang="en-US" sz="2400" dirty="0" err="1">
                <a:solidFill>
                  <a:srgbClr val="FF0000"/>
                </a:solidFill>
                <a:latin typeface="Tahoma"/>
                <a:cs typeface="Tahoma"/>
              </a:rPr>
              <a:t>h</a:t>
            </a:r>
            <a:r>
              <a:rPr lang="en-US" sz="2400" spc="-25" dirty="0">
                <a:solidFill>
                  <a:srgbClr val="FF0000"/>
                </a:solidFill>
                <a:latin typeface="Tahoma"/>
                <a:cs typeface="Tahoma"/>
              </a:rPr>
              <a:t> </a:t>
            </a:r>
            <a:r>
              <a:rPr lang="en-US" sz="2400" dirty="0" err="1">
                <a:solidFill>
                  <a:srgbClr val="FF0000"/>
                </a:solidFill>
                <a:latin typeface="Tahoma"/>
                <a:cs typeface="Tahoma"/>
              </a:rPr>
              <a:t>tu</a:t>
            </a:r>
            <a:r>
              <a:rPr lang="en-US" sz="2400" spc="5" dirty="0" err="1">
                <a:solidFill>
                  <a:srgbClr val="FF0000"/>
                </a:solidFill>
                <a:latin typeface="Tahoma"/>
                <a:cs typeface="Tahoma"/>
              </a:rPr>
              <a:t>y</a:t>
            </a:r>
            <a:r>
              <a:rPr lang="en-US" sz="2400" dirty="0" err="1">
                <a:solidFill>
                  <a:srgbClr val="FF0000"/>
                </a:solidFill>
                <a:latin typeface="Tahoma"/>
                <a:cs typeface="Tahoma"/>
              </a:rPr>
              <a:t>ến</a:t>
            </a:r>
            <a:endParaRPr lang="en-US" sz="2400" dirty="0">
              <a:latin typeface="Tahoma"/>
              <a:cs typeface="Tahoma"/>
            </a:endParaRPr>
          </a:p>
          <a:p>
            <a:endParaRPr dirty="0"/>
          </a:p>
        </p:txBody>
      </p:sp>
    </p:spTree>
    <p:extLst>
      <p:ext uri="{BB962C8B-B14F-4D97-AF65-F5344CB8AC3E}">
        <p14:creationId xmlns:p14="http://schemas.microsoft.com/office/powerpoint/2010/main" val="3939125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2700">
              <a:lnSpc>
                <a:spcPct val="100000"/>
              </a:lnSpc>
            </a:pPr>
            <a:r>
              <a:rPr lang="en-US" sz="1200" dirty="0"/>
              <a:t>G/</a:t>
            </a:r>
            <a:r>
              <a:rPr lang="en-US" sz="1200" spc="5" dirty="0" err="1"/>
              <a:t>t</a:t>
            </a:r>
            <a:r>
              <a:rPr lang="en-US" sz="1200" dirty="0" err="1"/>
              <a:t>hức</a:t>
            </a:r>
            <a:r>
              <a:rPr lang="en-US" sz="1200" spc="-25" dirty="0"/>
              <a:t> </a:t>
            </a:r>
            <a:r>
              <a:rPr lang="en-US" sz="1200" dirty="0"/>
              <a:t>MAC </a:t>
            </a:r>
            <a:r>
              <a:rPr lang="en-US" sz="1200" spc="-15" dirty="0"/>
              <a:t>“</a:t>
            </a:r>
            <a:r>
              <a:rPr lang="en-US" sz="1200" dirty="0"/>
              <a:t>Theo</a:t>
            </a:r>
            <a:r>
              <a:rPr lang="en-US" sz="1200" spc="-20" dirty="0"/>
              <a:t> </a:t>
            </a:r>
            <a:r>
              <a:rPr lang="en-US" sz="1200" dirty="0" err="1"/>
              <a:t>lượt</a:t>
            </a:r>
            <a:r>
              <a:rPr lang="en-US" sz="1200" dirty="0"/>
              <a:t>”</a:t>
            </a:r>
            <a:endParaRPr lang="en-US" sz="1200" spc="5" dirty="0">
              <a:solidFill>
                <a:srgbClr val="3333CC"/>
              </a:solidFill>
              <a:latin typeface="Tahoma"/>
              <a:cs typeface="Tahoma"/>
            </a:endParaRPr>
          </a:p>
          <a:p>
            <a:pPr marL="12700">
              <a:lnSpc>
                <a:spcPct val="100000"/>
              </a:lnSpc>
            </a:pPr>
            <a:r>
              <a:rPr lang="en-US" sz="1200" spc="5" dirty="0">
                <a:solidFill>
                  <a:srgbClr val="3333CC"/>
                </a:solidFill>
                <a:latin typeface="Tahoma"/>
                <a:cs typeface="Tahoma"/>
              </a:rPr>
              <a:t>g</a:t>
            </a:r>
            <a:r>
              <a:rPr lang="en-US" sz="1200" spc="-10" dirty="0">
                <a:solidFill>
                  <a:srgbClr val="3333CC"/>
                </a:solidFill>
                <a:latin typeface="Tahoma"/>
                <a:cs typeface="Tahoma"/>
              </a:rPr>
              <a:t>/</a:t>
            </a:r>
            <a:r>
              <a:rPr lang="en-US" sz="1200" dirty="0" err="1">
                <a:solidFill>
                  <a:srgbClr val="3333CC"/>
                </a:solidFill>
                <a:latin typeface="Tahoma"/>
                <a:cs typeface="Tahoma"/>
              </a:rPr>
              <a:t>thức</a:t>
            </a:r>
            <a:r>
              <a:rPr lang="en-US" sz="1200" spc="-15" dirty="0">
                <a:solidFill>
                  <a:srgbClr val="3333CC"/>
                </a:solidFill>
                <a:latin typeface="Tahoma"/>
                <a:cs typeface="Tahoma"/>
              </a:rPr>
              <a:t> </a:t>
            </a:r>
            <a:r>
              <a:rPr lang="en-US" sz="1200" spc="-20" dirty="0">
                <a:solidFill>
                  <a:srgbClr val="3333CC"/>
                </a:solidFill>
                <a:latin typeface="Tahoma"/>
                <a:cs typeface="Tahoma"/>
              </a:rPr>
              <a:t>MAC</a:t>
            </a:r>
            <a:r>
              <a:rPr lang="en-US" sz="1200" spc="-15" dirty="0">
                <a:solidFill>
                  <a:srgbClr val="3333CC"/>
                </a:solidFill>
                <a:latin typeface="Tahoma"/>
                <a:cs typeface="Tahoma"/>
              </a:rPr>
              <a:t> </a:t>
            </a:r>
            <a:r>
              <a:rPr lang="en-US" sz="1200" dirty="0" err="1">
                <a:solidFill>
                  <a:srgbClr val="3333CC"/>
                </a:solidFill>
                <a:latin typeface="Tahoma"/>
                <a:cs typeface="Tahoma"/>
              </a:rPr>
              <a:t>p</a:t>
            </a:r>
            <a:r>
              <a:rPr lang="en-US" sz="1200" spc="5" dirty="0" err="1">
                <a:solidFill>
                  <a:srgbClr val="3333CC"/>
                </a:solidFill>
                <a:latin typeface="Tahoma"/>
                <a:cs typeface="Tahoma"/>
              </a:rPr>
              <a:t>h</a:t>
            </a:r>
            <a:r>
              <a:rPr lang="en-US" sz="1200" dirty="0" err="1">
                <a:solidFill>
                  <a:srgbClr val="3333CC"/>
                </a:solidFill>
                <a:latin typeface="Tahoma"/>
                <a:cs typeface="Tahoma"/>
              </a:rPr>
              <a:t>ân</a:t>
            </a:r>
            <a:r>
              <a:rPr lang="en-US" sz="1200" spc="-10" dirty="0">
                <a:solidFill>
                  <a:srgbClr val="3333CC"/>
                </a:solidFill>
                <a:latin typeface="Tahoma"/>
                <a:cs typeface="Tahoma"/>
              </a:rPr>
              <a:t> </a:t>
            </a:r>
            <a:r>
              <a:rPr lang="en-US" sz="1200" spc="-15" dirty="0">
                <a:solidFill>
                  <a:srgbClr val="3333CC"/>
                </a:solidFill>
                <a:latin typeface="Tahoma"/>
                <a:cs typeface="Tahoma"/>
              </a:rPr>
              <a:t>chia</a:t>
            </a:r>
            <a:r>
              <a:rPr lang="en-US" sz="1200" spc="10" dirty="0">
                <a:solidFill>
                  <a:srgbClr val="3333CC"/>
                </a:solidFill>
                <a:latin typeface="Tahoma"/>
                <a:cs typeface="Tahoma"/>
              </a:rPr>
              <a:t> </a:t>
            </a:r>
            <a:r>
              <a:rPr lang="en-US" sz="1200" dirty="0" err="1">
                <a:solidFill>
                  <a:srgbClr val="3333CC"/>
                </a:solidFill>
                <a:latin typeface="Tahoma"/>
                <a:cs typeface="Tahoma"/>
              </a:rPr>
              <a:t>kên</a:t>
            </a:r>
            <a:r>
              <a:rPr lang="en-US" sz="1200" spc="10" dirty="0" err="1">
                <a:solidFill>
                  <a:srgbClr val="3333CC"/>
                </a:solidFill>
                <a:latin typeface="Tahoma"/>
                <a:cs typeface="Tahoma"/>
              </a:rPr>
              <a:t>h</a:t>
            </a:r>
            <a:r>
              <a:rPr lang="en-US" sz="1200" spc="-10" dirty="0">
                <a:solidFill>
                  <a:srgbClr val="3333CC"/>
                </a:solidFill>
                <a:latin typeface="Tahoma"/>
                <a:cs typeface="Tahoma"/>
              </a:rPr>
              <a:t>:</a:t>
            </a:r>
            <a:endParaRPr lang="en-US" sz="1200" dirty="0">
              <a:latin typeface="Tahoma"/>
              <a:cs typeface="Tahoma"/>
            </a:endParaRPr>
          </a:p>
          <a:p>
            <a:pPr marL="753110" indent="-284480">
              <a:lnSpc>
                <a:spcPct val="100000"/>
              </a:lnSpc>
              <a:spcBef>
                <a:spcPts val="384"/>
              </a:spcBef>
              <a:buClr>
                <a:srgbClr val="3333CC"/>
              </a:buClr>
              <a:buSzPct val="75000"/>
              <a:buFont typeface="Wingdings"/>
              <a:buChar char=""/>
              <a:tabLst>
                <a:tab pos="753745" algn="l"/>
              </a:tabLst>
            </a:pPr>
            <a:r>
              <a:rPr lang="en-US" sz="1100" spc="-5" dirty="0">
                <a:latin typeface="Tahoma"/>
                <a:cs typeface="Tahoma"/>
              </a:rPr>
              <a:t>chi</a:t>
            </a:r>
            <a:r>
              <a:rPr lang="en-US" sz="1100" dirty="0">
                <a:latin typeface="Tahoma"/>
                <a:cs typeface="Tahoma"/>
              </a:rPr>
              <a:t>a</a:t>
            </a:r>
            <a:r>
              <a:rPr lang="en-US" sz="1100" spc="-15" dirty="0">
                <a:latin typeface="Tahoma"/>
                <a:cs typeface="Tahoma"/>
              </a:rPr>
              <a:t> </a:t>
            </a:r>
            <a:r>
              <a:rPr lang="en-US" sz="1100" spc="5" dirty="0" err="1">
                <a:latin typeface="Tahoma"/>
                <a:cs typeface="Tahoma"/>
              </a:rPr>
              <a:t>s</a:t>
            </a:r>
            <a:r>
              <a:rPr lang="en-US" sz="1100" dirty="0" err="1">
                <a:latin typeface="Tahoma"/>
                <a:cs typeface="Tahoma"/>
              </a:rPr>
              <a:t>ẻ</a:t>
            </a:r>
            <a:r>
              <a:rPr lang="en-US" sz="1100" spc="-25" dirty="0">
                <a:latin typeface="Tahoma"/>
                <a:cs typeface="Tahoma"/>
              </a:rPr>
              <a:t> </a:t>
            </a:r>
            <a:r>
              <a:rPr lang="en-US" sz="1100" dirty="0" err="1">
                <a:latin typeface="Tahoma"/>
                <a:cs typeface="Tahoma"/>
              </a:rPr>
              <a:t>kênh</a:t>
            </a:r>
            <a:r>
              <a:rPr lang="en-US" sz="1100" spc="-10" dirty="0">
                <a:latin typeface="Tahoma"/>
                <a:cs typeface="Tahoma"/>
              </a:rPr>
              <a:t> </a:t>
            </a:r>
            <a:r>
              <a:rPr lang="en-US" sz="1200" i="1" spc="-50" dirty="0" err="1">
                <a:latin typeface="Tahoma"/>
                <a:cs typeface="Tahoma"/>
              </a:rPr>
              <a:t>hiệu</a:t>
            </a:r>
            <a:r>
              <a:rPr lang="en-US" sz="1200" i="1" spc="-50" dirty="0">
                <a:latin typeface="Tahoma"/>
                <a:cs typeface="Tahoma"/>
              </a:rPr>
              <a:t> </a:t>
            </a:r>
            <a:r>
              <a:rPr lang="en-US" sz="1200" i="1" spc="-60" dirty="0" err="1">
                <a:latin typeface="Tahoma"/>
                <a:cs typeface="Tahoma"/>
              </a:rPr>
              <a:t>q</a:t>
            </a:r>
            <a:r>
              <a:rPr lang="en-US" sz="1200" i="1" spc="-70" dirty="0" err="1">
                <a:latin typeface="Tahoma"/>
                <a:cs typeface="Tahoma"/>
              </a:rPr>
              <a:t>u</a:t>
            </a:r>
            <a:r>
              <a:rPr lang="en-US" sz="1200" i="1" spc="-60" dirty="0" err="1">
                <a:latin typeface="Tahoma"/>
                <a:cs typeface="Tahoma"/>
              </a:rPr>
              <a:t>ả</a:t>
            </a:r>
            <a:r>
              <a:rPr lang="en-US" sz="1200" i="1" spc="-45" dirty="0">
                <a:latin typeface="Tahoma"/>
                <a:cs typeface="Tahoma"/>
              </a:rPr>
              <a:t> </a:t>
            </a:r>
            <a:r>
              <a:rPr lang="en-US" sz="1100" spc="-5" dirty="0" err="1">
                <a:latin typeface="Tahoma"/>
                <a:cs typeface="Tahoma"/>
              </a:rPr>
              <a:t>v</a:t>
            </a:r>
            <a:r>
              <a:rPr lang="en-US" sz="1100" dirty="0" err="1">
                <a:latin typeface="Tahoma"/>
                <a:cs typeface="Tahoma"/>
              </a:rPr>
              <a:t>à</a:t>
            </a:r>
            <a:r>
              <a:rPr lang="en-US" sz="1100" dirty="0">
                <a:latin typeface="Tahoma"/>
                <a:cs typeface="Tahoma"/>
              </a:rPr>
              <a:t> </a:t>
            </a:r>
            <a:r>
              <a:rPr lang="en-US" sz="1200" i="1" spc="-60" dirty="0" err="1">
                <a:latin typeface="Tahoma"/>
                <a:cs typeface="Tahoma"/>
              </a:rPr>
              <a:t>công</a:t>
            </a:r>
            <a:r>
              <a:rPr lang="en-US" sz="1200" i="1" spc="-50" dirty="0">
                <a:latin typeface="Tahoma"/>
                <a:cs typeface="Tahoma"/>
              </a:rPr>
              <a:t> </a:t>
            </a:r>
            <a:r>
              <a:rPr lang="en-US" sz="1200" i="1" spc="-60" dirty="0" err="1">
                <a:latin typeface="Tahoma"/>
                <a:cs typeface="Tahoma"/>
              </a:rPr>
              <a:t>bằng</a:t>
            </a:r>
            <a:r>
              <a:rPr lang="en-US" sz="1200" i="1" spc="-55" dirty="0">
                <a:latin typeface="Tahoma"/>
                <a:cs typeface="Tahoma"/>
              </a:rPr>
              <a:t> </a:t>
            </a:r>
            <a:r>
              <a:rPr lang="en-US" sz="1100" spc="-5" dirty="0" err="1">
                <a:latin typeface="Tahoma"/>
                <a:cs typeface="Tahoma"/>
              </a:rPr>
              <a:t>kh</a:t>
            </a:r>
            <a:r>
              <a:rPr lang="en-US" sz="1100" dirty="0" err="1">
                <a:latin typeface="Tahoma"/>
                <a:cs typeface="Tahoma"/>
              </a:rPr>
              <a:t>i</a:t>
            </a:r>
            <a:r>
              <a:rPr lang="en-US" sz="1100" spc="5" dirty="0">
                <a:latin typeface="Tahoma"/>
                <a:cs typeface="Tahoma"/>
              </a:rPr>
              <a:t> </a:t>
            </a:r>
            <a:r>
              <a:rPr lang="en-US" sz="1100" dirty="0" err="1">
                <a:latin typeface="Tahoma"/>
                <a:cs typeface="Tahoma"/>
              </a:rPr>
              <a:t>tải</a:t>
            </a:r>
            <a:r>
              <a:rPr lang="en-US" sz="1100" spc="-5" dirty="0">
                <a:latin typeface="Tahoma"/>
                <a:cs typeface="Tahoma"/>
              </a:rPr>
              <a:t> </a:t>
            </a:r>
            <a:r>
              <a:rPr lang="en-US" sz="1100" spc="-5" dirty="0" err="1">
                <a:latin typeface="Tahoma"/>
                <a:cs typeface="Tahoma"/>
              </a:rPr>
              <a:t>cao</a:t>
            </a:r>
            <a:endParaRPr lang="en-US" sz="1100" dirty="0">
              <a:latin typeface="Tahoma"/>
              <a:cs typeface="Tahoma"/>
            </a:endParaRPr>
          </a:p>
          <a:p>
            <a:pPr marL="753110" marR="5080" indent="-284480">
              <a:lnSpc>
                <a:spcPct val="100000"/>
              </a:lnSpc>
              <a:spcBef>
                <a:spcPts val="459"/>
              </a:spcBef>
              <a:buClr>
                <a:srgbClr val="3333CC"/>
              </a:buClr>
              <a:buSzPct val="75000"/>
              <a:buFont typeface="Wingdings"/>
              <a:buChar char=""/>
              <a:tabLst>
                <a:tab pos="753745" algn="l"/>
              </a:tabLst>
            </a:pPr>
            <a:r>
              <a:rPr lang="en-US" sz="1100" dirty="0" err="1">
                <a:latin typeface="Tahoma"/>
                <a:cs typeface="Tahoma"/>
              </a:rPr>
              <a:t>không</a:t>
            </a:r>
            <a:r>
              <a:rPr lang="en-US" sz="1100" spc="-35" dirty="0">
                <a:latin typeface="Tahoma"/>
                <a:cs typeface="Tahoma"/>
              </a:rPr>
              <a:t> </a:t>
            </a:r>
            <a:r>
              <a:rPr lang="en-US" sz="1100" dirty="0" err="1">
                <a:latin typeface="Tahoma"/>
                <a:cs typeface="Tahoma"/>
              </a:rPr>
              <a:t>hiệu</a:t>
            </a:r>
            <a:r>
              <a:rPr lang="en-US" sz="1100" spc="-10" dirty="0">
                <a:latin typeface="Tahoma"/>
                <a:cs typeface="Tahoma"/>
              </a:rPr>
              <a:t> </a:t>
            </a:r>
            <a:r>
              <a:rPr lang="en-US" sz="1100" dirty="0" err="1">
                <a:latin typeface="Tahoma"/>
                <a:cs typeface="Tahoma"/>
              </a:rPr>
              <a:t>q</a:t>
            </a:r>
            <a:r>
              <a:rPr lang="en-US" sz="1100" spc="-10" dirty="0" err="1">
                <a:latin typeface="Tahoma"/>
                <a:cs typeface="Tahoma"/>
              </a:rPr>
              <a:t>u</a:t>
            </a:r>
            <a:r>
              <a:rPr lang="en-US" sz="1100" dirty="0" err="1">
                <a:latin typeface="Tahoma"/>
                <a:cs typeface="Tahoma"/>
              </a:rPr>
              <a:t>ả</a:t>
            </a:r>
            <a:r>
              <a:rPr lang="en-US" sz="1100" spc="-10" dirty="0">
                <a:latin typeface="Tahoma"/>
                <a:cs typeface="Tahoma"/>
              </a:rPr>
              <a:t> </a:t>
            </a:r>
            <a:r>
              <a:rPr lang="en-US" sz="1100" spc="-5" dirty="0" err="1">
                <a:latin typeface="Tahoma"/>
                <a:cs typeface="Tahoma"/>
              </a:rPr>
              <a:t>kh</a:t>
            </a:r>
            <a:r>
              <a:rPr lang="en-US" sz="1100" dirty="0" err="1">
                <a:latin typeface="Tahoma"/>
                <a:cs typeface="Tahoma"/>
              </a:rPr>
              <a:t>i</a:t>
            </a:r>
            <a:r>
              <a:rPr lang="en-US" sz="1100" spc="-5" dirty="0">
                <a:latin typeface="Tahoma"/>
                <a:cs typeface="Tahoma"/>
              </a:rPr>
              <a:t> </a:t>
            </a:r>
            <a:r>
              <a:rPr lang="en-US" sz="1100" dirty="0" err="1">
                <a:latin typeface="Tahoma"/>
                <a:cs typeface="Tahoma"/>
              </a:rPr>
              <a:t>tải</a:t>
            </a:r>
            <a:r>
              <a:rPr lang="en-US" sz="1100" spc="5" dirty="0">
                <a:latin typeface="Tahoma"/>
                <a:cs typeface="Tahoma"/>
              </a:rPr>
              <a:t> </a:t>
            </a:r>
            <a:r>
              <a:rPr lang="en-US" sz="1100" dirty="0" err="1">
                <a:latin typeface="Tahoma"/>
                <a:cs typeface="Tahoma"/>
              </a:rPr>
              <a:t>thấp</a:t>
            </a:r>
            <a:r>
              <a:rPr lang="en-US" sz="1100" dirty="0">
                <a:latin typeface="Tahoma"/>
                <a:cs typeface="Tahoma"/>
              </a:rPr>
              <a:t>:</a:t>
            </a:r>
            <a:r>
              <a:rPr lang="en-US" sz="1100" spc="-15" dirty="0">
                <a:latin typeface="Tahoma"/>
                <a:cs typeface="Tahoma"/>
              </a:rPr>
              <a:t> </a:t>
            </a:r>
            <a:r>
              <a:rPr lang="en-US" sz="1100" dirty="0" err="1">
                <a:latin typeface="Tahoma"/>
                <a:cs typeface="Tahoma"/>
              </a:rPr>
              <a:t>trễ</a:t>
            </a:r>
            <a:r>
              <a:rPr lang="en-US" sz="1100" spc="15" dirty="0">
                <a:latin typeface="Tahoma"/>
                <a:cs typeface="Tahoma"/>
              </a:rPr>
              <a:t> </a:t>
            </a:r>
            <a:r>
              <a:rPr lang="en-US" sz="1100" spc="-5" dirty="0" err="1">
                <a:latin typeface="Tahoma"/>
                <a:cs typeface="Tahoma"/>
              </a:rPr>
              <a:t>kh</a:t>
            </a:r>
            <a:r>
              <a:rPr lang="en-US" sz="1100" dirty="0" err="1">
                <a:latin typeface="Tahoma"/>
                <a:cs typeface="Tahoma"/>
              </a:rPr>
              <a:t>i</a:t>
            </a:r>
            <a:r>
              <a:rPr lang="en-US" sz="1100" spc="-5" dirty="0">
                <a:latin typeface="Tahoma"/>
                <a:cs typeface="Tahoma"/>
              </a:rPr>
              <a:t> </a:t>
            </a:r>
            <a:r>
              <a:rPr lang="en-US" sz="1100" spc="-5" dirty="0" err="1">
                <a:latin typeface="Tahoma"/>
                <a:cs typeface="Tahoma"/>
              </a:rPr>
              <a:t>tru</a:t>
            </a:r>
            <a:r>
              <a:rPr lang="en-US" sz="1100" dirty="0" err="1">
                <a:latin typeface="Tahoma"/>
                <a:cs typeface="Tahoma"/>
              </a:rPr>
              <a:t>y</a:t>
            </a:r>
            <a:r>
              <a:rPr lang="en-US" sz="1100" spc="5" dirty="0">
                <a:latin typeface="Tahoma"/>
                <a:cs typeface="Tahoma"/>
              </a:rPr>
              <a:t> </a:t>
            </a:r>
            <a:r>
              <a:rPr lang="en-US" sz="1100" dirty="0" err="1">
                <a:latin typeface="Tahoma"/>
                <a:cs typeface="Tahoma"/>
              </a:rPr>
              <a:t>cập</a:t>
            </a:r>
            <a:r>
              <a:rPr lang="en-US" sz="1100" spc="-15" dirty="0">
                <a:latin typeface="Tahoma"/>
                <a:cs typeface="Tahoma"/>
              </a:rPr>
              <a:t> </a:t>
            </a:r>
            <a:r>
              <a:rPr lang="en-US" sz="1100" dirty="0" err="1">
                <a:latin typeface="Tahoma"/>
                <a:cs typeface="Tahoma"/>
              </a:rPr>
              <a:t>kên</a:t>
            </a:r>
            <a:r>
              <a:rPr lang="en-US" sz="1100" spc="-5" dirty="0" err="1">
                <a:latin typeface="Tahoma"/>
                <a:cs typeface="Tahoma"/>
              </a:rPr>
              <a:t>h</a:t>
            </a:r>
            <a:r>
              <a:rPr lang="en-US" sz="1100" dirty="0">
                <a:latin typeface="Tahoma"/>
                <a:cs typeface="Tahoma"/>
              </a:rPr>
              <a:t>,</a:t>
            </a:r>
            <a:r>
              <a:rPr lang="en-US" sz="1100" spc="-10" dirty="0">
                <a:latin typeface="Tahoma"/>
                <a:cs typeface="Tahoma"/>
              </a:rPr>
              <a:t> </a:t>
            </a:r>
            <a:r>
              <a:rPr lang="en-US" sz="1100" dirty="0" err="1">
                <a:latin typeface="Tahoma"/>
                <a:cs typeface="Tahoma"/>
              </a:rPr>
              <a:t>được</a:t>
            </a:r>
            <a:r>
              <a:rPr lang="en-US" sz="1100" spc="-15" dirty="0">
                <a:latin typeface="Tahoma"/>
                <a:cs typeface="Tahoma"/>
              </a:rPr>
              <a:t> </a:t>
            </a:r>
            <a:r>
              <a:rPr lang="en-US" sz="1100" spc="5" dirty="0" err="1">
                <a:latin typeface="Tahoma"/>
                <a:cs typeface="Tahoma"/>
              </a:rPr>
              <a:t>s</a:t>
            </a:r>
            <a:r>
              <a:rPr lang="en-US" sz="1100" dirty="0" err="1">
                <a:latin typeface="Tahoma"/>
                <a:cs typeface="Tahoma"/>
              </a:rPr>
              <a:t>ử</a:t>
            </a:r>
            <a:r>
              <a:rPr lang="en-US" sz="1100" spc="-5" dirty="0">
                <a:latin typeface="Tahoma"/>
                <a:cs typeface="Tahoma"/>
              </a:rPr>
              <a:t> </a:t>
            </a:r>
            <a:r>
              <a:rPr lang="en-US" sz="1100" dirty="0" err="1">
                <a:latin typeface="Tahoma"/>
                <a:cs typeface="Tahoma"/>
              </a:rPr>
              <a:t>d</a:t>
            </a:r>
            <a:r>
              <a:rPr lang="en-US" sz="1100" spc="-10" dirty="0" err="1">
                <a:latin typeface="Tahoma"/>
                <a:cs typeface="Tahoma"/>
              </a:rPr>
              <a:t>ụ</a:t>
            </a:r>
            <a:r>
              <a:rPr lang="en-US" sz="1100" dirty="0" err="1">
                <a:latin typeface="Tahoma"/>
                <a:cs typeface="Tahoma"/>
              </a:rPr>
              <a:t>ng</a:t>
            </a:r>
            <a:r>
              <a:rPr lang="en-US" sz="1100" dirty="0">
                <a:latin typeface="Tahoma"/>
                <a:cs typeface="Tahoma"/>
              </a:rPr>
              <a:t> 1/N</a:t>
            </a:r>
            <a:r>
              <a:rPr lang="en-US" sz="1100" spc="-25" dirty="0">
                <a:latin typeface="Tahoma"/>
                <a:cs typeface="Tahoma"/>
              </a:rPr>
              <a:t> </a:t>
            </a:r>
            <a:r>
              <a:rPr lang="en-US" sz="1100" dirty="0" err="1">
                <a:latin typeface="Tahoma"/>
                <a:cs typeface="Tahoma"/>
              </a:rPr>
              <a:t>băng</a:t>
            </a:r>
            <a:r>
              <a:rPr lang="en-US" sz="1100" spc="-35" dirty="0">
                <a:latin typeface="Tahoma"/>
                <a:cs typeface="Tahoma"/>
              </a:rPr>
              <a:t> </a:t>
            </a:r>
            <a:r>
              <a:rPr lang="en-US" sz="1100" dirty="0" err="1">
                <a:latin typeface="Tahoma"/>
                <a:cs typeface="Tahoma"/>
              </a:rPr>
              <a:t>thông</a:t>
            </a:r>
            <a:r>
              <a:rPr lang="en-US" sz="1100" spc="-15" dirty="0">
                <a:latin typeface="Tahoma"/>
                <a:cs typeface="Tahoma"/>
              </a:rPr>
              <a:t> </a:t>
            </a:r>
            <a:r>
              <a:rPr lang="en-US" sz="1100" dirty="0" err="1">
                <a:latin typeface="Tahoma"/>
                <a:cs typeface="Tahoma"/>
              </a:rPr>
              <a:t>nếu</a:t>
            </a:r>
            <a:r>
              <a:rPr lang="en-US" sz="1100" spc="-20" dirty="0">
                <a:latin typeface="Tahoma"/>
                <a:cs typeface="Tahoma"/>
              </a:rPr>
              <a:t> </a:t>
            </a:r>
            <a:r>
              <a:rPr lang="en-US" sz="1100" dirty="0" err="1">
                <a:latin typeface="Tahoma"/>
                <a:cs typeface="Tahoma"/>
              </a:rPr>
              <a:t>thâm</a:t>
            </a:r>
            <a:r>
              <a:rPr lang="en-US" sz="1100" spc="-5" dirty="0">
                <a:latin typeface="Tahoma"/>
                <a:cs typeface="Tahoma"/>
              </a:rPr>
              <a:t> </a:t>
            </a:r>
            <a:r>
              <a:rPr lang="en-US" sz="1100" dirty="0" err="1">
                <a:latin typeface="Tahoma"/>
                <a:cs typeface="Tahoma"/>
              </a:rPr>
              <a:t>chí</a:t>
            </a:r>
            <a:r>
              <a:rPr lang="en-US" sz="1100" spc="-5" dirty="0">
                <a:latin typeface="Tahoma"/>
                <a:cs typeface="Tahoma"/>
              </a:rPr>
              <a:t> </a:t>
            </a:r>
            <a:r>
              <a:rPr lang="en-US" sz="1100" dirty="0" err="1">
                <a:latin typeface="Tahoma"/>
                <a:cs typeface="Tahoma"/>
              </a:rPr>
              <a:t>chỉ</a:t>
            </a:r>
            <a:r>
              <a:rPr lang="en-US" sz="1100" spc="-10" dirty="0">
                <a:latin typeface="Tahoma"/>
                <a:cs typeface="Tahoma"/>
              </a:rPr>
              <a:t> </a:t>
            </a:r>
            <a:r>
              <a:rPr lang="en-US" sz="1100" dirty="0" err="1">
                <a:latin typeface="Tahoma"/>
                <a:cs typeface="Tahoma"/>
              </a:rPr>
              <a:t>có</a:t>
            </a:r>
            <a:r>
              <a:rPr lang="en-US" sz="1100" dirty="0">
                <a:latin typeface="Tahoma"/>
                <a:cs typeface="Tahoma"/>
              </a:rPr>
              <a:t> 1 </a:t>
            </a:r>
            <a:r>
              <a:rPr lang="en-US" sz="1100" spc="-10" dirty="0">
                <a:latin typeface="Tahoma"/>
                <a:cs typeface="Tahoma"/>
              </a:rPr>
              <a:t>n</a:t>
            </a:r>
            <a:r>
              <a:rPr lang="en-US" sz="1100" dirty="0">
                <a:latin typeface="Tahoma"/>
                <a:cs typeface="Tahoma"/>
              </a:rPr>
              <a:t>ode</a:t>
            </a:r>
            <a:r>
              <a:rPr lang="en-US" sz="1100" spc="-25" dirty="0">
                <a:latin typeface="Tahoma"/>
                <a:cs typeface="Tahoma"/>
              </a:rPr>
              <a:t> </a:t>
            </a:r>
            <a:r>
              <a:rPr lang="en-US" sz="1100" dirty="0" err="1">
                <a:latin typeface="Tahoma"/>
                <a:cs typeface="Tahoma"/>
              </a:rPr>
              <a:t>làm</a:t>
            </a:r>
            <a:r>
              <a:rPr lang="en-US" sz="1100" spc="-5" dirty="0">
                <a:latin typeface="Tahoma"/>
                <a:cs typeface="Tahoma"/>
              </a:rPr>
              <a:t> </a:t>
            </a:r>
            <a:r>
              <a:rPr lang="en-US" sz="1100" dirty="0" err="1">
                <a:latin typeface="Tahoma"/>
                <a:cs typeface="Tahoma"/>
              </a:rPr>
              <a:t>việ</a:t>
            </a:r>
            <a:r>
              <a:rPr lang="en-US" sz="1100" spc="-5" dirty="0" err="1">
                <a:latin typeface="Tahoma"/>
                <a:cs typeface="Tahoma"/>
              </a:rPr>
              <a:t>c</a:t>
            </a:r>
            <a:r>
              <a:rPr lang="en-US" sz="1100" dirty="0">
                <a:latin typeface="Tahoma"/>
                <a:cs typeface="Tahoma"/>
              </a:rPr>
              <a:t>!</a:t>
            </a:r>
          </a:p>
          <a:p>
            <a:pPr marL="12700">
              <a:lnSpc>
                <a:spcPct val="100000"/>
              </a:lnSpc>
              <a:spcBef>
                <a:spcPts val="595"/>
              </a:spcBef>
            </a:pPr>
            <a:r>
              <a:rPr lang="en-US" sz="1200" spc="5" dirty="0">
                <a:solidFill>
                  <a:srgbClr val="3333CC"/>
                </a:solidFill>
                <a:latin typeface="Tahoma"/>
                <a:cs typeface="Tahoma"/>
              </a:rPr>
              <a:t>g</a:t>
            </a:r>
            <a:r>
              <a:rPr lang="en-US" sz="1200" spc="-10" dirty="0">
                <a:solidFill>
                  <a:srgbClr val="3333CC"/>
                </a:solidFill>
                <a:latin typeface="Tahoma"/>
                <a:cs typeface="Tahoma"/>
              </a:rPr>
              <a:t>/</a:t>
            </a:r>
            <a:r>
              <a:rPr lang="en-US" sz="1200" dirty="0" err="1">
                <a:solidFill>
                  <a:srgbClr val="3333CC"/>
                </a:solidFill>
                <a:latin typeface="Tahoma"/>
                <a:cs typeface="Tahoma"/>
              </a:rPr>
              <a:t>thức</a:t>
            </a:r>
            <a:r>
              <a:rPr lang="en-US" sz="1200" spc="-15" dirty="0">
                <a:solidFill>
                  <a:srgbClr val="3333CC"/>
                </a:solidFill>
                <a:latin typeface="Tahoma"/>
                <a:cs typeface="Tahoma"/>
              </a:rPr>
              <a:t> </a:t>
            </a:r>
            <a:r>
              <a:rPr lang="en-US" sz="1200" spc="-20" dirty="0">
                <a:solidFill>
                  <a:srgbClr val="3333CC"/>
                </a:solidFill>
                <a:latin typeface="Tahoma"/>
                <a:cs typeface="Tahoma"/>
              </a:rPr>
              <a:t>MAC</a:t>
            </a:r>
            <a:r>
              <a:rPr lang="en-US" sz="1200" spc="-15" dirty="0">
                <a:solidFill>
                  <a:srgbClr val="3333CC"/>
                </a:solidFill>
                <a:latin typeface="Tahoma"/>
                <a:cs typeface="Tahoma"/>
              </a:rPr>
              <a:t> </a:t>
            </a:r>
            <a:r>
              <a:rPr lang="en-US" sz="1200" spc="-5" dirty="0" err="1">
                <a:solidFill>
                  <a:srgbClr val="3333CC"/>
                </a:solidFill>
                <a:latin typeface="Tahoma"/>
                <a:cs typeface="Tahoma"/>
              </a:rPr>
              <a:t>tru</a:t>
            </a:r>
            <a:r>
              <a:rPr lang="en-US" sz="1200" dirty="0" err="1">
                <a:solidFill>
                  <a:srgbClr val="3333CC"/>
                </a:solidFill>
                <a:latin typeface="Tahoma"/>
                <a:cs typeface="Tahoma"/>
              </a:rPr>
              <a:t>y</a:t>
            </a:r>
            <a:r>
              <a:rPr lang="en-US" sz="1200" spc="-5" dirty="0">
                <a:solidFill>
                  <a:srgbClr val="3333CC"/>
                </a:solidFill>
                <a:latin typeface="Tahoma"/>
                <a:cs typeface="Tahoma"/>
              </a:rPr>
              <a:t> </a:t>
            </a:r>
            <a:r>
              <a:rPr lang="en-US" sz="1200" dirty="0" err="1">
                <a:solidFill>
                  <a:srgbClr val="3333CC"/>
                </a:solidFill>
                <a:latin typeface="Tahoma"/>
                <a:cs typeface="Tahoma"/>
              </a:rPr>
              <a:t>cập</a:t>
            </a:r>
            <a:r>
              <a:rPr lang="en-US" sz="1200" spc="5" dirty="0">
                <a:solidFill>
                  <a:srgbClr val="3333CC"/>
                </a:solidFill>
                <a:latin typeface="Tahoma"/>
                <a:cs typeface="Tahoma"/>
              </a:rPr>
              <a:t> </a:t>
            </a:r>
            <a:r>
              <a:rPr lang="en-US" sz="1200" dirty="0" err="1">
                <a:solidFill>
                  <a:srgbClr val="3333CC"/>
                </a:solidFill>
                <a:latin typeface="Tahoma"/>
                <a:cs typeface="Tahoma"/>
              </a:rPr>
              <a:t>n</a:t>
            </a:r>
            <a:r>
              <a:rPr lang="en-US" sz="1200" spc="5" dirty="0" err="1">
                <a:solidFill>
                  <a:srgbClr val="3333CC"/>
                </a:solidFill>
                <a:latin typeface="Tahoma"/>
                <a:cs typeface="Tahoma"/>
              </a:rPr>
              <a:t>g</a:t>
            </a:r>
            <a:r>
              <a:rPr lang="en-US" sz="1200" dirty="0" err="1">
                <a:solidFill>
                  <a:srgbClr val="3333CC"/>
                </a:solidFill>
                <a:latin typeface="Tahoma"/>
                <a:cs typeface="Tahoma"/>
              </a:rPr>
              <a:t>ẫu</a:t>
            </a:r>
            <a:r>
              <a:rPr lang="en-US" sz="1200" spc="-15" dirty="0">
                <a:solidFill>
                  <a:srgbClr val="3333CC"/>
                </a:solidFill>
                <a:latin typeface="Tahoma"/>
                <a:cs typeface="Tahoma"/>
              </a:rPr>
              <a:t> </a:t>
            </a:r>
            <a:r>
              <a:rPr lang="en-US" sz="1200" dirty="0" err="1">
                <a:solidFill>
                  <a:srgbClr val="3333CC"/>
                </a:solidFill>
                <a:latin typeface="Tahoma"/>
                <a:cs typeface="Tahoma"/>
              </a:rPr>
              <a:t>n</a:t>
            </a:r>
            <a:r>
              <a:rPr lang="en-US" sz="1200" spc="5" dirty="0" err="1">
                <a:solidFill>
                  <a:srgbClr val="3333CC"/>
                </a:solidFill>
                <a:latin typeface="Tahoma"/>
                <a:cs typeface="Tahoma"/>
              </a:rPr>
              <a:t>h</a:t>
            </a:r>
            <a:r>
              <a:rPr lang="en-US" sz="1200" dirty="0" err="1">
                <a:solidFill>
                  <a:srgbClr val="3333CC"/>
                </a:solidFill>
                <a:latin typeface="Tahoma"/>
                <a:cs typeface="Tahoma"/>
              </a:rPr>
              <a:t>iên</a:t>
            </a:r>
            <a:endParaRPr lang="en-US" sz="1200" dirty="0">
              <a:latin typeface="Tahoma"/>
              <a:cs typeface="Tahoma"/>
            </a:endParaRPr>
          </a:p>
          <a:p>
            <a:pPr marL="753110" marR="135890" indent="-284480">
              <a:lnSpc>
                <a:spcPct val="100000"/>
              </a:lnSpc>
              <a:spcBef>
                <a:spcPts val="484"/>
              </a:spcBef>
              <a:buClr>
                <a:srgbClr val="3333CC"/>
              </a:buClr>
              <a:buSzPct val="75000"/>
              <a:buFont typeface="Wingdings"/>
              <a:buChar char=""/>
              <a:tabLst>
                <a:tab pos="753745" algn="l"/>
              </a:tabLst>
            </a:pPr>
            <a:r>
              <a:rPr lang="en-US" sz="1100" dirty="0" err="1">
                <a:latin typeface="Tahoma"/>
                <a:cs typeface="Tahoma"/>
              </a:rPr>
              <a:t>hiệu</a:t>
            </a:r>
            <a:r>
              <a:rPr lang="en-US" sz="1100" spc="-20" dirty="0">
                <a:latin typeface="Tahoma"/>
                <a:cs typeface="Tahoma"/>
              </a:rPr>
              <a:t> </a:t>
            </a:r>
            <a:r>
              <a:rPr lang="en-US" sz="1100" dirty="0" err="1">
                <a:latin typeface="Tahoma"/>
                <a:cs typeface="Tahoma"/>
              </a:rPr>
              <a:t>q</a:t>
            </a:r>
            <a:r>
              <a:rPr lang="en-US" sz="1100" spc="-10" dirty="0" err="1">
                <a:latin typeface="Tahoma"/>
                <a:cs typeface="Tahoma"/>
              </a:rPr>
              <a:t>u</a:t>
            </a:r>
            <a:r>
              <a:rPr lang="en-US" sz="1100" dirty="0" err="1">
                <a:latin typeface="Tahoma"/>
                <a:cs typeface="Tahoma"/>
              </a:rPr>
              <a:t>ả</a:t>
            </a:r>
            <a:r>
              <a:rPr lang="en-US" sz="1100" spc="-25" dirty="0">
                <a:latin typeface="Tahoma"/>
                <a:cs typeface="Tahoma"/>
              </a:rPr>
              <a:t> </a:t>
            </a:r>
            <a:r>
              <a:rPr lang="en-US" sz="1100" spc="-5" dirty="0" err="1">
                <a:latin typeface="Tahoma"/>
                <a:cs typeface="Tahoma"/>
              </a:rPr>
              <a:t>kh</a:t>
            </a:r>
            <a:r>
              <a:rPr lang="en-US" sz="1100" dirty="0" err="1">
                <a:latin typeface="Tahoma"/>
                <a:cs typeface="Tahoma"/>
              </a:rPr>
              <a:t>i</a:t>
            </a:r>
            <a:r>
              <a:rPr lang="en-US" sz="1100" spc="5" dirty="0">
                <a:latin typeface="Tahoma"/>
                <a:cs typeface="Tahoma"/>
              </a:rPr>
              <a:t> </a:t>
            </a:r>
            <a:r>
              <a:rPr lang="en-US" sz="1100" dirty="0" err="1">
                <a:latin typeface="Tahoma"/>
                <a:cs typeface="Tahoma"/>
              </a:rPr>
              <a:t>tải</a:t>
            </a:r>
            <a:r>
              <a:rPr lang="en-US" sz="1100" spc="10" dirty="0">
                <a:latin typeface="Tahoma"/>
                <a:cs typeface="Tahoma"/>
              </a:rPr>
              <a:t> </a:t>
            </a:r>
            <a:r>
              <a:rPr lang="en-US" sz="1100" dirty="0" err="1">
                <a:latin typeface="Tahoma"/>
                <a:cs typeface="Tahoma"/>
              </a:rPr>
              <a:t>thấp</a:t>
            </a:r>
            <a:r>
              <a:rPr lang="en-US" sz="1100" dirty="0">
                <a:latin typeface="Tahoma"/>
                <a:cs typeface="Tahoma"/>
              </a:rPr>
              <a:t>:</a:t>
            </a:r>
            <a:r>
              <a:rPr lang="en-US" sz="1100" spc="-15" dirty="0">
                <a:latin typeface="Tahoma"/>
                <a:cs typeface="Tahoma"/>
              </a:rPr>
              <a:t> </a:t>
            </a:r>
            <a:r>
              <a:rPr lang="en-US" sz="1100" dirty="0" err="1">
                <a:latin typeface="Tahoma"/>
                <a:cs typeface="Tahoma"/>
              </a:rPr>
              <a:t>một</a:t>
            </a:r>
            <a:r>
              <a:rPr lang="en-US" sz="1100" dirty="0">
                <a:latin typeface="Tahoma"/>
                <a:cs typeface="Tahoma"/>
              </a:rPr>
              <a:t> node</a:t>
            </a:r>
            <a:r>
              <a:rPr lang="en-US" sz="1100" spc="-30" dirty="0">
                <a:latin typeface="Tahoma"/>
                <a:cs typeface="Tahoma"/>
              </a:rPr>
              <a:t> </a:t>
            </a:r>
            <a:r>
              <a:rPr lang="en-US" sz="1100" dirty="0" err="1">
                <a:latin typeface="Tahoma"/>
                <a:cs typeface="Tahoma"/>
              </a:rPr>
              <a:t>có</a:t>
            </a:r>
            <a:r>
              <a:rPr lang="en-US" sz="1100" dirty="0">
                <a:latin typeface="Tahoma"/>
                <a:cs typeface="Tahoma"/>
              </a:rPr>
              <a:t> </a:t>
            </a:r>
            <a:r>
              <a:rPr lang="en-US" sz="1100" dirty="0" err="1">
                <a:latin typeface="Tahoma"/>
                <a:cs typeface="Tahoma"/>
              </a:rPr>
              <a:t>thể</a:t>
            </a:r>
            <a:r>
              <a:rPr lang="en-US" sz="1100" dirty="0">
                <a:latin typeface="Tahoma"/>
                <a:cs typeface="Tahoma"/>
              </a:rPr>
              <a:t> </a:t>
            </a:r>
            <a:r>
              <a:rPr lang="en-US" sz="1100" spc="5" dirty="0" err="1">
                <a:latin typeface="Tahoma"/>
                <a:cs typeface="Tahoma"/>
              </a:rPr>
              <a:t>s</a:t>
            </a:r>
            <a:r>
              <a:rPr lang="en-US" sz="1100" dirty="0" err="1">
                <a:latin typeface="Tahoma"/>
                <a:cs typeface="Tahoma"/>
              </a:rPr>
              <a:t>ử</a:t>
            </a:r>
            <a:r>
              <a:rPr lang="en-US" sz="1100" spc="-20" dirty="0">
                <a:latin typeface="Tahoma"/>
                <a:cs typeface="Tahoma"/>
              </a:rPr>
              <a:t> </a:t>
            </a:r>
            <a:r>
              <a:rPr lang="en-US" sz="1100" dirty="0" err="1">
                <a:latin typeface="Tahoma"/>
                <a:cs typeface="Tahoma"/>
              </a:rPr>
              <a:t>d</a:t>
            </a:r>
            <a:r>
              <a:rPr lang="en-US" sz="1100" spc="-10" dirty="0" err="1">
                <a:latin typeface="Tahoma"/>
                <a:cs typeface="Tahoma"/>
              </a:rPr>
              <a:t>ụ</a:t>
            </a:r>
            <a:r>
              <a:rPr lang="en-US" sz="1100" dirty="0" err="1">
                <a:latin typeface="Tahoma"/>
                <a:cs typeface="Tahoma"/>
              </a:rPr>
              <a:t>ng</a:t>
            </a:r>
            <a:r>
              <a:rPr lang="en-US" sz="1100" spc="-20" dirty="0">
                <a:latin typeface="Tahoma"/>
                <a:cs typeface="Tahoma"/>
              </a:rPr>
              <a:t> </a:t>
            </a:r>
            <a:r>
              <a:rPr lang="en-US" sz="1100" dirty="0" err="1">
                <a:latin typeface="Tahoma"/>
                <a:cs typeface="Tahoma"/>
              </a:rPr>
              <a:t>hoàn</a:t>
            </a:r>
            <a:r>
              <a:rPr lang="en-US" sz="1100" spc="-25" dirty="0">
                <a:latin typeface="Tahoma"/>
                <a:cs typeface="Tahoma"/>
              </a:rPr>
              <a:t> </a:t>
            </a:r>
            <a:r>
              <a:rPr lang="en-US" sz="1100" dirty="0" err="1">
                <a:latin typeface="Tahoma"/>
                <a:cs typeface="Tahoma"/>
              </a:rPr>
              <a:t>toàn</a:t>
            </a:r>
            <a:r>
              <a:rPr lang="en-US" sz="1100" spc="-10" dirty="0">
                <a:latin typeface="Tahoma"/>
                <a:cs typeface="Tahoma"/>
              </a:rPr>
              <a:t> </a:t>
            </a:r>
            <a:r>
              <a:rPr lang="en-US" sz="1100" dirty="0" err="1">
                <a:latin typeface="Tahoma"/>
                <a:cs typeface="Tahoma"/>
              </a:rPr>
              <a:t>băng</a:t>
            </a:r>
            <a:r>
              <a:rPr lang="en-US" sz="1100" dirty="0">
                <a:latin typeface="Tahoma"/>
                <a:cs typeface="Tahoma"/>
              </a:rPr>
              <a:t> </a:t>
            </a:r>
            <a:r>
              <a:rPr lang="en-US" sz="1100" dirty="0" err="1">
                <a:latin typeface="Tahoma"/>
                <a:cs typeface="Tahoma"/>
              </a:rPr>
              <a:t>thông</a:t>
            </a:r>
            <a:endParaRPr lang="en-US" sz="1100" dirty="0">
              <a:latin typeface="Tahoma"/>
              <a:cs typeface="Tahoma"/>
            </a:endParaRPr>
          </a:p>
          <a:p>
            <a:pPr marL="753110" indent="-284480">
              <a:lnSpc>
                <a:spcPct val="100000"/>
              </a:lnSpc>
              <a:spcBef>
                <a:spcPts val="480"/>
              </a:spcBef>
              <a:buClr>
                <a:srgbClr val="3333CC"/>
              </a:buClr>
              <a:buSzPct val="75000"/>
              <a:buFont typeface="Wingdings"/>
              <a:buChar char=""/>
              <a:tabLst>
                <a:tab pos="753745" algn="l"/>
              </a:tabLst>
            </a:pPr>
            <a:r>
              <a:rPr lang="en-US" sz="1100" dirty="0" err="1">
                <a:latin typeface="Tahoma"/>
                <a:cs typeface="Tahoma"/>
              </a:rPr>
              <a:t>tải</a:t>
            </a:r>
            <a:r>
              <a:rPr lang="en-US" sz="1100" spc="-15" dirty="0">
                <a:latin typeface="Tahoma"/>
                <a:cs typeface="Tahoma"/>
              </a:rPr>
              <a:t> </a:t>
            </a:r>
            <a:r>
              <a:rPr lang="en-US" sz="1100" spc="-5" dirty="0" err="1">
                <a:latin typeface="Tahoma"/>
                <a:cs typeface="Tahoma"/>
              </a:rPr>
              <a:t>ca</a:t>
            </a:r>
            <a:r>
              <a:rPr lang="en-US" sz="1100" spc="5" dirty="0" err="1">
                <a:latin typeface="Tahoma"/>
                <a:cs typeface="Tahoma"/>
              </a:rPr>
              <a:t>o</a:t>
            </a:r>
            <a:r>
              <a:rPr lang="en-US" sz="1100" dirty="0">
                <a:latin typeface="Tahoma"/>
                <a:cs typeface="Tahoma"/>
              </a:rPr>
              <a:t>:</a:t>
            </a:r>
            <a:r>
              <a:rPr lang="en-US" sz="1100" spc="-5" dirty="0">
                <a:latin typeface="Tahoma"/>
                <a:cs typeface="Tahoma"/>
              </a:rPr>
              <a:t> </a:t>
            </a:r>
            <a:r>
              <a:rPr lang="en-US" sz="1100" dirty="0" err="1">
                <a:latin typeface="Tahoma"/>
                <a:cs typeface="Tahoma"/>
              </a:rPr>
              <a:t>đụng</a:t>
            </a:r>
            <a:r>
              <a:rPr lang="en-US" sz="1100" spc="-20" dirty="0">
                <a:latin typeface="Tahoma"/>
                <a:cs typeface="Tahoma"/>
              </a:rPr>
              <a:t> </a:t>
            </a:r>
            <a:r>
              <a:rPr lang="en-US" sz="1100" dirty="0" err="1">
                <a:latin typeface="Tahoma"/>
                <a:cs typeface="Tahoma"/>
              </a:rPr>
              <a:t>độ</a:t>
            </a:r>
            <a:r>
              <a:rPr lang="en-US" sz="1100" dirty="0">
                <a:latin typeface="Tahoma"/>
                <a:cs typeface="Tahoma"/>
              </a:rPr>
              <a:t> </a:t>
            </a:r>
            <a:r>
              <a:rPr lang="en-US" sz="1100" spc="-5" dirty="0" err="1">
                <a:latin typeface="Tahoma"/>
                <a:cs typeface="Tahoma"/>
              </a:rPr>
              <a:t>b</a:t>
            </a:r>
            <a:r>
              <a:rPr lang="en-US" sz="1100" dirty="0" err="1">
                <a:latin typeface="Tahoma"/>
                <a:cs typeface="Tahoma"/>
              </a:rPr>
              <a:t>ị</a:t>
            </a:r>
            <a:r>
              <a:rPr lang="en-US" sz="1100" spc="-5" dirty="0">
                <a:latin typeface="Tahoma"/>
                <a:cs typeface="Tahoma"/>
              </a:rPr>
              <a:t> </a:t>
            </a:r>
            <a:r>
              <a:rPr lang="en-US" sz="1100" dirty="0" err="1">
                <a:latin typeface="Tahoma"/>
                <a:cs typeface="Tahoma"/>
              </a:rPr>
              <a:t>q</a:t>
            </a:r>
            <a:r>
              <a:rPr lang="en-US" sz="1100" spc="-10" dirty="0" err="1">
                <a:latin typeface="Tahoma"/>
                <a:cs typeface="Tahoma"/>
              </a:rPr>
              <a:t>u</a:t>
            </a:r>
            <a:r>
              <a:rPr lang="en-US" sz="1100" dirty="0" err="1">
                <a:latin typeface="Tahoma"/>
                <a:cs typeface="Tahoma"/>
              </a:rPr>
              <a:t>á</a:t>
            </a:r>
            <a:r>
              <a:rPr lang="en-US" sz="1100" spc="-15" dirty="0">
                <a:latin typeface="Tahoma"/>
                <a:cs typeface="Tahoma"/>
              </a:rPr>
              <a:t> </a:t>
            </a:r>
            <a:r>
              <a:rPr lang="en-US" sz="1100" dirty="0" err="1">
                <a:latin typeface="Tahoma"/>
                <a:cs typeface="Tahoma"/>
              </a:rPr>
              <a:t>tải</a:t>
            </a:r>
            <a:endParaRPr lang="en-US" sz="1100" dirty="0">
              <a:latin typeface="Tahoma"/>
              <a:cs typeface="Tahoma"/>
            </a:endParaRPr>
          </a:p>
          <a:p>
            <a:pPr marL="12700">
              <a:lnSpc>
                <a:spcPct val="100000"/>
              </a:lnSpc>
              <a:spcBef>
                <a:spcPts val="595"/>
              </a:spcBef>
            </a:pPr>
            <a:r>
              <a:rPr lang="en-US" sz="1200" spc="5" dirty="0">
                <a:solidFill>
                  <a:srgbClr val="3333CC"/>
                </a:solidFill>
                <a:latin typeface="Tahoma"/>
                <a:cs typeface="Tahoma"/>
              </a:rPr>
              <a:t>g</a:t>
            </a:r>
            <a:r>
              <a:rPr lang="en-US" sz="1200" spc="-10" dirty="0">
                <a:solidFill>
                  <a:srgbClr val="3333CC"/>
                </a:solidFill>
                <a:latin typeface="Tahoma"/>
                <a:cs typeface="Tahoma"/>
              </a:rPr>
              <a:t>/</a:t>
            </a:r>
            <a:r>
              <a:rPr lang="en-US" sz="1200" dirty="0" err="1">
                <a:solidFill>
                  <a:srgbClr val="3333CC"/>
                </a:solidFill>
                <a:latin typeface="Tahoma"/>
                <a:cs typeface="Tahoma"/>
              </a:rPr>
              <a:t>thức</a:t>
            </a:r>
            <a:r>
              <a:rPr lang="en-US" sz="1200" spc="-15" dirty="0">
                <a:solidFill>
                  <a:srgbClr val="3333CC"/>
                </a:solidFill>
                <a:latin typeface="Tahoma"/>
                <a:cs typeface="Tahoma"/>
              </a:rPr>
              <a:t> </a:t>
            </a:r>
            <a:r>
              <a:rPr lang="en-US" sz="1200" spc="-5" dirty="0">
                <a:solidFill>
                  <a:srgbClr val="3333CC"/>
                </a:solidFill>
                <a:latin typeface="Tahoma"/>
                <a:cs typeface="Tahoma"/>
              </a:rPr>
              <a:t>“</a:t>
            </a:r>
            <a:r>
              <a:rPr lang="en-US" sz="1200" spc="-5" dirty="0" err="1">
                <a:solidFill>
                  <a:srgbClr val="3333CC"/>
                </a:solidFill>
                <a:latin typeface="Tahoma"/>
                <a:cs typeface="Tahoma"/>
              </a:rPr>
              <a:t>the</a:t>
            </a:r>
            <a:r>
              <a:rPr lang="en-US" sz="1200" dirty="0" err="1">
                <a:solidFill>
                  <a:srgbClr val="3333CC"/>
                </a:solidFill>
                <a:latin typeface="Tahoma"/>
                <a:cs typeface="Tahoma"/>
              </a:rPr>
              <a:t>o</a:t>
            </a:r>
            <a:r>
              <a:rPr lang="en-US" sz="1200" spc="-10" dirty="0">
                <a:solidFill>
                  <a:srgbClr val="3333CC"/>
                </a:solidFill>
                <a:latin typeface="Tahoma"/>
                <a:cs typeface="Tahoma"/>
              </a:rPr>
              <a:t> </a:t>
            </a:r>
            <a:r>
              <a:rPr lang="en-US" sz="1200" dirty="0" err="1">
                <a:solidFill>
                  <a:srgbClr val="3333CC"/>
                </a:solidFill>
                <a:latin typeface="Tahoma"/>
                <a:cs typeface="Tahoma"/>
              </a:rPr>
              <a:t>lượ</a:t>
            </a:r>
            <a:r>
              <a:rPr lang="en-US" sz="1200" spc="10" dirty="0" err="1">
                <a:solidFill>
                  <a:srgbClr val="3333CC"/>
                </a:solidFill>
                <a:latin typeface="Tahoma"/>
                <a:cs typeface="Tahoma"/>
              </a:rPr>
              <a:t>t</a:t>
            </a:r>
            <a:r>
              <a:rPr lang="en-US" sz="1200" dirty="0">
                <a:solidFill>
                  <a:srgbClr val="3333CC"/>
                </a:solidFill>
                <a:latin typeface="Tahoma"/>
                <a:cs typeface="Tahoma"/>
              </a:rPr>
              <a:t>”</a:t>
            </a:r>
            <a:endParaRPr lang="en-US" sz="1200" dirty="0">
              <a:latin typeface="Tahoma"/>
              <a:cs typeface="Tahoma"/>
            </a:endParaRPr>
          </a:p>
          <a:p>
            <a:pPr marL="468630">
              <a:lnSpc>
                <a:spcPct val="100000"/>
              </a:lnSpc>
              <a:spcBef>
                <a:spcPts val="480"/>
              </a:spcBef>
            </a:pPr>
            <a:r>
              <a:rPr lang="en-US" sz="1100" spc="5" dirty="0" err="1">
                <a:latin typeface="Tahoma"/>
                <a:cs typeface="Tahoma"/>
              </a:rPr>
              <a:t>s</a:t>
            </a:r>
            <a:r>
              <a:rPr lang="en-US" sz="1100" dirty="0" err="1">
                <a:latin typeface="Tahoma"/>
                <a:cs typeface="Tahoma"/>
              </a:rPr>
              <a:t>ử</a:t>
            </a:r>
            <a:r>
              <a:rPr lang="en-US" sz="1100" spc="-30" dirty="0">
                <a:latin typeface="Tahoma"/>
                <a:cs typeface="Tahoma"/>
              </a:rPr>
              <a:t> </a:t>
            </a:r>
            <a:r>
              <a:rPr lang="en-US" sz="1100" dirty="0" err="1">
                <a:latin typeface="Tahoma"/>
                <a:cs typeface="Tahoma"/>
              </a:rPr>
              <a:t>d</a:t>
            </a:r>
            <a:r>
              <a:rPr lang="en-US" sz="1100" spc="-10" dirty="0" err="1">
                <a:latin typeface="Tahoma"/>
                <a:cs typeface="Tahoma"/>
              </a:rPr>
              <a:t>ụ</a:t>
            </a:r>
            <a:r>
              <a:rPr lang="en-US" sz="1100" dirty="0" err="1">
                <a:latin typeface="Tahoma"/>
                <a:cs typeface="Tahoma"/>
              </a:rPr>
              <a:t>ng</a:t>
            </a:r>
            <a:r>
              <a:rPr lang="en-US" sz="1100" spc="-25" dirty="0">
                <a:latin typeface="Tahoma"/>
                <a:cs typeface="Tahoma"/>
              </a:rPr>
              <a:t> </a:t>
            </a:r>
            <a:r>
              <a:rPr lang="en-US" sz="1100" dirty="0" err="1">
                <a:latin typeface="Tahoma"/>
                <a:cs typeface="Tahoma"/>
              </a:rPr>
              <a:t>một</a:t>
            </a:r>
            <a:r>
              <a:rPr lang="en-US" sz="1100" spc="-15" dirty="0">
                <a:latin typeface="Tahoma"/>
                <a:cs typeface="Tahoma"/>
              </a:rPr>
              <a:t> </a:t>
            </a:r>
            <a:r>
              <a:rPr lang="en-US" sz="1100" dirty="0" err="1">
                <a:latin typeface="Tahoma"/>
                <a:cs typeface="Tahoma"/>
              </a:rPr>
              <a:t>cách</a:t>
            </a:r>
            <a:r>
              <a:rPr lang="en-US" sz="1100" dirty="0">
                <a:latin typeface="Tahoma"/>
                <a:cs typeface="Tahoma"/>
              </a:rPr>
              <a:t> </a:t>
            </a:r>
            <a:r>
              <a:rPr lang="en-US" sz="1100" dirty="0" err="1">
                <a:latin typeface="Tahoma"/>
                <a:cs typeface="Tahoma"/>
              </a:rPr>
              <a:t>tốt</a:t>
            </a:r>
            <a:r>
              <a:rPr lang="en-US" sz="1100" dirty="0">
                <a:latin typeface="Tahoma"/>
                <a:cs typeface="Tahoma"/>
              </a:rPr>
              <a:t> </a:t>
            </a:r>
            <a:r>
              <a:rPr lang="en-US" sz="1100" dirty="0" err="1">
                <a:latin typeface="Tahoma"/>
                <a:cs typeface="Tahoma"/>
              </a:rPr>
              <a:t>nhất</a:t>
            </a:r>
            <a:r>
              <a:rPr lang="en-US" sz="1100" spc="-15" dirty="0">
                <a:latin typeface="Tahoma"/>
                <a:cs typeface="Tahoma"/>
              </a:rPr>
              <a:t> </a:t>
            </a:r>
            <a:r>
              <a:rPr lang="en-US" sz="1100" spc="-5" dirty="0" err="1">
                <a:latin typeface="Tahoma"/>
                <a:cs typeface="Tahoma"/>
              </a:rPr>
              <a:t>ư</a:t>
            </a:r>
            <a:r>
              <a:rPr lang="en-US" sz="1100" dirty="0" err="1">
                <a:latin typeface="Tahoma"/>
                <a:cs typeface="Tahoma"/>
              </a:rPr>
              <a:t>u</a:t>
            </a:r>
            <a:r>
              <a:rPr lang="en-US" sz="1100" spc="-5" dirty="0">
                <a:latin typeface="Tahoma"/>
                <a:cs typeface="Tahoma"/>
              </a:rPr>
              <a:t> </a:t>
            </a:r>
            <a:r>
              <a:rPr lang="en-US" sz="1100" dirty="0" err="1">
                <a:latin typeface="Tahoma"/>
                <a:cs typeface="Tahoma"/>
              </a:rPr>
              <a:t>điểm</a:t>
            </a:r>
            <a:r>
              <a:rPr lang="en-US" sz="1100" spc="-5" dirty="0">
                <a:latin typeface="Tahoma"/>
                <a:cs typeface="Tahoma"/>
              </a:rPr>
              <a:t> </a:t>
            </a:r>
            <a:r>
              <a:rPr lang="en-US" sz="1100" dirty="0" err="1">
                <a:latin typeface="Tahoma"/>
                <a:cs typeface="Tahoma"/>
              </a:rPr>
              <a:t>của</a:t>
            </a:r>
            <a:r>
              <a:rPr lang="en-US" sz="1100" spc="-15" dirty="0">
                <a:latin typeface="Tahoma"/>
                <a:cs typeface="Tahoma"/>
              </a:rPr>
              <a:t> </a:t>
            </a:r>
            <a:r>
              <a:rPr lang="en-US" sz="1100" dirty="0" err="1">
                <a:latin typeface="Tahoma"/>
                <a:cs typeface="Tahoma"/>
              </a:rPr>
              <a:t>cả</a:t>
            </a:r>
            <a:r>
              <a:rPr lang="en-US" sz="1100" dirty="0">
                <a:latin typeface="Tahoma"/>
                <a:cs typeface="Tahoma"/>
              </a:rPr>
              <a:t> </a:t>
            </a:r>
            <a:r>
              <a:rPr lang="en-US" sz="1100" spc="-5" dirty="0">
                <a:latin typeface="Tahoma"/>
                <a:cs typeface="Tahoma"/>
              </a:rPr>
              <a:t>2!</a:t>
            </a:r>
            <a:endParaRPr lang="en-US" sz="1100" dirty="0">
              <a:latin typeface="Tahoma"/>
              <a:cs typeface="Tahoma"/>
            </a:endParaRPr>
          </a:p>
          <a:p>
            <a:endParaRPr dirty="0"/>
          </a:p>
        </p:txBody>
      </p:sp>
    </p:spTree>
    <p:extLst>
      <p:ext uri="{BB962C8B-B14F-4D97-AF65-F5344CB8AC3E}">
        <p14:creationId xmlns:p14="http://schemas.microsoft.com/office/powerpoint/2010/main" val="2433480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pPr marL="12700">
              <a:lnSpc>
                <a:spcPct val="100000"/>
              </a:lnSpc>
            </a:pPr>
            <a:r>
              <a:rPr lang="en-US" sz="2400" dirty="0"/>
              <a:t>G/</a:t>
            </a:r>
            <a:r>
              <a:rPr lang="en-US" sz="2400" spc="5" dirty="0" err="1"/>
              <a:t>t</a:t>
            </a:r>
            <a:r>
              <a:rPr lang="en-US" sz="2400" dirty="0" err="1"/>
              <a:t>hức</a:t>
            </a:r>
            <a:r>
              <a:rPr lang="en-US" sz="2400" spc="-25" dirty="0"/>
              <a:t> </a:t>
            </a:r>
            <a:r>
              <a:rPr lang="en-US" sz="2400" dirty="0"/>
              <a:t>MAC </a:t>
            </a:r>
            <a:r>
              <a:rPr lang="en-US" sz="2400" spc="-15" dirty="0"/>
              <a:t>“</a:t>
            </a:r>
            <a:r>
              <a:rPr lang="en-US" sz="2400" dirty="0"/>
              <a:t>Theo</a:t>
            </a:r>
            <a:r>
              <a:rPr lang="en-US" sz="2400" spc="-20" dirty="0"/>
              <a:t> </a:t>
            </a:r>
            <a:r>
              <a:rPr lang="en-US" sz="2400" dirty="0" err="1"/>
              <a:t>lượt</a:t>
            </a:r>
            <a:r>
              <a:rPr lang="en-US" sz="2400" dirty="0"/>
              <a:t>”</a:t>
            </a:r>
            <a:endParaRPr lang="en-US" sz="2400" dirty="0">
              <a:solidFill>
                <a:srgbClr val="FF0000"/>
              </a:solidFill>
              <a:latin typeface="Tahoma"/>
              <a:cs typeface="Tahoma"/>
            </a:endParaRPr>
          </a:p>
          <a:p>
            <a:pPr marL="12700">
              <a:lnSpc>
                <a:spcPct val="100000"/>
              </a:lnSpc>
            </a:pPr>
            <a:r>
              <a:rPr lang="en-US" sz="2400" dirty="0" err="1">
                <a:solidFill>
                  <a:srgbClr val="FF0000"/>
                </a:solidFill>
                <a:latin typeface="Tahoma"/>
                <a:cs typeface="Tahoma"/>
              </a:rPr>
              <a:t>Chỉ</a:t>
            </a:r>
            <a:r>
              <a:rPr lang="en-US" sz="2400" spc="-15" dirty="0">
                <a:solidFill>
                  <a:srgbClr val="FF0000"/>
                </a:solidFill>
                <a:latin typeface="Tahoma"/>
                <a:cs typeface="Tahoma"/>
              </a:rPr>
              <a:t> </a:t>
            </a:r>
            <a:r>
              <a:rPr lang="en-US" sz="2400" dirty="0" err="1">
                <a:solidFill>
                  <a:srgbClr val="FF0000"/>
                </a:solidFill>
                <a:latin typeface="Tahoma"/>
                <a:cs typeface="Tahoma"/>
              </a:rPr>
              <a:t>đị</a:t>
            </a:r>
            <a:r>
              <a:rPr lang="en-US" sz="2400" spc="5" dirty="0" err="1">
                <a:solidFill>
                  <a:srgbClr val="FF0000"/>
                </a:solidFill>
                <a:latin typeface="Tahoma"/>
                <a:cs typeface="Tahoma"/>
              </a:rPr>
              <a:t>nh</a:t>
            </a:r>
            <a:r>
              <a:rPr lang="en-US" sz="2400" spc="-10" dirty="0">
                <a:solidFill>
                  <a:srgbClr val="FF0000"/>
                </a:solidFill>
                <a:latin typeface="Tahoma"/>
                <a:cs typeface="Tahoma"/>
              </a:rPr>
              <a:t>:</a:t>
            </a:r>
            <a:endParaRPr lang="en-US" sz="2400" dirty="0">
              <a:latin typeface="Tahoma"/>
              <a:cs typeface="Tahoma"/>
            </a:endParaRPr>
          </a:p>
          <a:p>
            <a:pPr marL="353695" marR="316865" indent="-340995">
              <a:lnSpc>
                <a:spcPct val="100000"/>
              </a:lnSpc>
              <a:spcBef>
                <a:spcPts val="600"/>
              </a:spcBef>
              <a:buClr>
                <a:srgbClr val="3333CC"/>
              </a:buClr>
              <a:buSzPct val="83333"/>
              <a:buFont typeface="Wingdings"/>
              <a:buChar char=""/>
              <a:tabLst>
                <a:tab pos="354330" algn="l"/>
              </a:tabLst>
            </a:pPr>
            <a:r>
              <a:rPr lang="en-US" sz="2400" spc="-15" dirty="0">
                <a:latin typeface="Tahoma"/>
                <a:cs typeface="Tahoma"/>
              </a:rPr>
              <a:t>n</a:t>
            </a:r>
            <a:r>
              <a:rPr lang="en-US" sz="2400" spc="-10" dirty="0">
                <a:latin typeface="Tahoma"/>
                <a:cs typeface="Tahoma"/>
              </a:rPr>
              <a:t>o</a:t>
            </a:r>
            <a:r>
              <a:rPr lang="en-US" sz="2400" dirty="0">
                <a:latin typeface="Tahoma"/>
                <a:cs typeface="Tahoma"/>
              </a:rPr>
              <a:t>de</a:t>
            </a:r>
            <a:r>
              <a:rPr lang="en-US" sz="2400" spc="-30" dirty="0">
                <a:latin typeface="Tahoma"/>
                <a:cs typeface="Tahoma"/>
              </a:rPr>
              <a:t> </a:t>
            </a:r>
            <a:r>
              <a:rPr lang="en-US" sz="2400" dirty="0" err="1">
                <a:latin typeface="Tahoma"/>
                <a:cs typeface="Tahoma"/>
              </a:rPr>
              <a:t>chủ</a:t>
            </a:r>
            <a:r>
              <a:rPr lang="en-US" sz="2400" dirty="0">
                <a:latin typeface="Tahoma"/>
                <a:cs typeface="Tahoma"/>
              </a:rPr>
              <a:t> </a:t>
            </a:r>
            <a:r>
              <a:rPr lang="en-US" sz="2400" dirty="0" err="1">
                <a:latin typeface="Tahoma"/>
                <a:cs typeface="Tahoma"/>
              </a:rPr>
              <a:t>trì</a:t>
            </a:r>
            <a:r>
              <a:rPr lang="en-US" sz="2400" spc="-5" dirty="0">
                <a:latin typeface="Tahoma"/>
                <a:cs typeface="Tahoma"/>
              </a:rPr>
              <a:t> “</a:t>
            </a:r>
            <a:r>
              <a:rPr lang="en-US" sz="2400" dirty="0" err="1">
                <a:latin typeface="Tahoma"/>
                <a:cs typeface="Tahoma"/>
              </a:rPr>
              <a:t>mờ</a:t>
            </a:r>
            <a:r>
              <a:rPr lang="en-US" sz="2400" spc="10" dirty="0" err="1">
                <a:latin typeface="Tahoma"/>
                <a:cs typeface="Tahoma"/>
              </a:rPr>
              <a:t>i</a:t>
            </a:r>
            <a:r>
              <a:rPr lang="en-US" sz="2400" dirty="0">
                <a:latin typeface="Tahoma"/>
                <a:cs typeface="Tahoma"/>
              </a:rPr>
              <a:t>”</a:t>
            </a:r>
            <a:r>
              <a:rPr lang="en-US" sz="2400" spc="-10" dirty="0">
                <a:latin typeface="Tahoma"/>
                <a:cs typeface="Tahoma"/>
              </a:rPr>
              <a:t> </a:t>
            </a:r>
            <a:r>
              <a:rPr lang="en-US" sz="2400" dirty="0" err="1">
                <a:latin typeface="Tahoma"/>
                <a:cs typeface="Tahoma"/>
              </a:rPr>
              <a:t>các</a:t>
            </a:r>
            <a:r>
              <a:rPr lang="en-US" sz="2400" dirty="0">
                <a:latin typeface="Tahoma"/>
                <a:cs typeface="Tahoma"/>
              </a:rPr>
              <a:t> no</a:t>
            </a:r>
            <a:r>
              <a:rPr lang="en-US" sz="2400" spc="5" dirty="0">
                <a:latin typeface="Tahoma"/>
                <a:cs typeface="Tahoma"/>
              </a:rPr>
              <a:t>d</a:t>
            </a:r>
            <a:r>
              <a:rPr lang="en-US" sz="2400" dirty="0">
                <a:latin typeface="Tahoma"/>
                <a:cs typeface="Tahoma"/>
              </a:rPr>
              <a:t>e</a:t>
            </a:r>
            <a:r>
              <a:rPr lang="en-US" sz="2400" spc="-35" dirty="0">
                <a:latin typeface="Tahoma"/>
                <a:cs typeface="Tahoma"/>
              </a:rPr>
              <a:t> </a:t>
            </a:r>
            <a:r>
              <a:rPr lang="en-US" sz="2400" dirty="0" err="1">
                <a:latin typeface="Tahoma"/>
                <a:cs typeface="Tahoma"/>
              </a:rPr>
              <a:t>thành</a:t>
            </a:r>
            <a:r>
              <a:rPr lang="en-US" sz="2400" spc="-15" dirty="0">
                <a:latin typeface="Tahoma"/>
                <a:cs typeface="Tahoma"/>
              </a:rPr>
              <a:t> </a:t>
            </a:r>
            <a:r>
              <a:rPr lang="en-US" sz="2400" dirty="0" err="1">
                <a:latin typeface="Tahoma"/>
                <a:cs typeface="Tahoma"/>
              </a:rPr>
              <a:t>viên</a:t>
            </a:r>
            <a:r>
              <a:rPr lang="en-US" sz="2400" dirty="0">
                <a:latin typeface="Tahoma"/>
                <a:cs typeface="Tahoma"/>
              </a:rPr>
              <a:t> </a:t>
            </a:r>
            <a:r>
              <a:rPr lang="en-US" sz="2400" dirty="0" err="1">
                <a:latin typeface="Tahoma"/>
                <a:cs typeface="Tahoma"/>
              </a:rPr>
              <a:t>truyền</a:t>
            </a:r>
            <a:r>
              <a:rPr lang="en-US" sz="2400" dirty="0">
                <a:latin typeface="Tahoma"/>
                <a:cs typeface="Tahoma"/>
              </a:rPr>
              <a:t> </a:t>
            </a:r>
            <a:r>
              <a:rPr lang="en-US" sz="2400" dirty="0" err="1">
                <a:latin typeface="Tahoma"/>
                <a:cs typeface="Tahoma"/>
              </a:rPr>
              <a:t>tải</a:t>
            </a:r>
            <a:r>
              <a:rPr lang="en-US" sz="2400" spc="-15" dirty="0">
                <a:latin typeface="Tahoma"/>
                <a:cs typeface="Tahoma"/>
              </a:rPr>
              <a:t> </a:t>
            </a:r>
            <a:r>
              <a:rPr lang="en-US" sz="2400" spc="-5" dirty="0" err="1">
                <a:latin typeface="Tahoma"/>
                <a:cs typeface="Tahoma"/>
              </a:rPr>
              <a:t>the</a:t>
            </a:r>
            <a:r>
              <a:rPr lang="en-US" sz="2400" dirty="0" err="1">
                <a:latin typeface="Tahoma"/>
                <a:cs typeface="Tahoma"/>
              </a:rPr>
              <a:t>o</a:t>
            </a:r>
            <a:r>
              <a:rPr lang="en-US" sz="2400" spc="-10" dirty="0">
                <a:latin typeface="Tahoma"/>
                <a:cs typeface="Tahoma"/>
              </a:rPr>
              <a:t> </a:t>
            </a:r>
            <a:r>
              <a:rPr lang="en-US" sz="2400" dirty="0" err="1">
                <a:latin typeface="Tahoma"/>
                <a:cs typeface="Tahoma"/>
              </a:rPr>
              <a:t>lượt</a:t>
            </a:r>
            <a:endParaRPr lang="en-US" sz="2400" dirty="0">
              <a:latin typeface="Tahoma"/>
              <a:cs typeface="Tahoma"/>
            </a:endParaRPr>
          </a:p>
          <a:p>
            <a:pPr marL="353695" marR="38735" indent="-340995" algn="just">
              <a:lnSpc>
                <a:spcPct val="100000"/>
              </a:lnSpc>
              <a:spcBef>
                <a:spcPts val="600"/>
              </a:spcBef>
              <a:buClr>
                <a:srgbClr val="3333CC"/>
              </a:buClr>
              <a:buSzPct val="83333"/>
              <a:buFont typeface="Wingdings"/>
              <a:buChar char=""/>
              <a:tabLst>
                <a:tab pos="354330" algn="l"/>
              </a:tabLst>
            </a:pPr>
            <a:r>
              <a:rPr lang="en-US" sz="2400" dirty="0" err="1">
                <a:latin typeface="Tahoma"/>
                <a:cs typeface="Tahoma"/>
              </a:rPr>
              <a:t>th</a:t>
            </a:r>
            <a:r>
              <a:rPr lang="en-US" sz="2400" spc="5" dirty="0" err="1">
                <a:latin typeface="Tahoma"/>
                <a:cs typeface="Tahoma"/>
              </a:rPr>
              <a:t>ô</a:t>
            </a:r>
            <a:r>
              <a:rPr lang="en-US" sz="2400" dirty="0" err="1">
                <a:latin typeface="Tahoma"/>
                <a:cs typeface="Tahoma"/>
              </a:rPr>
              <a:t>ng</a:t>
            </a:r>
            <a:r>
              <a:rPr lang="en-US" sz="2400" spc="-30" dirty="0">
                <a:latin typeface="Tahoma"/>
                <a:cs typeface="Tahoma"/>
              </a:rPr>
              <a:t> </a:t>
            </a:r>
            <a:r>
              <a:rPr lang="en-US" sz="2400" dirty="0" err="1">
                <a:latin typeface="Tahoma"/>
                <a:cs typeface="Tahoma"/>
              </a:rPr>
              <a:t>thư</a:t>
            </a:r>
            <a:r>
              <a:rPr lang="en-US" sz="2400" spc="5" dirty="0" err="1">
                <a:latin typeface="Tahoma"/>
                <a:cs typeface="Tahoma"/>
              </a:rPr>
              <a:t>ờ</a:t>
            </a:r>
            <a:r>
              <a:rPr lang="en-US" sz="2400" dirty="0" err="1">
                <a:latin typeface="Tahoma"/>
                <a:cs typeface="Tahoma"/>
              </a:rPr>
              <a:t>ng</a:t>
            </a:r>
            <a:r>
              <a:rPr lang="en-US" sz="2400" spc="-20" dirty="0">
                <a:latin typeface="Tahoma"/>
                <a:cs typeface="Tahoma"/>
              </a:rPr>
              <a:t> </a:t>
            </a:r>
            <a:r>
              <a:rPr lang="en-US" sz="2400" dirty="0" err="1">
                <a:latin typeface="Tahoma"/>
                <a:cs typeface="Tahoma"/>
              </a:rPr>
              <a:t>được</a:t>
            </a:r>
            <a:r>
              <a:rPr lang="en-US" sz="2400" spc="-10" dirty="0">
                <a:latin typeface="Tahoma"/>
                <a:cs typeface="Tahoma"/>
              </a:rPr>
              <a:t> </a:t>
            </a:r>
            <a:r>
              <a:rPr lang="en-US" sz="2400" dirty="0" err="1">
                <a:latin typeface="Tahoma"/>
                <a:cs typeface="Tahoma"/>
              </a:rPr>
              <a:t>dùng</a:t>
            </a:r>
            <a:r>
              <a:rPr lang="en-US" sz="2400" dirty="0">
                <a:latin typeface="Tahoma"/>
                <a:cs typeface="Tahoma"/>
              </a:rPr>
              <a:t> </a:t>
            </a:r>
            <a:r>
              <a:rPr lang="en-US" sz="2400" dirty="0" err="1">
                <a:latin typeface="Tahoma"/>
                <a:cs typeface="Tahoma"/>
              </a:rPr>
              <a:t>với</a:t>
            </a:r>
            <a:r>
              <a:rPr lang="en-US" sz="2400" spc="-15" dirty="0">
                <a:latin typeface="Tahoma"/>
                <a:cs typeface="Tahoma"/>
              </a:rPr>
              <a:t> </a:t>
            </a:r>
            <a:r>
              <a:rPr lang="en-US" sz="2400" dirty="0" err="1">
                <a:latin typeface="Tahoma"/>
                <a:cs typeface="Tahoma"/>
              </a:rPr>
              <a:t>n</a:t>
            </a:r>
            <a:r>
              <a:rPr lang="en-US" sz="2400" spc="5" dirty="0" err="1">
                <a:latin typeface="Tahoma"/>
                <a:cs typeface="Tahoma"/>
              </a:rPr>
              <a:t>h</a:t>
            </a:r>
            <a:r>
              <a:rPr lang="en-US" sz="2400" dirty="0" err="1">
                <a:latin typeface="Tahoma"/>
                <a:cs typeface="Tahoma"/>
              </a:rPr>
              <a:t>ững</a:t>
            </a:r>
            <a:r>
              <a:rPr lang="en-US" sz="2400" spc="-25" dirty="0">
                <a:latin typeface="Tahoma"/>
                <a:cs typeface="Tahoma"/>
              </a:rPr>
              <a:t> </a:t>
            </a:r>
            <a:r>
              <a:rPr lang="en-US" sz="2400" dirty="0">
                <a:latin typeface="Tahoma"/>
                <a:cs typeface="Tahoma"/>
              </a:rPr>
              <a:t>t</a:t>
            </a:r>
            <a:r>
              <a:rPr lang="en-US" sz="2400" spc="-10" dirty="0">
                <a:latin typeface="Tahoma"/>
                <a:cs typeface="Tahoma"/>
              </a:rPr>
              <a:t>/</a:t>
            </a:r>
            <a:r>
              <a:rPr lang="en-US" sz="2400" dirty="0" err="1">
                <a:latin typeface="Tahoma"/>
                <a:cs typeface="Tahoma"/>
              </a:rPr>
              <a:t>bị</a:t>
            </a:r>
            <a:r>
              <a:rPr lang="en-US" sz="2400" spc="-15" dirty="0">
                <a:latin typeface="Tahoma"/>
                <a:cs typeface="Tahoma"/>
              </a:rPr>
              <a:t> </a:t>
            </a:r>
            <a:r>
              <a:rPr lang="en-US" sz="2400" dirty="0" err="1">
                <a:latin typeface="Tahoma"/>
                <a:cs typeface="Tahoma"/>
              </a:rPr>
              <a:t>thà</a:t>
            </a:r>
            <a:r>
              <a:rPr lang="en-US" sz="2400" spc="5" dirty="0" err="1">
                <a:latin typeface="Tahoma"/>
                <a:cs typeface="Tahoma"/>
              </a:rPr>
              <a:t>n</a:t>
            </a:r>
            <a:r>
              <a:rPr lang="en-US" sz="2400" dirty="0" err="1">
                <a:latin typeface="Tahoma"/>
                <a:cs typeface="Tahoma"/>
              </a:rPr>
              <a:t>h</a:t>
            </a:r>
            <a:r>
              <a:rPr lang="en-US" sz="2400" spc="-15" dirty="0">
                <a:latin typeface="Tahoma"/>
                <a:cs typeface="Tahoma"/>
              </a:rPr>
              <a:t> </a:t>
            </a:r>
            <a:r>
              <a:rPr lang="en-US" sz="2400" dirty="0" err="1">
                <a:latin typeface="Tahoma"/>
                <a:cs typeface="Tahoma"/>
              </a:rPr>
              <a:t>viên</a:t>
            </a:r>
            <a:r>
              <a:rPr lang="en-US" sz="2400" dirty="0">
                <a:latin typeface="Tahoma"/>
                <a:cs typeface="Tahoma"/>
              </a:rPr>
              <a:t> </a:t>
            </a:r>
            <a:r>
              <a:rPr lang="en-US" sz="2400" spc="-5" dirty="0">
                <a:latin typeface="Tahoma"/>
                <a:cs typeface="Tahoma"/>
              </a:rPr>
              <a:t>“</a:t>
            </a:r>
            <a:r>
              <a:rPr lang="en-US" sz="2400" dirty="0" err="1">
                <a:latin typeface="Tahoma"/>
                <a:cs typeface="Tahoma"/>
              </a:rPr>
              <a:t>câ</a:t>
            </a:r>
            <a:r>
              <a:rPr lang="en-US" sz="2400" spc="-10" dirty="0" err="1">
                <a:latin typeface="Tahoma"/>
                <a:cs typeface="Tahoma"/>
              </a:rPr>
              <a:t>m</a:t>
            </a:r>
            <a:r>
              <a:rPr lang="en-US" sz="2400" dirty="0">
                <a:latin typeface="Tahoma"/>
                <a:cs typeface="Tahoma"/>
              </a:rPr>
              <a:t>”</a:t>
            </a:r>
          </a:p>
          <a:p>
            <a:pPr marL="353695" indent="-340995">
              <a:lnSpc>
                <a:spcPct val="100000"/>
              </a:lnSpc>
              <a:spcBef>
                <a:spcPts val="600"/>
              </a:spcBef>
              <a:buClr>
                <a:srgbClr val="3333CC"/>
              </a:buClr>
              <a:buSzPct val="83333"/>
              <a:buFont typeface="Wingdings"/>
              <a:buChar char=""/>
              <a:tabLst>
                <a:tab pos="354330" algn="l"/>
              </a:tabLst>
            </a:pPr>
            <a:r>
              <a:rPr lang="en-US" sz="2400" dirty="0" err="1">
                <a:latin typeface="Tahoma"/>
                <a:cs typeface="Tahoma"/>
              </a:rPr>
              <a:t>vấn</a:t>
            </a:r>
            <a:r>
              <a:rPr lang="en-US" sz="2400" spc="-10" dirty="0">
                <a:latin typeface="Tahoma"/>
                <a:cs typeface="Tahoma"/>
              </a:rPr>
              <a:t> </a:t>
            </a:r>
            <a:r>
              <a:rPr lang="en-US" sz="2400" dirty="0" err="1">
                <a:latin typeface="Tahoma"/>
                <a:cs typeface="Tahoma"/>
              </a:rPr>
              <a:t>đ</a:t>
            </a:r>
            <a:r>
              <a:rPr lang="en-US" sz="2400" spc="-5" dirty="0" err="1">
                <a:latin typeface="Tahoma"/>
                <a:cs typeface="Tahoma"/>
              </a:rPr>
              <a:t>ề</a:t>
            </a:r>
            <a:r>
              <a:rPr lang="en-US" sz="2400" spc="-10" dirty="0">
                <a:latin typeface="Tahoma"/>
                <a:cs typeface="Tahoma"/>
              </a:rPr>
              <a:t>:</a:t>
            </a:r>
            <a:endParaRPr lang="en-US" sz="2400" dirty="0">
              <a:latin typeface="Tahoma"/>
              <a:cs typeface="Tahoma"/>
            </a:endParaRPr>
          </a:p>
          <a:p>
            <a:pPr marL="753110" lvl="1" indent="-284480">
              <a:lnSpc>
                <a:spcPct val="100000"/>
              </a:lnSpc>
              <a:spcBef>
                <a:spcPts val="495"/>
              </a:spcBef>
              <a:buClr>
                <a:srgbClr val="3333CC"/>
              </a:buClr>
              <a:buSzPct val="75000"/>
              <a:buFont typeface="Wingdings"/>
              <a:buChar char=""/>
              <a:tabLst>
                <a:tab pos="753745" algn="l"/>
              </a:tabLst>
            </a:pPr>
            <a:r>
              <a:rPr lang="en-US" sz="2000" dirty="0" err="1">
                <a:latin typeface="Tahoma"/>
                <a:cs typeface="Tahoma"/>
              </a:rPr>
              <a:t>độ</a:t>
            </a:r>
            <a:r>
              <a:rPr lang="en-US" sz="2000" spc="-15" dirty="0">
                <a:latin typeface="Tahoma"/>
                <a:cs typeface="Tahoma"/>
              </a:rPr>
              <a:t> </a:t>
            </a:r>
            <a:r>
              <a:rPr lang="en-US" sz="2000" dirty="0" err="1">
                <a:latin typeface="Tahoma"/>
                <a:cs typeface="Tahoma"/>
              </a:rPr>
              <a:t>trễ</a:t>
            </a:r>
            <a:r>
              <a:rPr lang="en-US" sz="2000" dirty="0">
                <a:latin typeface="Tahoma"/>
                <a:cs typeface="Tahoma"/>
              </a:rPr>
              <a:t> do</a:t>
            </a:r>
            <a:r>
              <a:rPr lang="en-US" sz="2000" spc="-15" dirty="0">
                <a:latin typeface="Tahoma"/>
                <a:cs typeface="Tahoma"/>
              </a:rPr>
              <a:t> </a:t>
            </a:r>
            <a:r>
              <a:rPr lang="en-US" sz="2000" dirty="0" err="1">
                <a:latin typeface="Tahoma"/>
                <a:cs typeface="Tahoma"/>
              </a:rPr>
              <a:t>chỉ</a:t>
            </a:r>
            <a:r>
              <a:rPr lang="en-US" sz="2000" spc="5" dirty="0">
                <a:latin typeface="Tahoma"/>
                <a:cs typeface="Tahoma"/>
              </a:rPr>
              <a:t> </a:t>
            </a:r>
            <a:r>
              <a:rPr lang="en-US" sz="2000" dirty="0" err="1">
                <a:latin typeface="Tahoma"/>
                <a:cs typeface="Tahoma"/>
              </a:rPr>
              <a:t>định</a:t>
            </a:r>
            <a:endParaRPr lang="en-US" sz="2000" dirty="0">
              <a:latin typeface="Tahoma"/>
              <a:cs typeface="Tahoma"/>
            </a:endParaRPr>
          </a:p>
          <a:p>
            <a:pPr marL="753110" lvl="1" indent="-284480">
              <a:lnSpc>
                <a:spcPct val="100000"/>
              </a:lnSpc>
              <a:spcBef>
                <a:spcPts val="500"/>
              </a:spcBef>
              <a:buClr>
                <a:srgbClr val="3333CC"/>
              </a:buClr>
              <a:buSzPct val="75000"/>
              <a:buFont typeface="Wingdings"/>
              <a:buChar char=""/>
              <a:tabLst>
                <a:tab pos="753745" algn="l"/>
              </a:tabLst>
            </a:pPr>
            <a:r>
              <a:rPr lang="en-US" sz="2000" dirty="0" err="1">
                <a:latin typeface="Tahoma"/>
                <a:cs typeface="Tahoma"/>
              </a:rPr>
              <a:t>hỏng</a:t>
            </a:r>
            <a:r>
              <a:rPr lang="en-US" sz="2000" spc="-35" dirty="0">
                <a:latin typeface="Tahoma"/>
                <a:cs typeface="Tahoma"/>
              </a:rPr>
              <a:t> </a:t>
            </a:r>
            <a:r>
              <a:rPr lang="en-US" sz="2000" dirty="0" err="1">
                <a:latin typeface="Tahoma"/>
                <a:cs typeface="Tahoma"/>
              </a:rPr>
              <a:t>tại</a:t>
            </a:r>
            <a:r>
              <a:rPr lang="en-US" sz="2000" spc="-5" dirty="0">
                <a:latin typeface="Tahoma"/>
                <a:cs typeface="Tahoma"/>
              </a:rPr>
              <a:t> </a:t>
            </a:r>
            <a:r>
              <a:rPr lang="en-US" sz="2000" dirty="0" err="1">
                <a:latin typeface="Tahoma"/>
                <a:cs typeface="Tahoma"/>
              </a:rPr>
              <a:t>một</a:t>
            </a:r>
            <a:r>
              <a:rPr lang="en-US" sz="2000" dirty="0">
                <a:latin typeface="Tahoma"/>
                <a:cs typeface="Tahoma"/>
              </a:rPr>
              <a:t> </a:t>
            </a:r>
            <a:r>
              <a:rPr lang="en-US" sz="2000" dirty="0" err="1">
                <a:latin typeface="Tahoma"/>
                <a:cs typeface="Tahoma"/>
              </a:rPr>
              <a:t>điểm</a:t>
            </a:r>
            <a:r>
              <a:rPr lang="en-US" sz="2000" spc="-15" dirty="0">
                <a:latin typeface="Tahoma"/>
                <a:cs typeface="Tahoma"/>
              </a:rPr>
              <a:t> </a:t>
            </a:r>
            <a:r>
              <a:rPr lang="en-US" sz="2000" dirty="0">
                <a:latin typeface="Tahoma"/>
                <a:cs typeface="Tahoma"/>
              </a:rPr>
              <a:t>(</a:t>
            </a:r>
            <a:r>
              <a:rPr lang="en-US" sz="2000" dirty="0" err="1">
                <a:latin typeface="Tahoma"/>
                <a:cs typeface="Tahoma"/>
              </a:rPr>
              <a:t>chủ</a:t>
            </a:r>
            <a:r>
              <a:rPr lang="en-US" sz="2000" spc="-20" dirty="0">
                <a:latin typeface="Tahoma"/>
                <a:cs typeface="Tahoma"/>
              </a:rPr>
              <a:t> </a:t>
            </a:r>
            <a:r>
              <a:rPr lang="en-US" sz="2000" dirty="0" err="1">
                <a:latin typeface="Tahoma"/>
                <a:cs typeface="Tahoma"/>
              </a:rPr>
              <a:t>tr</a:t>
            </a:r>
            <a:r>
              <a:rPr lang="en-US" sz="2000" spc="-5" dirty="0" err="1">
                <a:latin typeface="Tahoma"/>
                <a:cs typeface="Tahoma"/>
              </a:rPr>
              <a:t>ì</a:t>
            </a:r>
            <a:r>
              <a:rPr lang="en-US" sz="2000" dirty="0">
                <a:latin typeface="Tahoma"/>
                <a:cs typeface="Tahoma"/>
              </a:rPr>
              <a:t>)</a:t>
            </a:r>
          </a:p>
          <a:p>
            <a:endParaRPr dirty="0"/>
          </a:p>
        </p:txBody>
      </p:sp>
    </p:spTree>
    <p:extLst>
      <p:ext uri="{BB962C8B-B14F-4D97-AF65-F5344CB8AC3E}">
        <p14:creationId xmlns:p14="http://schemas.microsoft.com/office/powerpoint/2010/main" val="2173498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2700">
              <a:lnSpc>
                <a:spcPct val="100000"/>
              </a:lnSpc>
            </a:pPr>
            <a:r>
              <a:rPr lang="en-US" sz="2400" spc="-225" dirty="0" err="1">
                <a:solidFill>
                  <a:srgbClr val="FF0000"/>
                </a:solidFill>
                <a:latin typeface="Tahoma"/>
                <a:cs typeface="Tahoma"/>
              </a:rPr>
              <a:t>T</a:t>
            </a:r>
            <a:r>
              <a:rPr lang="en-US" sz="2400" dirty="0" err="1">
                <a:solidFill>
                  <a:srgbClr val="FF0000"/>
                </a:solidFill>
                <a:latin typeface="Tahoma"/>
                <a:cs typeface="Tahoma"/>
              </a:rPr>
              <a:t>ru</a:t>
            </a:r>
            <a:r>
              <a:rPr lang="en-US" sz="2400" spc="10" dirty="0" err="1">
                <a:solidFill>
                  <a:srgbClr val="FF0000"/>
                </a:solidFill>
                <a:latin typeface="Tahoma"/>
                <a:cs typeface="Tahoma"/>
              </a:rPr>
              <a:t>y</a:t>
            </a:r>
            <a:r>
              <a:rPr lang="en-US" sz="2400" dirty="0" err="1">
                <a:solidFill>
                  <a:srgbClr val="FF0000"/>
                </a:solidFill>
                <a:latin typeface="Tahoma"/>
                <a:cs typeface="Tahoma"/>
              </a:rPr>
              <a:t>ền</a:t>
            </a:r>
            <a:r>
              <a:rPr lang="en-US" sz="2400" spc="-20" dirty="0">
                <a:solidFill>
                  <a:srgbClr val="FF0000"/>
                </a:solidFill>
                <a:latin typeface="Tahoma"/>
                <a:cs typeface="Tahoma"/>
              </a:rPr>
              <a:t> </a:t>
            </a:r>
            <a:r>
              <a:rPr lang="en-US" sz="2400" dirty="0" err="1">
                <a:solidFill>
                  <a:srgbClr val="FF0000"/>
                </a:solidFill>
                <a:latin typeface="Tahoma"/>
                <a:cs typeface="Tahoma"/>
              </a:rPr>
              <a:t>t</a:t>
            </a:r>
            <a:r>
              <a:rPr lang="en-US" sz="2400" spc="5" dirty="0" err="1">
                <a:solidFill>
                  <a:srgbClr val="FF0000"/>
                </a:solidFill>
                <a:latin typeface="Tahoma"/>
                <a:cs typeface="Tahoma"/>
              </a:rPr>
              <a:t>h</a:t>
            </a:r>
            <a:r>
              <a:rPr lang="en-US" sz="2400" spc="-5" dirty="0" err="1">
                <a:solidFill>
                  <a:srgbClr val="FF0000"/>
                </a:solidFill>
                <a:latin typeface="Tahoma"/>
                <a:cs typeface="Tahoma"/>
              </a:rPr>
              <a:t>ẻ</a:t>
            </a:r>
            <a:r>
              <a:rPr lang="en-US" sz="2400" spc="-10" dirty="0">
                <a:solidFill>
                  <a:srgbClr val="FF0000"/>
                </a:solidFill>
                <a:latin typeface="Tahoma"/>
                <a:cs typeface="Tahoma"/>
              </a:rPr>
              <a:t>:</a:t>
            </a:r>
            <a:endParaRPr lang="en-US" sz="2400" dirty="0">
              <a:latin typeface="Tahoma"/>
              <a:cs typeface="Tahoma"/>
            </a:endParaRPr>
          </a:p>
          <a:p>
            <a:pPr marL="354330" marR="191770" indent="-341630">
              <a:lnSpc>
                <a:spcPct val="100000"/>
              </a:lnSpc>
              <a:spcBef>
                <a:spcPts val="600"/>
              </a:spcBef>
              <a:buClr>
                <a:srgbClr val="3333CC"/>
              </a:buClr>
              <a:buSzPct val="85416"/>
              <a:buFont typeface="Wingdings"/>
              <a:buChar char=""/>
              <a:tabLst>
                <a:tab pos="354965" algn="l"/>
              </a:tabLst>
            </a:pPr>
            <a:r>
              <a:rPr lang="en-US" sz="2400" b="1" dirty="0" err="1">
                <a:latin typeface="Tahoma"/>
                <a:cs typeface="Tahoma"/>
              </a:rPr>
              <a:t>thẻ</a:t>
            </a:r>
            <a:r>
              <a:rPr lang="en-US" sz="2400" b="1" spc="-15" dirty="0">
                <a:latin typeface="Tahoma"/>
                <a:cs typeface="Tahoma"/>
              </a:rPr>
              <a:t> </a:t>
            </a:r>
            <a:r>
              <a:rPr lang="en-US" sz="2400" dirty="0" err="1">
                <a:latin typeface="Tahoma"/>
                <a:cs typeface="Tahoma"/>
              </a:rPr>
              <a:t>điều</a:t>
            </a:r>
            <a:r>
              <a:rPr lang="en-US" sz="2400" spc="-20" dirty="0">
                <a:latin typeface="Tahoma"/>
                <a:cs typeface="Tahoma"/>
              </a:rPr>
              <a:t> </a:t>
            </a:r>
            <a:r>
              <a:rPr lang="en-US" sz="2400" dirty="0" err="1">
                <a:latin typeface="Tahoma"/>
                <a:cs typeface="Tahoma"/>
              </a:rPr>
              <a:t>k</a:t>
            </a:r>
            <a:r>
              <a:rPr lang="en-US" sz="2400" spc="5" dirty="0" err="1">
                <a:latin typeface="Tahoma"/>
                <a:cs typeface="Tahoma"/>
              </a:rPr>
              <a:t>h</a:t>
            </a:r>
            <a:r>
              <a:rPr lang="en-US" sz="2400" dirty="0" err="1">
                <a:latin typeface="Tahoma"/>
                <a:cs typeface="Tahoma"/>
              </a:rPr>
              <a:t>iển</a:t>
            </a:r>
            <a:r>
              <a:rPr lang="en-US" sz="2400" spc="-10" dirty="0">
                <a:latin typeface="Tahoma"/>
                <a:cs typeface="Tahoma"/>
              </a:rPr>
              <a:t> </a:t>
            </a:r>
            <a:r>
              <a:rPr lang="en-US" sz="2400" dirty="0" err="1">
                <a:latin typeface="Tahoma"/>
                <a:cs typeface="Tahoma"/>
              </a:rPr>
              <a:t>đư</a:t>
            </a:r>
            <a:r>
              <a:rPr lang="en-US" sz="2400" spc="5" dirty="0" err="1">
                <a:latin typeface="Tahoma"/>
                <a:cs typeface="Tahoma"/>
              </a:rPr>
              <a:t>ợ</a:t>
            </a:r>
            <a:r>
              <a:rPr lang="en-US" sz="2400" dirty="0" err="1">
                <a:latin typeface="Tahoma"/>
                <a:cs typeface="Tahoma"/>
              </a:rPr>
              <a:t>c</a:t>
            </a:r>
            <a:r>
              <a:rPr lang="en-US" sz="2400" dirty="0">
                <a:latin typeface="Tahoma"/>
                <a:cs typeface="Tahoma"/>
              </a:rPr>
              <a:t> </a:t>
            </a:r>
            <a:r>
              <a:rPr lang="en-US" sz="2400" dirty="0" err="1">
                <a:latin typeface="Tahoma"/>
                <a:cs typeface="Tahoma"/>
              </a:rPr>
              <a:t>tr</a:t>
            </a:r>
            <a:r>
              <a:rPr lang="en-US" sz="2400" spc="5" dirty="0" err="1">
                <a:latin typeface="Tahoma"/>
                <a:cs typeface="Tahoma"/>
              </a:rPr>
              <a:t>u</a:t>
            </a:r>
            <a:r>
              <a:rPr lang="en-US" sz="2400" dirty="0" err="1">
                <a:latin typeface="Tahoma"/>
                <a:cs typeface="Tahoma"/>
              </a:rPr>
              <a:t>yền</a:t>
            </a:r>
            <a:r>
              <a:rPr lang="en-US" sz="2400" spc="-25" dirty="0">
                <a:latin typeface="Tahoma"/>
                <a:cs typeface="Tahoma"/>
              </a:rPr>
              <a:t> </a:t>
            </a:r>
            <a:r>
              <a:rPr lang="en-US" sz="2400" dirty="0" err="1">
                <a:latin typeface="Tahoma"/>
                <a:cs typeface="Tahoma"/>
              </a:rPr>
              <a:t>từ</a:t>
            </a:r>
            <a:r>
              <a:rPr lang="en-US" sz="2400" spc="-10" dirty="0">
                <a:latin typeface="Tahoma"/>
                <a:cs typeface="Tahoma"/>
              </a:rPr>
              <a:t> </a:t>
            </a:r>
            <a:r>
              <a:rPr lang="en-US" sz="2400" spc="-15" dirty="0">
                <a:latin typeface="Tahoma"/>
                <a:cs typeface="Tahoma"/>
              </a:rPr>
              <a:t>n</a:t>
            </a:r>
            <a:r>
              <a:rPr lang="en-US" sz="2400" spc="-5" dirty="0">
                <a:latin typeface="Tahoma"/>
                <a:cs typeface="Tahoma"/>
              </a:rPr>
              <a:t>o</a:t>
            </a:r>
            <a:r>
              <a:rPr lang="en-US" sz="2400" spc="-10" dirty="0">
                <a:latin typeface="Tahoma"/>
                <a:cs typeface="Tahoma"/>
              </a:rPr>
              <a:t>d</a:t>
            </a:r>
            <a:r>
              <a:rPr lang="en-US" sz="2400" dirty="0">
                <a:latin typeface="Tahoma"/>
                <a:cs typeface="Tahoma"/>
              </a:rPr>
              <a:t>e</a:t>
            </a:r>
            <a:r>
              <a:rPr lang="en-US" sz="2400" spc="-25" dirty="0">
                <a:latin typeface="Tahoma"/>
                <a:cs typeface="Tahoma"/>
              </a:rPr>
              <a:t> </a:t>
            </a:r>
            <a:r>
              <a:rPr lang="en-US" sz="2400" dirty="0" err="1">
                <a:latin typeface="Tahoma"/>
                <a:cs typeface="Tahoma"/>
              </a:rPr>
              <a:t>n</a:t>
            </a:r>
            <a:r>
              <a:rPr lang="en-US" sz="2400" spc="5" dirty="0" err="1">
                <a:latin typeface="Tahoma"/>
                <a:cs typeface="Tahoma"/>
              </a:rPr>
              <a:t>à</a:t>
            </a:r>
            <a:r>
              <a:rPr lang="en-US" sz="2400" dirty="0" err="1">
                <a:latin typeface="Tahoma"/>
                <a:cs typeface="Tahoma"/>
              </a:rPr>
              <a:t>y</a:t>
            </a:r>
            <a:r>
              <a:rPr lang="en-US" sz="2400" dirty="0">
                <a:latin typeface="Tahoma"/>
                <a:cs typeface="Tahoma"/>
              </a:rPr>
              <a:t> </a:t>
            </a:r>
            <a:r>
              <a:rPr lang="en-US" sz="2400" spc="-20" dirty="0">
                <a:latin typeface="Tahoma"/>
                <a:cs typeface="Tahoma"/>
              </a:rPr>
              <a:t>sa</a:t>
            </a:r>
            <a:r>
              <a:rPr lang="en-US" sz="2400" spc="-10" dirty="0">
                <a:latin typeface="Tahoma"/>
                <a:cs typeface="Tahoma"/>
              </a:rPr>
              <a:t>n</a:t>
            </a:r>
            <a:r>
              <a:rPr lang="en-US" sz="2400" spc="-15" dirty="0">
                <a:latin typeface="Tahoma"/>
                <a:cs typeface="Tahoma"/>
              </a:rPr>
              <a:t>g</a:t>
            </a:r>
            <a:r>
              <a:rPr lang="en-US" sz="2400" spc="-20" dirty="0">
                <a:latin typeface="Tahoma"/>
                <a:cs typeface="Tahoma"/>
              </a:rPr>
              <a:t> </a:t>
            </a:r>
            <a:r>
              <a:rPr lang="en-US" sz="2400" spc="-15" dirty="0">
                <a:latin typeface="Tahoma"/>
                <a:cs typeface="Tahoma"/>
              </a:rPr>
              <a:t>n</a:t>
            </a:r>
            <a:r>
              <a:rPr lang="en-US" sz="2400" spc="-5" dirty="0">
                <a:latin typeface="Tahoma"/>
                <a:cs typeface="Tahoma"/>
              </a:rPr>
              <a:t>o</a:t>
            </a:r>
            <a:r>
              <a:rPr lang="en-US" sz="2400" spc="-10" dirty="0">
                <a:latin typeface="Tahoma"/>
                <a:cs typeface="Tahoma"/>
              </a:rPr>
              <a:t>d</a:t>
            </a:r>
            <a:r>
              <a:rPr lang="en-US" sz="2400" dirty="0">
                <a:latin typeface="Tahoma"/>
                <a:cs typeface="Tahoma"/>
              </a:rPr>
              <a:t>e</a:t>
            </a:r>
            <a:r>
              <a:rPr lang="en-US" sz="2400" spc="-25" dirty="0">
                <a:latin typeface="Tahoma"/>
                <a:cs typeface="Tahoma"/>
              </a:rPr>
              <a:t> </a:t>
            </a:r>
            <a:r>
              <a:rPr lang="en-US" sz="2400" dirty="0" err="1">
                <a:latin typeface="Tahoma"/>
                <a:cs typeface="Tahoma"/>
              </a:rPr>
              <a:t>k</a:t>
            </a:r>
            <a:r>
              <a:rPr lang="en-US" sz="2400" spc="10" dirty="0" err="1">
                <a:latin typeface="Tahoma"/>
                <a:cs typeface="Tahoma"/>
              </a:rPr>
              <a:t>h</a:t>
            </a:r>
            <a:r>
              <a:rPr lang="en-US" sz="2400" dirty="0" err="1">
                <a:latin typeface="Tahoma"/>
                <a:cs typeface="Tahoma"/>
              </a:rPr>
              <a:t>ác</a:t>
            </a:r>
            <a:r>
              <a:rPr lang="en-US" sz="2400" dirty="0">
                <a:latin typeface="Tahoma"/>
                <a:cs typeface="Tahoma"/>
              </a:rPr>
              <a:t> </a:t>
            </a:r>
            <a:r>
              <a:rPr lang="en-US" sz="2400" spc="-5" dirty="0" err="1">
                <a:latin typeface="Tahoma"/>
                <a:cs typeface="Tahoma"/>
              </a:rPr>
              <a:t>t</a:t>
            </a:r>
            <a:r>
              <a:rPr lang="en-US" sz="2400" spc="5" dirty="0" err="1">
                <a:latin typeface="Tahoma"/>
                <a:cs typeface="Tahoma"/>
              </a:rPr>
              <a:t>h</a:t>
            </a:r>
            <a:r>
              <a:rPr lang="en-US" sz="2400" spc="-5" dirty="0" err="1">
                <a:latin typeface="Tahoma"/>
                <a:cs typeface="Tahoma"/>
              </a:rPr>
              <a:t>eo</a:t>
            </a:r>
            <a:r>
              <a:rPr lang="en-US" sz="2400" spc="-5" dirty="0">
                <a:latin typeface="Tahoma"/>
                <a:cs typeface="Tahoma"/>
              </a:rPr>
              <a:t> </a:t>
            </a:r>
            <a:r>
              <a:rPr lang="en-US" sz="2400" dirty="0" err="1">
                <a:latin typeface="Tahoma"/>
                <a:cs typeface="Tahoma"/>
              </a:rPr>
              <a:t>t</a:t>
            </a:r>
            <a:r>
              <a:rPr lang="en-US" sz="2400" spc="5" dirty="0" err="1">
                <a:latin typeface="Tahoma"/>
                <a:cs typeface="Tahoma"/>
              </a:rPr>
              <a:t>h</a:t>
            </a:r>
            <a:r>
              <a:rPr lang="en-US" sz="2400" dirty="0" err="1">
                <a:latin typeface="Tahoma"/>
                <a:cs typeface="Tahoma"/>
              </a:rPr>
              <a:t>ứ</a:t>
            </a:r>
            <a:r>
              <a:rPr lang="en-US" sz="2400" spc="-35" dirty="0">
                <a:latin typeface="Tahoma"/>
                <a:cs typeface="Tahoma"/>
              </a:rPr>
              <a:t> </a:t>
            </a:r>
            <a:r>
              <a:rPr lang="en-US" sz="2400" dirty="0" err="1">
                <a:latin typeface="Tahoma"/>
                <a:cs typeface="Tahoma"/>
              </a:rPr>
              <a:t>t</a:t>
            </a:r>
            <a:r>
              <a:rPr lang="en-US" sz="2400" spc="-5" dirty="0" err="1">
                <a:latin typeface="Tahoma"/>
                <a:cs typeface="Tahoma"/>
              </a:rPr>
              <a:t>ự</a:t>
            </a:r>
            <a:r>
              <a:rPr lang="en-US" sz="2400" spc="-10" dirty="0">
                <a:latin typeface="Tahoma"/>
                <a:cs typeface="Tahoma"/>
              </a:rPr>
              <a:t>.</a:t>
            </a:r>
            <a:endParaRPr lang="en-US" sz="2400" dirty="0">
              <a:latin typeface="Tahoma"/>
              <a:cs typeface="Tahoma"/>
            </a:endParaRPr>
          </a:p>
          <a:p>
            <a:pPr marL="354330" indent="-341630">
              <a:lnSpc>
                <a:spcPct val="100000"/>
              </a:lnSpc>
              <a:spcBef>
                <a:spcPts val="600"/>
              </a:spcBef>
              <a:buClr>
                <a:srgbClr val="3333CC"/>
              </a:buClr>
              <a:buSzPct val="85416"/>
              <a:buFont typeface="Wingdings"/>
              <a:buChar char=""/>
              <a:tabLst>
                <a:tab pos="354965" algn="l"/>
              </a:tabLst>
            </a:pPr>
            <a:r>
              <a:rPr lang="en-US" sz="2400" dirty="0" err="1">
                <a:latin typeface="Tahoma"/>
                <a:cs typeface="Tahoma"/>
              </a:rPr>
              <a:t>thô</a:t>
            </a:r>
            <a:r>
              <a:rPr lang="en-US" sz="2400" spc="5" dirty="0" err="1">
                <a:latin typeface="Tahoma"/>
                <a:cs typeface="Tahoma"/>
              </a:rPr>
              <a:t>n</a:t>
            </a:r>
            <a:r>
              <a:rPr lang="en-US" sz="2400" dirty="0" err="1">
                <a:latin typeface="Tahoma"/>
                <a:cs typeface="Tahoma"/>
              </a:rPr>
              <a:t>g</a:t>
            </a:r>
            <a:r>
              <a:rPr lang="en-US" sz="2400" spc="-45" dirty="0">
                <a:latin typeface="Tahoma"/>
                <a:cs typeface="Tahoma"/>
              </a:rPr>
              <a:t> </a:t>
            </a:r>
            <a:r>
              <a:rPr lang="en-US" sz="2400" dirty="0" err="1">
                <a:latin typeface="Tahoma"/>
                <a:cs typeface="Tahoma"/>
              </a:rPr>
              <a:t>điệp</a:t>
            </a:r>
            <a:r>
              <a:rPr lang="en-US" sz="2400" spc="-20" dirty="0">
                <a:latin typeface="Tahoma"/>
                <a:cs typeface="Tahoma"/>
              </a:rPr>
              <a:t> </a:t>
            </a:r>
            <a:r>
              <a:rPr lang="en-US" sz="2400" dirty="0" err="1">
                <a:latin typeface="Tahoma"/>
                <a:cs typeface="Tahoma"/>
              </a:rPr>
              <a:t>thẻ</a:t>
            </a:r>
            <a:endParaRPr lang="en-US" sz="2400" dirty="0">
              <a:latin typeface="Tahoma"/>
              <a:cs typeface="Tahoma"/>
            </a:endParaRPr>
          </a:p>
          <a:p>
            <a:pPr marL="354330" indent="-341630">
              <a:lnSpc>
                <a:spcPct val="100000"/>
              </a:lnSpc>
              <a:spcBef>
                <a:spcPts val="600"/>
              </a:spcBef>
              <a:buClr>
                <a:srgbClr val="3333CC"/>
              </a:buClr>
              <a:buSzPct val="85416"/>
              <a:buFont typeface="Wingdings"/>
              <a:buChar char=""/>
              <a:tabLst>
                <a:tab pos="354965" algn="l"/>
              </a:tabLst>
            </a:pPr>
            <a:r>
              <a:rPr lang="en-US" sz="2400" dirty="0" err="1">
                <a:latin typeface="Tahoma"/>
                <a:cs typeface="Tahoma"/>
              </a:rPr>
              <a:t>v</a:t>
            </a:r>
            <a:r>
              <a:rPr lang="en-US" sz="2400" spc="5" dirty="0" err="1">
                <a:latin typeface="Tahoma"/>
                <a:cs typeface="Tahoma"/>
              </a:rPr>
              <a:t>ấ</a:t>
            </a:r>
            <a:r>
              <a:rPr lang="en-US" sz="2400" dirty="0" err="1">
                <a:latin typeface="Tahoma"/>
                <a:cs typeface="Tahoma"/>
              </a:rPr>
              <a:t>n</a:t>
            </a:r>
            <a:r>
              <a:rPr lang="en-US" sz="2400" spc="-20" dirty="0">
                <a:latin typeface="Tahoma"/>
                <a:cs typeface="Tahoma"/>
              </a:rPr>
              <a:t> </a:t>
            </a:r>
            <a:r>
              <a:rPr lang="en-US" sz="2400" spc="5" dirty="0" err="1">
                <a:latin typeface="Tahoma"/>
                <a:cs typeface="Tahoma"/>
              </a:rPr>
              <a:t>đ</a:t>
            </a:r>
            <a:r>
              <a:rPr lang="en-US" sz="2400" spc="-5" dirty="0" err="1">
                <a:latin typeface="Tahoma"/>
                <a:cs typeface="Tahoma"/>
              </a:rPr>
              <a:t>ề</a:t>
            </a:r>
            <a:r>
              <a:rPr lang="en-US" sz="2400" spc="-10" dirty="0">
                <a:latin typeface="Tahoma"/>
                <a:cs typeface="Tahoma"/>
              </a:rPr>
              <a:t>:</a:t>
            </a:r>
            <a:endParaRPr lang="en-US" sz="2400" dirty="0">
              <a:latin typeface="Tahoma"/>
              <a:cs typeface="Tahoma"/>
            </a:endParaRPr>
          </a:p>
          <a:p>
            <a:pPr marL="753110" lvl="1" indent="-284480">
              <a:lnSpc>
                <a:spcPct val="100000"/>
              </a:lnSpc>
              <a:spcBef>
                <a:spcPts val="495"/>
              </a:spcBef>
              <a:buClr>
                <a:srgbClr val="3333CC"/>
              </a:buClr>
              <a:buSzPct val="75000"/>
              <a:buFont typeface="Wingdings"/>
              <a:buChar char=""/>
              <a:tabLst>
                <a:tab pos="753745" algn="l"/>
              </a:tabLst>
            </a:pPr>
            <a:r>
              <a:rPr lang="en-US" sz="2000" spc="5" dirty="0" err="1">
                <a:latin typeface="Tahoma"/>
                <a:cs typeface="Tahoma"/>
              </a:rPr>
              <a:t>đ</a:t>
            </a:r>
            <a:r>
              <a:rPr lang="en-US" sz="2000" dirty="0" err="1">
                <a:latin typeface="Tahoma"/>
                <a:cs typeface="Tahoma"/>
              </a:rPr>
              <a:t>ộ</a:t>
            </a:r>
            <a:r>
              <a:rPr lang="en-US" sz="2000" spc="-15" dirty="0">
                <a:latin typeface="Tahoma"/>
                <a:cs typeface="Tahoma"/>
              </a:rPr>
              <a:t> </a:t>
            </a:r>
            <a:r>
              <a:rPr lang="en-US" sz="2000" dirty="0" err="1">
                <a:latin typeface="Tahoma"/>
                <a:cs typeface="Tahoma"/>
              </a:rPr>
              <a:t>trễ</a:t>
            </a:r>
            <a:r>
              <a:rPr lang="en-US" sz="2000" dirty="0">
                <a:latin typeface="Tahoma"/>
                <a:cs typeface="Tahoma"/>
              </a:rPr>
              <a:t> do</a:t>
            </a:r>
            <a:r>
              <a:rPr lang="en-US" sz="2000" spc="-15"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thẻ</a:t>
            </a:r>
            <a:endParaRPr lang="en-US" sz="2000" dirty="0">
              <a:latin typeface="Tahoma"/>
              <a:cs typeface="Tahoma"/>
            </a:endParaRPr>
          </a:p>
          <a:p>
            <a:pPr marL="753110" marR="5080" lvl="1" indent="-284480">
              <a:lnSpc>
                <a:spcPct val="100000"/>
              </a:lnSpc>
              <a:spcBef>
                <a:spcPts val="500"/>
              </a:spcBef>
              <a:buClr>
                <a:srgbClr val="3333CC"/>
              </a:buClr>
              <a:buSzPct val="75000"/>
              <a:buFont typeface="Wingdings"/>
              <a:buChar char=""/>
              <a:tabLst>
                <a:tab pos="753745" algn="l"/>
              </a:tabLst>
            </a:pPr>
            <a:r>
              <a:rPr lang="en-US" sz="2000" dirty="0" err="1">
                <a:latin typeface="Tahoma"/>
                <a:cs typeface="Tahoma"/>
              </a:rPr>
              <a:t>hỏng</a:t>
            </a:r>
            <a:r>
              <a:rPr lang="en-US" sz="2000" spc="-30" dirty="0">
                <a:latin typeface="Tahoma"/>
                <a:cs typeface="Tahoma"/>
              </a:rPr>
              <a:t> </a:t>
            </a:r>
            <a:r>
              <a:rPr lang="en-US" sz="2000" dirty="0" err="1">
                <a:latin typeface="Tahoma"/>
                <a:cs typeface="Tahoma"/>
              </a:rPr>
              <a:t>t</a:t>
            </a:r>
            <a:r>
              <a:rPr lang="en-US" sz="2000" spc="5" dirty="0" err="1">
                <a:latin typeface="Tahoma"/>
                <a:cs typeface="Tahoma"/>
              </a:rPr>
              <a:t>ạ</a:t>
            </a:r>
            <a:r>
              <a:rPr lang="en-US" sz="2000" dirty="0" err="1">
                <a:latin typeface="Tahoma"/>
                <a:cs typeface="Tahoma"/>
              </a:rPr>
              <a:t>i</a:t>
            </a:r>
            <a:r>
              <a:rPr lang="en-US" sz="2000" spc="-5" dirty="0">
                <a:latin typeface="Tahoma"/>
                <a:cs typeface="Tahoma"/>
              </a:rPr>
              <a:t> </a:t>
            </a:r>
            <a:r>
              <a:rPr lang="en-US" sz="2000" dirty="0" err="1">
                <a:latin typeface="Tahoma"/>
                <a:cs typeface="Tahoma"/>
              </a:rPr>
              <a:t>một</a:t>
            </a:r>
            <a:r>
              <a:rPr lang="en-US" sz="2000" spc="5" dirty="0">
                <a:latin typeface="Tahoma"/>
                <a:cs typeface="Tahoma"/>
              </a:rPr>
              <a:t> </a:t>
            </a:r>
            <a:r>
              <a:rPr lang="en-US" sz="2000" dirty="0" err="1">
                <a:latin typeface="Tahoma"/>
                <a:cs typeface="Tahoma"/>
              </a:rPr>
              <a:t>điểm</a:t>
            </a:r>
            <a:r>
              <a:rPr lang="en-US" sz="2000" spc="-15" dirty="0">
                <a:latin typeface="Tahoma"/>
                <a:cs typeface="Tahoma"/>
              </a:rPr>
              <a:t> </a:t>
            </a:r>
            <a:r>
              <a:rPr lang="en-US" sz="2000" spc="-20" dirty="0">
                <a:latin typeface="Tahoma"/>
                <a:cs typeface="Tahoma"/>
              </a:rPr>
              <a:t>(</a:t>
            </a:r>
            <a:r>
              <a:rPr lang="en-US" sz="2000" dirty="0" err="1">
                <a:latin typeface="Tahoma"/>
                <a:cs typeface="Tahoma"/>
              </a:rPr>
              <a:t>giữ</a:t>
            </a:r>
            <a:r>
              <a:rPr lang="en-US" sz="2000" dirty="0">
                <a:latin typeface="Tahoma"/>
                <a:cs typeface="Tahoma"/>
              </a:rPr>
              <a:t> </a:t>
            </a:r>
            <a:r>
              <a:rPr lang="en-US" sz="2000" dirty="0" err="1">
                <a:latin typeface="Tahoma"/>
                <a:cs typeface="Tahoma"/>
              </a:rPr>
              <a:t>thẻ</a:t>
            </a:r>
            <a:r>
              <a:rPr lang="en-US" sz="2000" dirty="0">
                <a:latin typeface="Tahoma"/>
                <a:cs typeface="Tahoma"/>
              </a:rPr>
              <a:t>)</a:t>
            </a:r>
          </a:p>
          <a:p>
            <a:endParaRPr dirty="0"/>
          </a:p>
        </p:txBody>
      </p:sp>
    </p:spTree>
    <p:extLst>
      <p:ext uri="{BB962C8B-B14F-4D97-AF65-F5344CB8AC3E}">
        <p14:creationId xmlns:p14="http://schemas.microsoft.com/office/powerpoint/2010/main" val="3700500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85000" lnSpcReduction="20000"/>
          </a:bodyPr>
          <a:lstStyle/>
          <a:p>
            <a:pPr marL="353695" indent="-340995">
              <a:lnSpc>
                <a:spcPct val="100000"/>
              </a:lnSpc>
              <a:buClr>
                <a:srgbClr val="3333CC"/>
              </a:buClr>
              <a:buSzPct val="80000"/>
              <a:buFont typeface="Wingdings"/>
              <a:buChar char=""/>
              <a:tabLst>
                <a:tab pos="354330" algn="l"/>
              </a:tabLst>
            </a:pPr>
            <a:r>
              <a:rPr lang="en-US" sz="2500" i="1" spc="-60" dirty="0" err="1">
                <a:solidFill>
                  <a:srgbClr val="FF0000"/>
                </a:solidFill>
                <a:latin typeface="Tahoma"/>
                <a:cs typeface="Tahoma"/>
              </a:rPr>
              <a:t>p</a:t>
            </a:r>
            <a:r>
              <a:rPr lang="en-US" sz="2500" i="1" spc="-55" dirty="0" err="1">
                <a:solidFill>
                  <a:srgbClr val="FF0000"/>
                </a:solidFill>
                <a:latin typeface="Tahoma"/>
                <a:cs typeface="Tahoma"/>
              </a:rPr>
              <a:t>hân</a:t>
            </a:r>
            <a:r>
              <a:rPr lang="en-US" sz="2500" i="1" spc="-55" dirty="0">
                <a:solidFill>
                  <a:srgbClr val="FF0000"/>
                </a:solidFill>
                <a:latin typeface="Tahoma"/>
                <a:cs typeface="Tahoma"/>
              </a:rPr>
              <a:t> </a:t>
            </a:r>
            <a:r>
              <a:rPr lang="en-US" sz="2500" i="1" spc="-60" dirty="0">
                <a:solidFill>
                  <a:srgbClr val="FF0000"/>
                </a:solidFill>
                <a:latin typeface="Tahoma"/>
                <a:cs typeface="Tahoma"/>
              </a:rPr>
              <a:t>chi</a:t>
            </a:r>
            <a:r>
              <a:rPr lang="en-US" sz="2500" i="1" spc="-70" dirty="0">
                <a:solidFill>
                  <a:srgbClr val="FF0000"/>
                </a:solidFill>
                <a:latin typeface="Tahoma"/>
                <a:cs typeface="Tahoma"/>
              </a:rPr>
              <a:t>a</a:t>
            </a:r>
            <a:r>
              <a:rPr lang="en-US" sz="2500" i="1" spc="-20" dirty="0">
                <a:solidFill>
                  <a:srgbClr val="FF0000"/>
                </a:solidFill>
                <a:latin typeface="Tahoma"/>
                <a:cs typeface="Tahoma"/>
              </a:rPr>
              <a:t> </a:t>
            </a:r>
            <a:r>
              <a:rPr lang="en-US" sz="2500" i="1" spc="-55" dirty="0" err="1">
                <a:solidFill>
                  <a:srgbClr val="FF0000"/>
                </a:solidFill>
                <a:latin typeface="Tahoma"/>
                <a:cs typeface="Tahoma"/>
              </a:rPr>
              <a:t>kên</a:t>
            </a:r>
            <a:r>
              <a:rPr lang="en-US" sz="2500" i="1" spc="-45" dirty="0" err="1">
                <a:solidFill>
                  <a:srgbClr val="FF0000"/>
                </a:solidFill>
                <a:latin typeface="Tahoma"/>
                <a:cs typeface="Tahoma"/>
              </a:rPr>
              <a:t>h</a:t>
            </a:r>
            <a:r>
              <a:rPr lang="en-US" sz="2500" i="1" spc="-40" dirty="0">
                <a:solidFill>
                  <a:srgbClr val="FF0000"/>
                </a:solidFill>
                <a:latin typeface="Tahoma"/>
                <a:cs typeface="Tahoma"/>
              </a:rPr>
              <a:t>,</a:t>
            </a:r>
            <a:r>
              <a:rPr lang="en-US" sz="2500" i="1" spc="-45" dirty="0">
                <a:solidFill>
                  <a:srgbClr val="FF0000"/>
                </a:solidFill>
                <a:latin typeface="Tahoma"/>
                <a:cs typeface="Tahoma"/>
              </a:rPr>
              <a:t> </a:t>
            </a:r>
            <a:r>
              <a:rPr lang="en-US" sz="2400" spc="-5" dirty="0" err="1">
                <a:latin typeface="Tahoma"/>
                <a:cs typeface="Tahoma"/>
              </a:rPr>
              <a:t>the</a:t>
            </a:r>
            <a:r>
              <a:rPr lang="en-US" sz="2400" dirty="0" err="1">
                <a:latin typeface="Tahoma"/>
                <a:cs typeface="Tahoma"/>
              </a:rPr>
              <a:t>o</a:t>
            </a:r>
            <a:r>
              <a:rPr lang="en-US" sz="2400" spc="-10" dirty="0">
                <a:latin typeface="Tahoma"/>
                <a:cs typeface="Tahoma"/>
              </a:rPr>
              <a:t> </a:t>
            </a:r>
            <a:r>
              <a:rPr lang="en-US" sz="2400" dirty="0">
                <a:latin typeface="Tahoma"/>
                <a:cs typeface="Tahoma"/>
              </a:rPr>
              <a:t>t</a:t>
            </a:r>
            <a:r>
              <a:rPr lang="en-US" sz="2400" spc="-10" dirty="0">
                <a:latin typeface="Tahoma"/>
                <a:cs typeface="Tahoma"/>
              </a:rPr>
              <a:t>/</a:t>
            </a:r>
            <a:r>
              <a:rPr lang="en-US" sz="2400" spc="-15" dirty="0" err="1">
                <a:latin typeface="Tahoma"/>
                <a:cs typeface="Tahoma"/>
              </a:rPr>
              <a:t>g</a:t>
            </a:r>
            <a:r>
              <a:rPr lang="en-US" sz="2400" spc="-5" dirty="0" err="1">
                <a:latin typeface="Tahoma"/>
                <a:cs typeface="Tahoma"/>
              </a:rPr>
              <a:t>i</a:t>
            </a:r>
            <a:r>
              <a:rPr lang="en-US" sz="2400" spc="-15" dirty="0" err="1">
                <a:latin typeface="Tahoma"/>
                <a:cs typeface="Tahoma"/>
              </a:rPr>
              <a:t>a</a:t>
            </a:r>
            <a:r>
              <a:rPr lang="en-US" sz="2400" spc="-5" dirty="0" err="1">
                <a:latin typeface="Tahoma"/>
                <a:cs typeface="Tahoma"/>
              </a:rPr>
              <a:t>n</a:t>
            </a:r>
            <a:r>
              <a:rPr lang="en-US" sz="2400" spc="-10" dirty="0">
                <a:latin typeface="Tahoma"/>
                <a:cs typeface="Tahoma"/>
              </a:rPr>
              <a:t>,</a:t>
            </a:r>
            <a:r>
              <a:rPr lang="en-US" sz="2400" spc="-15" dirty="0">
                <a:latin typeface="Tahoma"/>
                <a:cs typeface="Tahoma"/>
              </a:rPr>
              <a:t> </a:t>
            </a:r>
            <a:r>
              <a:rPr lang="en-US" sz="2400" dirty="0" err="1">
                <a:latin typeface="Tahoma"/>
                <a:cs typeface="Tahoma"/>
              </a:rPr>
              <a:t>tần</a:t>
            </a:r>
            <a:r>
              <a:rPr lang="en-US" sz="2400" spc="-15" dirty="0">
                <a:latin typeface="Tahoma"/>
                <a:cs typeface="Tahoma"/>
              </a:rPr>
              <a:t> </a:t>
            </a:r>
            <a:r>
              <a:rPr lang="en-US" sz="2400" spc="-5" dirty="0" err="1">
                <a:latin typeface="Tahoma"/>
                <a:cs typeface="Tahoma"/>
              </a:rPr>
              <a:t>s</a:t>
            </a:r>
            <a:r>
              <a:rPr lang="en-US" sz="2400" dirty="0" err="1">
                <a:latin typeface="Tahoma"/>
                <a:cs typeface="Tahoma"/>
              </a:rPr>
              <a:t>ố</a:t>
            </a:r>
            <a:r>
              <a:rPr lang="en-US" sz="2400" spc="5" dirty="0">
                <a:latin typeface="Tahoma"/>
                <a:cs typeface="Tahoma"/>
              </a:rPr>
              <a:t> </a:t>
            </a:r>
            <a:r>
              <a:rPr lang="en-US" sz="2400" dirty="0" err="1">
                <a:latin typeface="Tahoma"/>
                <a:cs typeface="Tahoma"/>
              </a:rPr>
              <a:t>h</a:t>
            </a:r>
            <a:r>
              <a:rPr lang="en-US" sz="2400" spc="5" dirty="0" err="1">
                <a:latin typeface="Tahoma"/>
                <a:cs typeface="Tahoma"/>
              </a:rPr>
              <a:t>o</a:t>
            </a:r>
            <a:r>
              <a:rPr lang="en-US" sz="2400" dirty="0" err="1">
                <a:latin typeface="Tahoma"/>
                <a:cs typeface="Tahoma"/>
              </a:rPr>
              <a:t>ặc</a:t>
            </a:r>
            <a:r>
              <a:rPr lang="en-US" sz="2400" spc="-5" dirty="0">
                <a:latin typeface="Tahoma"/>
                <a:cs typeface="Tahoma"/>
              </a:rPr>
              <a:t> </a:t>
            </a:r>
            <a:r>
              <a:rPr lang="en-US" sz="2400" dirty="0" err="1">
                <a:latin typeface="Tahoma"/>
                <a:cs typeface="Tahoma"/>
              </a:rPr>
              <a:t>mã</a:t>
            </a:r>
            <a:endParaRPr lang="en-US" sz="2400" dirty="0">
              <a:latin typeface="Tahoma"/>
              <a:cs typeface="Tahoma"/>
            </a:endParaRPr>
          </a:p>
          <a:p>
            <a:pPr marL="755015" lvl="1" indent="-285115">
              <a:lnSpc>
                <a:spcPct val="100000"/>
              </a:lnSpc>
              <a:spcBef>
                <a:spcPts val="475"/>
              </a:spcBef>
              <a:buClr>
                <a:srgbClr val="3333CC"/>
              </a:buClr>
              <a:buSzPct val="75000"/>
              <a:buFont typeface="Wingdings"/>
              <a:buChar char=""/>
              <a:tabLst>
                <a:tab pos="755650" algn="l"/>
              </a:tabLst>
            </a:pPr>
            <a:r>
              <a:rPr lang="en-US" sz="2000" dirty="0" err="1">
                <a:latin typeface="Tahoma"/>
                <a:cs typeface="Tahoma"/>
              </a:rPr>
              <a:t>Phân</a:t>
            </a:r>
            <a:r>
              <a:rPr lang="en-US" sz="2000" spc="-30" dirty="0">
                <a:latin typeface="Tahoma"/>
                <a:cs typeface="Tahoma"/>
              </a:rPr>
              <a:t> </a:t>
            </a:r>
            <a:r>
              <a:rPr lang="en-US" sz="2000" spc="-5" dirty="0">
                <a:latin typeface="Tahoma"/>
                <a:cs typeface="Tahoma"/>
              </a:rPr>
              <a:t>chi</a:t>
            </a:r>
            <a:r>
              <a:rPr lang="en-US" sz="2000" dirty="0">
                <a:latin typeface="Tahoma"/>
                <a:cs typeface="Tahoma"/>
              </a:rPr>
              <a:t>a </a:t>
            </a:r>
            <a:r>
              <a:rPr lang="en-US" sz="2000" dirty="0" err="1">
                <a:latin typeface="Tahoma"/>
                <a:cs typeface="Tahoma"/>
              </a:rPr>
              <a:t>Thời</a:t>
            </a:r>
            <a:r>
              <a:rPr lang="en-US" sz="2000" spc="-15" dirty="0">
                <a:latin typeface="Tahoma"/>
                <a:cs typeface="Tahoma"/>
              </a:rPr>
              <a:t> </a:t>
            </a:r>
            <a:r>
              <a:rPr lang="en-US" sz="2000" spc="-5" dirty="0" err="1">
                <a:latin typeface="Tahoma"/>
                <a:cs typeface="Tahoma"/>
              </a:rPr>
              <a:t>G</a:t>
            </a:r>
            <a:r>
              <a:rPr lang="en-US" sz="2000" spc="-10" dirty="0" err="1">
                <a:latin typeface="Tahoma"/>
                <a:cs typeface="Tahoma"/>
              </a:rPr>
              <a:t>i</a:t>
            </a:r>
            <a:r>
              <a:rPr lang="en-US" sz="2000" dirty="0" err="1">
                <a:latin typeface="Tahoma"/>
                <a:cs typeface="Tahoma"/>
              </a:rPr>
              <a:t>an</a:t>
            </a:r>
            <a:r>
              <a:rPr lang="en-US" sz="2000" dirty="0">
                <a:latin typeface="Tahoma"/>
                <a:cs typeface="Tahoma"/>
              </a:rPr>
              <a:t>,</a:t>
            </a:r>
            <a:r>
              <a:rPr lang="en-US" sz="2000" spc="-10" dirty="0">
                <a:latin typeface="Tahoma"/>
                <a:cs typeface="Tahoma"/>
              </a:rPr>
              <a:t> </a:t>
            </a:r>
            <a:r>
              <a:rPr lang="en-US" sz="2000" dirty="0" err="1">
                <a:latin typeface="Tahoma"/>
                <a:cs typeface="Tahoma"/>
              </a:rPr>
              <a:t>Phân</a:t>
            </a:r>
            <a:r>
              <a:rPr lang="en-US" sz="2000" spc="-15" dirty="0">
                <a:latin typeface="Tahoma"/>
                <a:cs typeface="Tahoma"/>
              </a:rPr>
              <a:t> </a:t>
            </a:r>
            <a:r>
              <a:rPr lang="en-US" sz="2000" spc="-5" dirty="0">
                <a:latin typeface="Tahoma"/>
                <a:cs typeface="Tahoma"/>
              </a:rPr>
              <a:t>chi</a:t>
            </a:r>
            <a:r>
              <a:rPr lang="en-US" sz="2000" dirty="0">
                <a:latin typeface="Tahoma"/>
                <a:cs typeface="Tahoma"/>
              </a:rPr>
              <a:t>a</a:t>
            </a:r>
            <a:r>
              <a:rPr lang="en-US" sz="2000" spc="-10" dirty="0">
                <a:latin typeface="Tahoma"/>
                <a:cs typeface="Tahoma"/>
              </a:rPr>
              <a:t> </a:t>
            </a:r>
            <a:r>
              <a:rPr lang="en-US" sz="2000" dirty="0" err="1">
                <a:latin typeface="Tahoma"/>
                <a:cs typeface="Tahoma"/>
              </a:rPr>
              <a:t>T</a:t>
            </a:r>
            <a:r>
              <a:rPr lang="en-US" sz="2000" spc="5" dirty="0" err="1">
                <a:latin typeface="Tahoma"/>
                <a:cs typeface="Tahoma"/>
              </a:rPr>
              <a:t>ầ</a:t>
            </a:r>
            <a:r>
              <a:rPr lang="en-US" sz="2000" dirty="0" err="1">
                <a:latin typeface="Tahoma"/>
                <a:cs typeface="Tahoma"/>
              </a:rPr>
              <a:t>n</a:t>
            </a:r>
            <a:r>
              <a:rPr lang="en-US" sz="2000" spc="-15" dirty="0">
                <a:latin typeface="Tahoma"/>
                <a:cs typeface="Tahoma"/>
              </a:rPr>
              <a:t> </a:t>
            </a:r>
            <a:r>
              <a:rPr lang="en-US" sz="2000" spc="-5" dirty="0" err="1">
                <a:latin typeface="Tahoma"/>
                <a:cs typeface="Tahoma"/>
              </a:rPr>
              <a:t>Số</a:t>
            </a:r>
            <a:endParaRPr lang="en-US" sz="2000" dirty="0">
              <a:latin typeface="Tahoma"/>
              <a:cs typeface="Tahoma"/>
            </a:endParaRPr>
          </a:p>
          <a:p>
            <a:pPr marL="353695" indent="-340995">
              <a:lnSpc>
                <a:spcPct val="100000"/>
              </a:lnSpc>
              <a:spcBef>
                <a:spcPts val="509"/>
              </a:spcBef>
              <a:buClr>
                <a:srgbClr val="3333CC"/>
              </a:buClr>
              <a:buSzPct val="80000"/>
              <a:buFont typeface="Wingdings"/>
              <a:buChar char=""/>
              <a:tabLst>
                <a:tab pos="354330" algn="l"/>
              </a:tabLst>
            </a:pPr>
            <a:r>
              <a:rPr lang="en-US" sz="2500" i="1" spc="-50" dirty="0" err="1">
                <a:solidFill>
                  <a:srgbClr val="FF0000"/>
                </a:solidFill>
                <a:latin typeface="Tahoma"/>
                <a:cs typeface="Tahoma"/>
              </a:rPr>
              <a:t>truy</a:t>
            </a:r>
            <a:r>
              <a:rPr lang="en-US" sz="2500" i="1" spc="-55" dirty="0">
                <a:solidFill>
                  <a:srgbClr val="FF0000"/>
                </a:solidFill>
                <a:latin typeface="Tahoma"/>
                <a:cs typeface="Tahoma"/>
              </a:rPr>
              <a:t> </a:t>
            </a:r>
            <a:r>
              <a:rPr lang="en-US" sz="2500" i="1" spc="-55" dirty="0" err="1">
                <a:solidFill>
                  <a:srgbClr val="FF0000"/>
                </a:solidFill>
                <a:latin typeface="Tahoma"/>
                <a:cs typeface="Tahoma"/>
              </a:rPr>
              <a:t>cập</a:t>
            </a:r>
            <a:r>
              <a:rPr lang="en-US" sz="2500" i="1" spc="-30" dirty="0">
                <a:solidFill>
                  <a:srgbClr val="FF0000"/>
                </a:solidFill>
                <a:latin typeface="Tahoma"/>
                <a:cs typeface="Tahoma"/>
              </a:rPr>
              <a:t> </a:t>
            </a:r>
            <a:r>
              <a:rPr lang="en-US" sz="2500" i="1" spc="-55" dirty="0" err="1">
                <a:solidFill>
                  <a:srgbClr val="FF0000"/>
                </a:solidFill>
                <a:latin typeface="Tahoma"/>
                <a:cs typeface="Tahoma"/>
              </a:rPr>
              <a:t>ngẫu</a:t>
            </a:r>
            <a:r>
              <a:rPr lang="en-US" sz="2500" i="1" spc="-40" dirty="0">
                <a:solidFill>
                  <a:srgbClr val="FF0000"/>
                </a:solidFill>
                <a:latin typeface="Tahoma"/>
                <a:cs typeface="Tahoma"/>
              </a:rPr>
              <a:t> </a:t>
            </a:r>
            <a:r>
              <a:rPr lang="en-US" sz="2500" i="1" spc="-60" dirty="0" err="1">
                <a:solidFill>
                  <a:srgbClr val="FF0000"/>
                </a:solidFill>
                <a:latin typeface="Tahoma"/>
                <a:cs typeface="Tahoma"/>
              </a:rPr>
              <a:t>nh</a:t>
            </a:r>
            <a:r>
              <a:rPr lang="en-US" sz="2500" i="1" spc="-20" dirty="0" err="1">
                <a:solidFill>
                  <a:srgbClr val="FF0000"/>
                </a:solidFill>
                <a:latin typeface="Tahoma"/>
                <a:cs typeface="Tahoma"/>
              </a:rPr>
              <a:t>i</a:t>
            </a:r>
            <a:r>
              <a:rPr lang="en-US" sz="2500" i="1" spc="-55" dirty="0" err="1">
                <a:solidFill>
                  <a:srgbClr val="FF0000"/>
                </a:solidFill>
                <a:latin typeface="Tahoma"/>
                <a:cs typeface="Tahoma"/>
              </a:rPr>
              <a:t>ên</a:t>
            </a:r>
            <a:r>
              <a:rPr lang="en-US" sz="2500" i="1" spc="-50" dirty="0">
                <a:solidFill>
                  <a:srgbClr val="FF0000"/>
                </a:solidFill>
                <a:latin typeface="Tahoma"/>
                <a:cs typeface="Tahoma"/>
              </a:rPr>
              <a:t> </a:t>
            </a:r>
            <a:r>
              <a:rPr lang="en-US" sz="2400" dirty="0">
                <a:latin typeface="Tahoma"/>
                <a:cs typeface="Tahoma"/>
              </a:rPr>
              <a:t>(</a:t>
            </a:r>
            <a:r>
              <a:rPr lang="en-US" sz="2400" dirty="0" err="1">
                <a:latin typeface="Tahoma"/>
                <a:cs typeface="Tahoma"/>
              </a:rPr>
              <a:t>động</a:t>
            </a:r>
            <a:r>
              <a:rPr lang="en-US" sz="2400" dirty="0">
                <a:latin typeface="Tahoma"/>
                <a:cs typeface="Tahoma"/>
              </a:rPr>
              <a:t>),</a:t>
            </a:r>
          </a:p>
          <a:p>
            <a:pPr marL="755015" lvl="1" indent="-285115">
              <a:lnSpc>
                <a:spcPct val="100000"/>
              </a:lnSpc>
              <a:spcBef>
                <a:spcPts val="475"/>
              </a:spcBef>
              <a:buClr>
                <a:srgbClr val="3333CC"/>
              </a:buClr>
              <a:buSzPct val="75000"/>
              <a:buFont typeface="Wingdings"/>
              <a:buChar char=""/>
              <a:tabLst>
                <a:tab pos="755650" algn="l"/>
              </a:tabLst>
            </a:pPr>
            <a:r>
              <a:rPr lang="en-US" sz="2000" dirty="0">
                <a:latin typeface="Tahoma"/>
                <a:cs typeface="Tahoma"/>
              </a:rPr>
              <a:t>AL</a:t>
            </a:r>
            <a:r>
              <a:rPr lang="en-US" sz="2000" spc="-10" dirty="0">
                <a:latin typeface="Tahoma"/>
                <a:cs typeface="Tahoma"/>
              </a:rPr>
              <a:t>O</a:t>
            </a:r>
            <a:r>
              <a:rPr lang="en-US" sz="2000" spc="-5" dirty="0">
                <a:latin typeface="Tahoma"/>
                <a:cs typeface="Tahoma"/>
              </a:rPr>
              <a:t>HA</a:t>
            </a:r>
            <a:r>
              <a:rPr lang="en-US" sz="2000" dirty="0">
                <a:latin typeface="Tahoma"/>
                <a:cs typeface="Tahoma"/>
              </a:rPr>
              <a:t>,</a:t>
            </a:r>
            <a:r>
              <a:rPr lang="en-US" sz="2000" spc="-20" dirty="0">
                <a:latin typeface="Tahoma"/>
                <a:cs typeface="Tahoma"/>
              </a:rPr>
              <a:t> </a:t>
            </a:r>
            <a:r>
              <a:rPr lang="en-US" sz="2000" dirty="0">
                <a:latin typeface="Tahoma"/>
                <a:cs typeface="Tahoma"/>
              </a:rPr>
              <a:t>S-AL</a:t>
            </a:r>
            <a:r>
              <a:rPr lang="en-US" sz="2000" spc="-10" dirty="0">
                <a:latin typeface="Tahoma"/>
                <a:cs typeface="Tahoma"/>
              </a:rPr>
              <a:t>O</a:t>
            </a:r>
            <a:r>
              <a:rPr lang="en-US" sz="2000" spc="-5" dirty="0">
                <a:latin typeface="Tahoma"/>
                <a:cs typeface="Tahoma"/>
              </a:rPr>
              <a:t>HA</a:t>
            </a:r>
            <a:r>
              <a:rPr lang="en-US" sz="2000" dirty="0">
                <a:latin typeface="Tahoma"/>
                <a:cs typeface="Tahoma"/>
              </a:rPr>
              <a:t>,</a:t>
            </a:r>
            <a:r>
              <a:rPr lang="en-US" sz="2000" spc="-30" dirty="0">
                <a:latin typeface="Tahoma"/>
                <a:cs typeface="Tahoma"/>
              </a:rPr>
              <a:t> </a:t>
            </a:r>
            <a:r>
              <a:rPr lang="en-US" sz="2000" dirty="0">
                <a:latin typeface="Tahoma"/>
                <a:cs typeface="Tahoma"/>
              </a:rPr>
              <a:t>CSMA,</a:t>
            </a:r>
            <a:r>
              <a:rPr lang="en-US" sz="2000" spc="-30" dirty="0">
                <a:latin typeface="Tahoma"/>
                <a:cs typeface="Tahoma"/>
              </a:rPr>
              <a:t> </a:t>
            </a:r>
            <a:r>
              <a:rPr lang="en-US" sz="2000" dirty="0">
                <a:latin typeface="Tahoma"/>
                <a:cs typeface="Tahoma"/>
              </a:rPr>
              <a:t>CSMA/</a:t>
            </a:r>
            <a:r>
              <a:rPr lang="en-US" sz="2000" spc="-10" dirty="0">
                <a:latin typeface="Tahoma"/>
                <a:cs typeface="Tahoma"/>
              </a:rPr>
              <a:t>C</a:t>
            </a:r>
            <a:r>
              <a:rPr lang="en-US" sz="2000" dirty="0">
                <a:latin typeface="Tahoma"/>
                <a:cs typeface="Tahoma"/>
              </a:rPr>
              <a:t>D</a:t>
            </a:r>
          </a:p>
          <a:p>
            <a:pPr marL="755015" marR="5080"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kiểm</a:t>
            </a:r>
            <a:r>
              <a:rPr lang="en-US" sz="2000" spc="-25" dirty="0">
                <a:latin typeface="Tahoma"/>
                <a:cs typeface="Tahoma"/>
              </a:rPr>
              <a:t> </a:t>
            </a:r>
            <a:r>
              <a:rPr lang="en-US" sz="2000" spc="-5" dirty="0" err="1">
                <a:latin typeface="Tahoma"/>
                <a:cs typeface="Tahoma"/>
              </a:rPr>
              <a:t>tr</a:t>
            </a:r>
            <a:r>
              <a:rPr lang="en-US" sz="2000" dirty="0" err="1">
                <a:latin typeface="Tahoma"/>
                <a:cs typeface="Tahoma"/>
              </a:rPr>
              <a:t>a</a:t>
            </a:r>
            <a:r>
              <a:rPr lang="en-US" sz="2000" dirty="0">
                <a:latin typeface="Tahoma"/>
                <a:cs typeface="Tahoma"/>
              </a:rPr>
              <a:t> </a:t>
            </a:r>
            <a:r>
              <a:rPr lang="en-US" sz="2000" dirty="0" err="1">
                <a:latin typeface="Tahoma"/>
                <a:cs typeface="Tahoma"/>
              </a:rPr>
              <a:t>đường</a:t>
            </a:r>
            <a:r>
              <a:rPr lang="en-US" sz="2000" spc="-20" dirty="0">
                <a:latin typeface="Tahoma"/>
                <a:cs typeface="Tahoma"/>
              </a:rPr>
              <a:t> </a:t>
            </a:r>
            <a:r>
              <a:rPr lang="en-US" sz="2000" dirty="0" err="1">
                <a:latin typeface="Tahoma"/>
                <a:cs typeface="Tahoma"/>
              </a:rPr>
              <a:t>truyề</a:t>
            </a:r>
            <a:r>
              <a:rPr lang="en-US" sz="2000" spc="-5" dirty="0" err="1">
                <a:latin typeface="Tahoma"/>
                <a:cs typeface="Tahoma"/>
              </a:rPr>
              <a:t>n</a:t>
            </a:r>
            <a:r>
              <a:rPr lang="en-US" sz="2000" dirty="0">
                <a:latin typeface="Tahoma"/>
                <a:cs typeface="Tahoma"/>
              </a:rPr>
              <a:t>:</a:t>
            </a:r>
            <a:r>
              <a:rPr lang="en-US" sz="2000" spc="5" dirty="0">
                <a:latin typeface="Tahoma"/>
                <a:cs typeface="Tahoma"/>
              </a:rPr>
              <a:t> </a:t>
            </a:r>
            <a:r>
              <a:rPr lang="en-US" sz="2000" spc="-5" dirty="0" err="1">
                <a:latin typeface="Tahoma"/>
                <a:cs typeface="Tahoma"/>
              </a:rPr>
              <a:t>d</a:t>
            </a:r>
            <a:r>
              <a:rPr lang="en-US" sz="2000" dirty="0" err="1">
                <a:latin typeface="Tahoma"/>
                <a:cs typeface="Tahoma"/>
              </a:rPr>
              <a:t>ễ</a:t>
            </a:r>
            <a:r>
              <a:rPr lang="en-US" sz="2000" spc="-15"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a:t>
            </a:r>
            <a:r>
              <a:rPr lang="en-US" sz="2000" dirty="0" err="1">
                <a:latin typeface="Tahoma"/>
                <a:cs typeface="Tahoma"/>
              </a:rPr>
              <a:t>dây</a:t>
            </a:r>
            <a:r>
              <a:rPr lang="en-US" sz="2000" spc="-20" dirty="0">
                <a:latin typeface="Tahoma"/>
                <a:cs typeface="Tahoma"/>
              </a:rPr>
              <a:t> </a:t>
            </a:r>
            <a:r>
              <a:rPr lang="en-US" sz="2000" dirty="0" err="1">
                <a:latin typeface="Tahoma"/>
                <a:cs typeface="Tahoma"/>
              </a:rPr>
              <a:t>dẫ</a:t>
            </a:r>
            <a:r>
              <a:rPr lang="en-US" sz="2000" spc="-5" dirty="0" err="1">
                <a:latin typeface="Tahoma"/>
                <a:cs typeface="Tahoma"/>
              </a:rPr>
              <a:t>n</a:t>
            </a:r>
            <a:r>
              <a:rPr lang="en-US" sz="2000" dirty="0">
                <a:latin typeface="Tahoma"/>
                <a:cs typeface="Tahoma"/>
              </a:rPr>
              <a:t>,</a:t>
            </a:r>
            <a:r>
              <a:rPr lang="en-US" sz="2000" spc="-25" dirty="0">
                <a:latin typeface="Tahoma"/>
                <a:cs typeface="Tahoma"/>
              </a:rPr>
              <a:t> </a:t>
            </a:r>
            <a:r>
              <a:rPr lang="en-US" sz="2000" spc="-5" dirty="0" err="1">
                <a:latin typeface="Tahoma"/>
                <a:cs typeface="Tahoma"/>
              </a:rPr>
              <a:t>kh</a:t>
            </a:r>
            <a:r>
              <a:rPr lang="en-US" sz="2000" dirty="0" err="1">
                <a:latin typeface="Tahoma"/>
                <a:cs typeface="Tahoma"/>
              </a:rPr>
              <a:t>ó</a:t>
            </a:r>
            <a:r>
              <a:rPr lang="en-US" sz="2000"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a:t>
            </a:r>
            <a:r>
              <a:rPr lang="en-US" sz="2000" spc="-5" dirty="0">
                <a:latin typeface="Tahoma"/>
                <a:cs typeface="Tahoma"/>
              </a:rPr>
              <a:t>m</a:t>
            </a:r>
            <a:r>
              <a:rPr lang="en-US" sz="2000" dirty="0">
                <a:latin typeface="Tahoma"/>
                <a:cs typeface="Tahoma"/>
              </a:rPr>
              <a:t>/</a:t>
            </a:r>
            <a:r>
              <a:rPr lang="en-US" sz="2000" dirty="0" err="1">
                <a:latin typeface="Tahoma"/>
                <a:cs typeface="Tahoma"/>
              </a:rPr>
              <a:t>trường</a:t>
            </a:r>
            <a:r>
              <a:rPr lang="en-US" sz="2000" dirty="0">
                <a:latin typeface="Tahoma"/>
                <a:cs typeface="Tahoma"/>
              </a:rPr>
              <a:t> </a:t>
            </a:r>
            <a:r>
              <a:rPr lang="en-US" sz="2000" dirty="0" err="1">
                <a:latin typeface="Tahoma"/>
                <a:cs typeface="Tahoma"/>
              </a:rPr>
              <a:t>không</a:t>
            </a:r>
            <a:r>
              <a:rPr lang="en-US" sz="2000" spc="-35" dirty="0">
                <a:latin typeface="Tahoma"/>
                <a:cs typeface="Tahoma"/>
              </a:rPr>
              <a:t> </a:t>
            </a:r>
            <a:r>
              <a:rPr lang="en-US" sz="2000" dirty="0" err="1">
                <a:latin typeface="Tahoma"/>
                <a:cs typeface="Tahoma"/>
              </a:rPr>
              <a:t>dây</a:t>
            </a:r>
            <a:endParaRPr lang="en-US" sz="2000" dirty="0">
              <a:latin typeface="Tahoma"/>
              <a:cs typeface="Tahoma"/>
            </a:endParaRPr>
          </a:p>
          <a:p>
            <a:pPr marL="755015" lvl="1" indent="-285115">
              <a:lnSpc>
                <a:spcPct val="100000"/>
              </a:lnSpc>
              <a:spcBef>
                <a:spcPts val="490"/>
              </a:spcBef>
              <a:buClr>
                <a:srgbClr val="3333CC"/>
              </a:buClr>
              <a:buSzPct val="75000"/>
              <a:buFont typeface="Wingdings"/>
              <a:buChar char=""/>
              <a:tabLst>
                <a:tab pos="755650" algn="l"/>
              </a:tabLst>
            </a:pPr>
            <a:r>
              <a:rPr lang="en-US" sz="2000" dirty="0">
                <a:latin typeface="Tahoma"/>
                <a:cs typeface="Tahoma"/>
              </a:rPr>
              <a:t>CSMA/</a:t>
            </a:r>
            <a:r>
              <a:rPr lang="en-US" sz="2000" spc="-10" dirty="0">
                <a:latin typeface="Tahoma"/>
                <a:cs typeface="Tahoma"/>
              </a:rPr>
              <a:t>C</a:t>
            </a:r>
            <a:r>
              <a:rPr lang="en-US" sz="2000" dirty="0">
                <a:latin typeface="Tahoma"/>
                <a:cs typeface="Tahoma"/>
              </a:rPr>
              <a:t>D</a:t>
            </a:r>
            <a:r>
              <a:rPr lang="en-US" sz="2000" spc="-30"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d</a:t>
            </a:r>
            <a:r>
              <a:rPr lang="en-US" sz="2000" spc="-10" dirty="0" err="1">
                <a:latin typeface="Tahoma"/>
                <a:cs typeface="Tahoma"/>
              </a:rPr>
              <a:t>ù</a:t>
            </a:r>
            <a:r>
              <a:rPr lang="en-US" sz="2000" dirty="0" err="1">
                <a:latin typeface="Tahoma"/>
                <a:cs typeface="Tahoma"/>
              </a:rPr>
              <a:t>ng</a:t>
            </a:r>
            <a:r>
              <a:rPr lang="en-US" sz="2000" spc="-25" dirty="0">
                <a:latin typeface="Tahoma"/>
                <a:cs typeface="Tahoma"/>
              </a:rPr>
              <a:t> </a:t>
            </a:r>
            <a:r>
              <a:rPr lang="en-US" sz="2000" spc="-5" dirty="0" err="1">
                <a:latin typeface="Tahoma"/>
                <a:cs typeface="Tahoma"/>
              </a:rPr>
              <a:t>tron</a:t>
            </a:r>
            <a:r>
              <a:rPr lang="en-US" sz="2000" dirty="0" err="1">
                <a:latin typeface="Tahoma"/>
                <a:cs typeface="Tahoma"/>
              </a:rPr>
              <a:t>g</a:t>
            </a:r>
            <a:r>
              <a:rPr lang="en-US" sz="2000" spc="-15" dirty="0">
                <a:latin typeface="Tahoma"/>
                <a:cs typeface="Tahoma"/>
              </a:rPr>
              <a:t> </a:t>
            </a:r>
            <a:r>
              <a:rPr lang="en-US" sz="2000" dirty="0">
                <a:latin typeface="Tahoma"/>
                <a:cs typeface="Tahoma"/>
              </a:rPr>
              <a:t>Ethernet</a:t>
            </a:r>
          </a:p>
          <a:p>
            <a:pPr marL="755015" lvl="1" indent="-285115">
              <a:lnSpc>
                <a:spcPct val="100000"/>
              </a:lnSpc>
              <a:spcBef>
                <a:spcPts val="500"/>
              </a:spcBef>
              <a:buClr>
                <a:srgbClr val="3333CC"/>
              </a:buClr>
              <a:buSzPct val="75000"/>
              <a:buFont typeface="Wingdings"/>
              <a:buChar char=""/>
              <a:tabLst>
                <a:tab pos="755650" algn="l"/>
              </a:tabLst>
            </a:pPr>
            <a:r>
              <a:rPr lang="en-US" sz="2000" dirty="0">
                <a:latin typeface="Tahoma"/>
                <a:cs typeface="Tahoma"/>
              </a:rPr>
              <a:t>CSMA/</a:t>
            </a:r>
            <a:r>
              <a:rPr lang="en-US" sz="2000" spc="-10" dirty="0">
                <a:latin typeface="Tahoma"/>
                <a:cs typeface="Tahoma"/>
              </a:rPr>
              <a:t>C</a:t>
            </a:r>
            <a:r>
              <a:rPr lang="en-US" sz="2000" dirty="0">
                <a:latin typeface="Tahoma"/>
                <a:cs typeface="Tahoma"/>
              </a:rPr>
              <a:t>A</a:t>
            </a:r>
            <a:r>
              <a:rPr lang="en-US" sz="2000" spc="-40"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d</a:t>
            </a:r>
            <a:r>
              <a:rPr lang="en-US" sz="2000" spc="-10" dirty="0" err="1">
                <a:latin typeface="Tahoma"/>
                <a:cs typeface="Tahoma"/>
              </a:rPr>
              <a:t>ù</a:t>
            </a:r>
            <a:r>
              <a:rPr lang="en-US" sz="2000" dirty="0" err="1">
                <a:latin typeface="Tahoma"/>
                <a:cs typeface="Tahoma"/>
              </a:rPr>
              <a:t>ng</a:t>
            </a:r>
            <a:r>
              <a:rPr lang="en-US" sz="2000" spc="-25"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80</a:t>
            </a:r>
            <a:r>
              <a:rPr lang="en-US" sz="2000" spc="-10" dirty="0">
                <a:latin typeface="Tahoma"/>
                <a:cs typeface="Tahoma"/>
              </a:rPr>
              <a:t>2</a:t>
            </a:r>
            <a:r>
              <a:rPr lang="en-US" sz="2000" dirty="0">
                <a:latin typeface="Tahoma"/>
                <a:cs typeface="Tahoma"/>
              </a:rPr>
              <a:t>.11</a:t>
            </a:r>
          </a:p>
          <a:p>
            <a:pPr marL="353695" indent="-340995">
              <a:lnSpc>
                <a:spcPct val="100000"/>
              </a:lnSpc>
              <a:spcBef>
                <a:spcPts val="495"/>
              </a:spcBef>
              <a:buClr>
                <a:srgbClr val="3333CC"/>
              </a:buClr>
              <a:buSzPct val="80000"/>
              <a:buFont typeface="Wingdings"/>
              <a:buChar char=""/>
              <a:tabLst>
                <a:tab pos="354330" algn="l"/>
              </a:tabLst>
            </a:pPr>
            <a:r>
              <a:rPr lang="en-US" sz="2500" i="1" spc="-55" dirty="0" err="1">
                <a:solidFill>
                  <a:srgbClr val="FF0000"/>
                </a:solidFill>
                <a:latin typeface="Tahoma"/>
                <a:cs typeface="Tahoma"/>
              </a:rPr>
              <a:t>theo</a:t>
            </a:r>
            <a:r>
              <a:rPr lang="en-US" sz="2500" i="1" spc="-50" dirty="0">
                <a:solidFill>
                  <a:srgbClr val="FF0000"/>
                </a:solidFill>
                <a:latin typeface="Tahoma"/>
                <a:cs typeface="Tahoma"/>
              </a:rPr>
              <a:t> </a:t>
            </a:r>
            <a:r>
              <a:rPr lang="en-US" sz="2500" i="1" spc="-45" dirty="0" err="1">
                <a:solidFill>
                  <a:srgbClr val="FF0000"/>
                </a:solidFill>
                <a:latin typeface="Tahoma"/>
                <a:cs typeface="Tahoma"/>
              </a:rPr>
              <a:t>lượt</a:t>
            </a:r>
            <a:endParaRPr lang="en-US" sz="2500" dirty="0">
              <a:latin typeface="Tahoma"/>
              <a:cs typeface="Tahoma"/>
            </a:endParaRPr>
          </a:p>
          <a:p>
            <a:pPr marL="755015" lvl="1" indent="-285115">
              <a:lnSpc>
                <a:spcPct val="100000"/>
              </a:lnSpc>
              <a:spcBef>
                <a:spcPts val="484"/>
              </a:spcBef>
              <a:buClr>
                <a:srgbClr val="3333CC"/>
              </a:buClr>
              <a:buSzPct val="75000"/>
              <a:buFont typeface="Wingdings"/>
              <a:buChar char=""/>
              <a:tabLst>
                <a:tab pos="755650" algn="l"/>
              </a:tabLst>
            </a:pPr>
            <a:r>
              <a:rPr lang="en-US" sz="2000" spc="5" dirty="0" err="1">
                <a:latin typeface="Tahoma"/>
                <a:cs typeface="Tahoma"/>
              </a:rPr>
              <a:t>s</a:t>
            </a:r>
            <a:r>
              <a:rPr lang="en-US" sz="2000" dirty="0" err="1">
                <a:latin typeface="Tahoma"/>
                <a:cs typeface="Tahoma"/>
              </a:rPr>
              <a:t>ự</a:t>
            </a:r>
            <a:r>
              <a:rPr lang="en-US" sz="2000" spc="-3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err="1">
                <a:latin typeface="Tahoma"/>
                <a:cs typeface="Tahoma"/>
              </a:rPr>
              <a:t>định</a:t>
            </a:r>
            <a:r>
              <a:rPr lang="en-US" sz="2000" spc="-10" dirty="0">
                <a:latin typeface="Tahoma"/>
                <a:cs typeface="Tahoma"/>
              </a:rPr>
              <a:t> </a:t>
            </a:r>
            <a:r>
              <a:rPr lang="en-US" sz="2000" dirty="0" err="1">
                <a:latin typeface="Tahoma"/>
                <a:cs typeface="Tahoma"/>
              </a:rPr>
              <a:t>từ</a:t>
            </a:r>
            <a:r>
              <a:rPr lang="en-US" sz="2000" spc="10" dirty="0">
                <a:latin typeface="Tahoma"/>
                <a:cs typeface="Tahoma"/>
              </a:rPr>
              <a:t> </a:t>
            </a:r>
            <a:r>
              <a:rPr lang="en-US" sz="2000" dirty="0">
                <a:latin typeface="Tahoma"/>
                <a:cs typeface="Tahoma"/>
              </a:rPr>
              <a:t>node</a:t>
            </a:r>
            <a:r>
              <a:rPr lang="en-US" sz="2000" spc="-35" dirty="0">
                <a:latin typeface="Tahoma"/>
                <a:cs typeface="Tahoma"/>
              </a:rPr>
              <a:t> </a:t>
            </a:r>
            <a:r>
              <a:rPr lang="en-US" sz="2000" dirty="0" err="1">
                <a:latin typeface="Tahoma"/>
                <a:cs typeface="Tahoma"/>
              </a:rPr>
              <a:t>chủ</a:t>
            </a:r>
            <a:r>
              <a:rPr lang="en-US" sz="2000" spc="-10" dirty="0">
                <a:latin typeface="Tahoma"/>
                <a:cs typeface="Tahoma"/>
              </a:rPr>
              <a:t> </a:t>
            </a:r>
            <a:r>
              <a:rPr lang="en-US" sz="2000" dirty="0" err="1">
                <a:latin typeface="Tahoma"/>
                <a:cs typeface="Tahoma"/>
              </a:rPr>
              <a:t>tr</a:t>
            </a:r>
            <a:r>
              <a:rPr lang="en-US" sz="2000" spc="-5" dirty="0" err="1">
                <a:latin typeface="Tahoma"/>
                <a:cs typeface="Tahoma"/>
              </a:rPr>
              <a:t>ì</a:t>
            </a:r>
            <a:r>
              <a:rPr lang="en-US" sz="2000" dirty="0">
                <a:latin typeface="Tahoma"/>
                <a:cs typeface="Tahoma"/>
              </a:rPr>
              <a:t>, </a:t>
            </a:r>
            <a:r>
              <a:rPr lang="en-US" sz="2000" spc="5" dirty="0" err="1">
                <a:latin typeface="Tahoma"/>
                <a:cs typeface="Tahoma"/>
              </a:rPr>
              <a:t>s</a:t>
            </a:r>
            <a:r>
              <a:rPr lang="en-US" sz="2000" dirty="0" err="1">
                <a:latin typeface="Tahoma"/>
                <a:cs typeface="Tahoma"/>
              </a:rPr>
              <a:t>ự</a:t>
            </a:r>
            <a:r>
              <a:rPr lang="en-US" sz="2000" spc="-15"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thẻ</a:t>
            </a:r>
            <a:endParaRPr lang="en-US" sz="2000" dirty="0">
              <a:latin typeface="Tahoma"/>
              <a:cs typeface="Tahoma"/>
            </a:endParaRPr>
          </a:p>
          <a:p>
            <a:pPr marL="755015" lvl="1" indent="-285115">
              <a:lnSpc>
                <a:spcPct val="100000"/>
              </a:lnSpc>
              <a:spcBef>
                <a:spcPts val="495"/>
              </a:spcBef>
              <a:buClr>
                <a:srgbClr val="3333CC"/>
              </a:buClr>
              <a:buSzPct val="75000"/>
              <a:buFont typeface="Wingdings"/>
              <a:buChar char=""/>
              <a:tabLst>
                <a:tab pos="755650" algn="l"/>
              </a:tabLst>
            </a:pPr>
            <a:r>
              <a:rPr lang="en-US" sz="2000" spc="-5" dirty="0">
                <a:latin typeface="Tahoma"/>
                <a:cs typeface="Tahoma"/>
              </a:rPr>
              <a:t>B</a:t>
            </a:r>
            <a:r>
              <a:rPr lang="en-US" sz="2000" spc="-10" dirty="0">
                <a:latin typeface="Tahoma"/>
                <a:cs typeface="Tahoma"/>
              </a:rPr>
              <a:t>l</a:t>
            </a:r>
            <a:r>
              <a:rPr lang="en-US" sz="2000" dirty="0">
                <a:latin typeface="Tahoma"/>
                <a:cs typeface="Tahoma"/>
              </a:rPr>
              <a:t>uetooth,</a:t>
            </a:r>
            <a:r>
              <a:rPr lang="en-US" sz="2000" spc="-35" dirty="0">
                <a:latin typeface="Tahoma"/>
                <a:cs typeface="Tahoma"/>
              </a:rPr>
              <a:t> </a:t>
            </a:r>
            <a:r>
              <a:rPr lang="en-US" sz="2000" spc="-5" dirty="0">
                <a:latin typeface="Tahoma"/>
                <a:cs typeface="Tahoma"/>
              </a:rPr>
              <a:t>FDD</a:t>
            </a:r>
            <a:r>
              <a:rPr lang="en-US" sz="2000" spc="-10" dirty="0">
                <a:latin typeface="Tahoma"/>
                <a:cs typeface="Tahoma"/>
              </a:rPr>
              <a:t>I</a:t>
            </a:r>
            <a:r>
              <a:rPr lang="en-US" sz="2000" dirty="0">
                <a:latin typeface="Tahoma"/>
                <a:cs typeface="Tahoma"/>
              </a:rPr>
              <a:t>, I</a:t>
            </a:r>
            <a:r>
              <a:rPr lang="en-US" sz="2000" spc="-10" dirty="0">
                <a:latin typeface="Tahoma"/>
                <a:cs typeface="Tahoma"/>
              </a:rPr>
              <a:t>B</a:t>
            </a:r>
            <a:r>
              <a:rPr lang="en-US" sz="2000" dirty="0">
                <a:latin typeface="Tahoma"/>
                <a:cs typeface="Tahoma"/>
              </a:rPr>
              <a:t>M T</a:t>
            </a:r>
            <a:r>
              <a:rPr lang="en-US" sz="2000" spc="5" dirty="0">
                <a:latin typeface="Tahoma"/>
                <a:cs typeface="Tahoma"/>
              </a:rPr>
              <a:t>o</a:t>
            </a:r>
            <a:r>
              <a:rPr lang="en-US" sz="2000" spc="-5" dirty="0">
                <a:latin typeface="Tahoma"/>
                <a:cs typeface="Tahoma"/>
              </a:rPr>
              <a:t>ke</a:t>
            </a:r>
            <a:r>
              <a:rPr lang="en-US" sz="2000" dirty="0">
                <a:latin typeface="Tahoma"/>
                <a:cs typeface="Tahoma"/>
              </a:rPr>
              <a:t>n</a:t>
            </a:r>
            <a:r>
              <a:rPr lang="en-US" sz="2000" spc="-30" dirty="0">
                <a:latin typeface="Tahoma"/>
                <a:cs typeface="Tahoma"/>
              </a:rPr>
              <a:t> </a:t>
            </a:r>
            <a:r>
              <a:rPr lang="en-US" sz="2000" dirty="0">
                <a:latin typeface="Tahoma"/>
                <a:cs typeface="Tahoma"/>
              </a:rPr>
              <a:t>Ring</a:t>
            </a:r>
          </a:p>
          <a:p>
            <a:endParaRPr dirty="0"/>
          </a:p>
        </p:txBody>
      </p:sp>
    </p:spTree>
    <p:extLst>
      <p:ext uri="{BB962C8B-B14F-4D97-AF65-F5344CB8AC3E}">
        <p14:creationId xmlns:p14="http://schemas.microsoft.com/office/powerpoint/2010/main" val="25813734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55600" indent="-342900">
              <a:lnSpc>
                <a:spcPct val="100000"/>
              </a:lnSpc>
              <a:buClr>
                <a:srgbClr val="3333CC"/>
              </a:buClr>
              <a:buFont typeface="Wingdings"/>
              <a:buChar char=""/>
              <a:tabLst>
                <a:tab pos="355600" algn="l"/>
              </a:tabLst>
            </a:pPr>
            <a:r>
              <a:rPr lang="en-US" sz="1200" spc="-15" dirty="0">
                <a:solidFill>
                  <a:srgbClr val="FF0000"/>
                </a:solidFill>
                <a:latin typeface="Tahoma"/>
                <a:cs typeface="Tahoma"/>
              </a:rPr>
              <a:t>5.1</a:t>
            </a:r>
            <a:r>
              <a:rPr lang="en-US" sz="1200" spc="-5" dirty="0">
                <a:solidFill>
                  <a:srgbClr val="FF0000"/>
                </a:solidFill>
                <a:latin typeface="Tahoma"/>
                <a:cs typeface="Tahoma"/>
              </a:rPr>
              <a:t> </a:t>
            </a:r>
            <a:r>
              <a:rPr lang="en-US" sz="1200" dirty="0" err="1">
                <a:solidFill>
                  <a:srgbClr val="FF0000"/>
                </a:solidFill>
                <a:latin typeface="Tahoma"/>
                <a:cs typeface="Tahoma"/>
              </a:rPr>
              <a:t>Giới</a:t>
            </a:r>
            <a:r>
              <a:rPr lang="en-US" sz="1200" spc="-5" dirty="0">
                <a:solidFill>
                  <a:srgbClr val="FF0000"/>
                </a:solidFill>
                <a:latin typeface="Tahoma"/>
                <a:cs typeface="Tahoma"/>
              </a:rPr>
              <a:t> </a:t>
            </a:r>
            <a:r>
              <a:rPr lang="en-US" sz="1200" dirty="0" err="1">
                <a:solidFill>
                  <a:srgbClr val="FF0000"/>
                </a:solidFill>
                <a:latin typeface="Tahoma"/>
                <a:cs typeface="Tahoma"/>
              </a:rPr>
              <a:t>th</a:t>
            </a:r>
            <a:r>
              <a:rPr lang="en-US" sz="1200" spc="5" dirty="0" err="1">
                <a:solidFill>
                  <a:srgbClr val="FF0000"/>
                </a:solidFill>
                <a:latin typeface="Tahoma"/>
                <a:cs typeface="Tahoma"/>
              </a:rPr>
              <a:t>i</a:t>
            </a:r>
            <a:r>
              <a:rPr lang="en-US" sz="1200" dirty="0" err="1">
                <a:solidFill>
                  <a:srgbClr val="FF0000"/>
                </a:solidFill>
                <a:latin typeface="Tahoma"/>
                <a:cs typeface="Tahoma"/>
              </a:rPr>
              <a:t>ệu</a:t>
            </a:r>
            <a:r>
              <a:rPr lang="en-US" sz="1200" spc="-15" dirty="0">
                <a:solidFill>
                  <a:srgbClr val="FF0000"/>
                </a:solidFill>
                <a:latin typeface="Tahoma"/>
                <a:cs typeface="Tahoma"/>
              </a:rPr>
              <a:t> </a:t>
            </a:r>
            <a:r>
              <a:rPr lang="en-US" sz="1200" dirty="0" err="1">
                <a:solidFill>
                  <a:srgbClr val="FF0000"/>
                </a:solidFill>
                <a:latin typeface="Tahoma"/>
                <a:cs typeface="Tahoma"/>
              </a:rPr>
              <a:t>và</a:t>
            </a:r>
            <a:r>
              <a:rPr lang="en-US" sz="1200" dirty="0">
                <a:solidFill>
                  <a:srgbClr val="FF0000"/>
                </a:solidFill>
                <a:latin typeface="Tahoma"/>
                <a:cs typeface="Tahoma"/>
              </a:rPr>
              <a:t> </a:t>
            </a:r>
            <a:r>
              <a:rPr lang="en-US" sz="1200" dirty="0" err="1">
                <a:solidFill>
                  <a:srgbClr val="FF0000"/>
                </a:solidFill>
                <a:latin typeface="Tahoma"/>
                <a:cs typeface="Tahoma"/>
              </a:rPr>
              <a:t>dịch</a:t>
            </a:r>
            <a:r>
              <a:rPr lang="en-US" sz="1200" spc="-15" dirty="0">
                <a:solidFill>
                  <a:srgbClr val="FF0000"/>
                </a:solidFill>
                <a:latin typeface="Tahoma"/>
                <a:cs typeface="Tahoma"/>
              </a:rPr>
              <a:t> </a:t>
            </a:r>
            <a:r>
              <a:rPr lang="en-US" sz="1200" dirty="0" err="1">
                <a:solidFill>
                  <a:srgbClr val="FF0000"/>
                </a:solidFill>
                <a:latin typeface="Tahoma"/>
                <a:cs typeface="Tahoma"/>
              </a:rPr>
              <a:t>vụ</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spc="-15" dirty="0">
                <a:latin typeface="Tahoma"/>
                <a:cs typeface="Tahoma"/>
              </a:rPr>
              <a:t>5.2</a:t>
            </a:r>
            <a:r>
              <a:rPr lang="en-US" sz="1200" spc="-5" dirty="0">
                <a:latin typeface="Tahoma"/>
                <a:cs typeface="Tahoma"/>
              </a:rPr>
              <a:t> </a:t>
            </a:r>
            <a:r>
              <a:rPr lang="en-US" sz="1200" spc="-5" dirty="0" err="1">
                <a:latin typeface="Tahoma"/>
                <a:cs typeface="Tahoma"/>
              </a:rPr>
              <a:t>S</a:t>
            </a:r>
            <a:r>
              <a:rPr lang="en-US" sz="1200" dirty="0" err="1">
                <a:latin typeface="Tahoma"/>
                <a:cs typeface="Tahoma"/>
              </a:rPr>
              <a:t>ự</a:t>
            </a:r>
            <a:r>
              <a:rPr lang="en-US" sz="1200" spc="-10" dirty="0">
                <a:latin typeface="Tahoma"/>
                <a:cs typeface="Tahoma"/>
              </a:rPr>
              <a:t> </a:t>
            </a:r>
            <a:r>
              <a:rPr lang="en-US" sz="1200" dirty="0" err="1">
                <a:latin typeface="Tahoma"/>
                <a:cs typeface="Tahoma"/>
              </a:rPr>
              <a:t>p</a:t>
            </a:r>
            <a:r>
              <a:rPr lang="en-US" sz="1200" spc="5" dirty="0" err="1">
                <a:latin typeface="Tahoma"/>
                <a:cs typeface="Tahoma"/>
              </a:rPr>
              <a:t>h</a:t>
            </a:r>
            <a:r>
              <a:rPr lang="en-US" sz="1200" dirty="0" err="1">
                <a:latin typeface="Tahoma"/>
                <a:cs typeface="Tahoma"/>
              </a:rPr>
              <a:t>át</a:t>
            </a:r>
            <a:r>
              <a:rPr lang="en-US" sz="1200" spc="-5" dirty="0">
                <a:latin typeface="Tahoma"/>
                <a:cs typeface="Tahoma"/>
              </a:rPr>
              <a:t> </a:t>
            </a:r>
            <a:r>
              <a:rPr lang="en-US" sz="1200" dirty="0" err="1">
                <a:latin typeface="Tahoma"/>
                <a:cs typeface="Tahoma"/>
              </a:rPr>
              <a:t>hiện</a:t>
            </a:r>
            <a:r>
              <a:rPr lang="en-US" sz="1200" spc="-10" dirty="0">
                <a:latin typeface="Tahoma"/>
                <a:cs typeface="Tahoma"/>
              </a:rPr>
              <a:t> </a:t>
            </a:r>
            <a:r>
              <a:rPr lang="en-US" sz="1200" dirty="0" err="1">
                <a:latin typeface="Tahoma"/>
                <a:cs typeface="Tahoma"/>
              </a:rPr>
              <a:t>và</a:t>
            </a:r>
            <a:r>
              <a:rPr lang="en-US" sz="1200" dirty="0">
                <a:latin typeface="Tahoma"/>
                <a:cs typeface="Tahoma"/>
              </a:rPr>
              <a:t> </a:t>
            </a:r>
            <a:r>
              <a:rPr lang="en-US" sz="1200" spc="-5" dirty="0" err="1">
                <a:latin typeface="Tahoma"/>
                <a:cs typeface="Tahoma"/>
              </a:rPr>
              <a:t>sử</a:t>
            </a:r>
            <a:r>
              <a:rPr lang="en-US" sz="1200" dirty="0" err="1">
                <a:latin typeface="Tahoma"/>
                <a:cs typeface="Tahoma"/>
              </a:rPr>
              <a:t>a</a:t>
            </a:r>
            <a:r>
              <a:rPr lang="en-US" sz="1200" dirty="0">
                <a:latin typeface="Tahoma"/>
                <a:cs typeface="Tahoma"/>
              </a:rPr>
              <a:t> </a:t>
            </a:r>
            <a:r>
              <a:rPr lang="en-US" sz="1200" dirty="0" err="1">
                <a:latin typeface="Tahoma"/>
                <a:cs typeface="Tahoma"/>
              </a:rPr>
              <a:t>lỗi</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dirty="0">
                <a:latin typeface="Tahoma"/>
                <a:cs typeface="Tahoma"/>
              </a:rPr>
              <a:t>5.3</a:t>
            </a:r>
            <a:r>
              <a:rPr lang="en-US" sz="1200" spc="-10" dirty="0">
                <a:latin typeface="Tahoma"/>
                <a:cs typeface="Tahoma"/>
              </a:rPr>
              <a:t> </a:t>
            </a:r>
            <a:r>
              <a:rPr lang="en-US" sz="1200" dirty="0" err="1">
                <a:latin typeface="Tahoma"/>
                <a:cs typeface="Tahoma"/>
              </a:rPr>
              <a:t>Các</a:t>
            </a:r>
            <a:r>
              <a:rPr lang="en-US" sz="1200" spc="-5" dirty="0">
                <a:latin typeface="Tahoma"/>
                <a:cs typeface="Tahoma"/>
              </a:rPr>
              <a:t> </a:t>
            </a:r>
            <a:r>
              <a:rPr lang="en-US" sz="1200" dirty="0" err="1">
                <a:latin typeface="Tahoma"/>
                <a:cs typeface="Tahoma"/>
              </a:rPr>
              <a:t>giao</a:t>
            </a:r>
            <a:r>
              <a:rPr lang="en-US" sz="1200" spc="-15" dirty="0">
                <a:latin typeface="Tahoma"/>
                <a:cs typeface="Tahoma"/>
              </a:rPr>
              <a:t> </a:t>
            </a:r>
            <a:r>
              <a:rPr lang="en-US" sz="1200" dirty="0" err="1">
                <a:latin typeface="Tahoma"/>
                <a:cs typeface="Tahoma"/>
              </a:rPr>
              <a:t>thức</a:t>
            </a:r>
            <a:r>
              <a:rPr lang="en-US" sz="1200" spc="-10" dirty="0">
                <a:latin typeface="Tahoma"/>
                <a:cs typeface="Tahoma"/>
              </a:rPr>
              <a:t> </a:t>
            </a:r>
            <a:r>
              <a:rPr lang="en-US" sz="1200" dirty="0" err="1">
                <a:latin typeface="Tahoma"/>
                <a:cs typeface="Tahoma"/>
              </a:rPr>
              <a:t>đa</a:t>
            </a:r>
            <a:r>
              <a:rPr lang="en-US" sz="1200" dirty="0">
                <a:latin typeface="Tahoma"/>
                <a:cs typeface="Tahoma"/>
              </a:rPr>
              <a:t> </a:t>
            </a:r>
            <a:r>
              <a:rPr lang="en-US" sz="1200" spc="-5" dirty="0" err="1">
                <a:latin typeface="Tahoma"/>
                <a:cs typeface="Tahoma"/>
              </a:rPr>
              <a:t>tru</a:t>
            </a:r>
            <a:r>
              <a:rPr lang="en-US" sz="1200" dirty="0" err="1">
                <a:latin typeface="Tahoma"/>
                <a:cs typeface="Tahoma"/>
              </a:rPr>
              <a:t>y</a:t>
            </a:r>
            <a:r>
              <a:rPr lang="en-US" sz="1200" spc="-10" dirty="0">
                <a:latin typeface="Tahoma"/>
                <a:cs typeface="Tahoma"/>
              </a:rPr>
              <a:t> </a:t>
            </a:r>
            <a:r>
              <a:rPr lang="en-US" sz="1200" dirty="0" err="1">
                <a:latin typeface="Tahoma"/>
                <a:cs typeface="Tahoma"/>
              </a:rPr>
              <a:t>cập</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spc="-15" dirty="0">
                <a:latin typeface="Tahoma"/>
                <a:cs typeface="Tahoma"/>
              </a:rPr>
              <a:t>5.4</a:t>
            </a:r>
            <a:r>
              <a:rPr lang="en-US" sz="1200" spc="-5" dirty="0">
                <a:latin typeface="Tahoma"/>
                <a:cs typeface="Tahoma"/>
              </a:rPr>
              <a:t> </a:t>
            </a:r>
            <a:r>
              <a:rPr lang="en-US" sz="1200" dirty="0" err="1">
                <a:latin typeface="Tahoma"/>
                <a:cs typeface="Tahoma"/>
              </a:rPr>
              <a:t>Đá</a:t>
            </a:r>
            <a:r>
              <a:rPr lang="en-US" sz="1200" spc="5" dirty="0" err="1">
                <a:latin typeface="Tahoma"/>
                <a:cs typeface="Tahoma"/>
              </a:rPr>
              <a:t>n</a:t>
            </a:r>
            <a:r>
              <a:rPr lang="en-US" sz="1200" dirty="0" err="1">
                <a:latin typeface="Tahoma"/>
                <a:cs typeface="Tahoma"/>
              </a:rPr>
              <a:t>h</a:t>
            </a:r>
            <a:r>
              <a:rPr lang="en-US" sz="1200" spc="-15" dirty="0">
                <a:latin typeface="Tahoma"/>
                <a:cs typeface="Tahoma"/>
              </a:rPr>
              <a:t> </a:t>
            </a:r>
            <a:r>
              <a:rPr lang="en-US" sz="1200" dirty="0" err="1">
                <a:latin typeface="Tahoma"/>
                <a:cs typeface="Tahoma"/>
              </a:rPr>
              <a:t>địa</a:t>
            </a:r>
            <a:r>
              <a:rPr lang="en-US" sz="1200" dirty="0">
                <a:latin typeface="Tahoma"/>
                <a:cs typeface="Tahoma"/>
              </a:rPr>
              <a:t> </a:t>
            </a:r>
            <a:r>
              <a:rPr lang="en-US" sz="1200" dirty="0" err="1">
                <a:latin typeface="Tahoma"/>
                <a:cs typeface="Tahoma"/>
              </a:rPr>
              <a:t>chỉ</a:t>
            </a:r>
            <a:r>
              <a:rPr lang="en-US" sz="1200" spc="10" dirty="0">
                <a:latin typeface="Tahoma"/>
                <a:cs typeface="Tahoma"/>
              </a:rPr>
              <a:t> </a:t>
            </a:r>
            <a:r>
              <a:rPr lang="en-US" sz="1200" dirty="0" err="1">
                <a:latin typeface="Tahoma"/>
                <a:cs typeface="Tahoma"/>
              </a:rPr>
              <a:t>tần</a:t>
            </a:r>
            <a:r>
              <a:rPr lang="en-US" sz="1200" spc="10" dirty="0" err="1">
                <a:latin typeface="Tahoma"/>
                <a:cs typeface="Tahoma"/>
              </a:rPr>
              <a:t>g</a:t>
            </a:r>
            <a:r>
              <a:rPr lang="en-US" sz="1200" dirty="0" err="1">
                <a:latin typeface="Tahoma"/>
                <a:cs typeface="Tahoma"/>
              </a:rPr>
              <a:t>-Liên</a:t>
            </a:r>
            <a:r>
              <a:rPr lang="en-US" sz="1200" spc="-30" dirty="0">
                <a:latin typeface="Tahoma"/>
                <a:cs typeface="Tahoma"/>
              </a:rPr>
              <a:t> </a:t>
            </a:r>
            <a:r>
              <a:rPr lang="en-US" sz="1200" dirty="0" err="1">
                <a:latin typeface="Tahoma"/>
                <a:cs typeface="Tahoma"/>
              </a:rPr>
              <a:t>kết</a:t>
            </a:r>
            <a:endParaRPr lang="en-US" sz="1200" dirty="0">
              <a:latin typeface="Tahoma"/>
              <a:cs typeface="Tahoma"/>
            </a:endParaRPr>
          </a:p>
          <a:p>
            <a:pPr marL="355600" indent="-342900">
              <a:lnSpc>
                <a:spcPct val="100000"/>
              </a:lnSpc>
              <a:spcBef>
                <a:spcPts val="600"/>
              </a:spcBef>
              <a:buClr>
                <a:srgbClr val="3333CC"/>
              </a:buClr>
              <a:buFont typeface="Wingdings"/>
              <a:buChar char=""/>
              <a:tabLst>
                <a:tab pos="355600" algn="l"/>
              </a:tabLst>
            </a:pPr>
            <a:r>
              <a:rPr lang="en-US" sz="1200" spc="-15" dirty="0">
                <a:latin typeface="Tahoma"/>
                <a:cs typeface="Tahoma"/>
              </a:rPr>
              <a:t>5.5</a:t>
            </a:r>
            <a:r>
              <a:rPr lang="en-US" sz="1200" spc="-10" dirty="0">
                <a:latin typeface="Tahoma"/>
                <a:cs typeface="Tahoma"/>
              </a:rPr>
              <a:t> </a:t>
            </a:r>
            <a:r>
              <a:rPr lang="en-US" sz="1200" dirty="0">
                <a:latin typeface="Tahoma"/>
                <a:cs typeface="Tahoma"/>
              </a:rPr>
              <a:t>Ethernet</a:t>
            </a:r>
          </a:p>
          <a:p>
            <a:endParaRPr dirty="0"/>
          </a:p>
        </p:txBody>
      </p:sp>
    </p:spTree>
    <p:extLst>
      <p:ext uri="{BB962C8B-B14F-4D97-AF65-F5344CB8AC3E}">
        <p14:creationId xmlns:p14="http://schemas.microsoft.com/office/powerpoint/2010/main" val="2182491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85000" lnSpcReduction="20000"/>
          </a:bodyPr>
          <a:lstStyle/>
          <a:p>
            <a:pPr marL="12700">
              <a:lnSpc>
                <a:spcPct val="100000"/>
              </a:lnSpc>
            </a:pPr>
            <a:r>
              <a:rPr lang="en-US" sz="2700" spc="260" dirty="0">
                <a:solidFill>
                  <a:srgbClr val="3333CC"/>
                </a:solidFill>
                <a:latin typeface="Wingdings"/>
                <a:cs typeface="Wingdings"/>
              </a:rPr>
              <a:t></a:t>
            </a:r>
            <a:r>
              <a:rPr lang="en-US" sz="3200" dirty="0" err="1">
                <a:latin typeface="Tahoma"/>
                <a:cs typeface="Tahoma"/>
              </a:rPr>
              <a:t>địa</a:t>
            </a:r>
            <a:r>
              <a:rPr lang="en-US" sz="3200" spc="-25" dirty="0">
                <a:latin typeface="Tahoma"/>
                <a:cs typeface="Tahoma"/>
              </a:rPr>
              <a:t> </a:t>
            </a:r>
            <a:r>
              <a:rPr lang="en-US" sz="3200" dirty="0" err="1">
                <a:latin typeface="Tahoma"/>
                <a:cs typeface="Tahoma"/>
              </a:rPr>
              <a:t>chỉ</a:t>
            </a:r>
            <a:r>
              <a:rPr lang="en-US" sz="3200" dirty="0">
                <a:latin typeface="Tahoma"/>
                <a:cs typeface="Tahoma"/>
              </a:rPr>
              <a:t> IP 3</a:t>
            </a:r>
            <a:r>
              <a:rPr lang="en-US" sz="3200" spc="5" dirty="0">
                <a:latin typeface="Tahoma"/>
                <a:cs typeface="Tahoma"/>
              </a:rPr>
              <a:t>2</a:t>
            </a:r>
            <a:r>
              <a:rPr lang="en-US" sz="3200" dirty="0">
                <a:latin typeface="Tahoma"/>
                <a:cs typeface="Tahoma"/>
              </a:rPr>
              <a:t>-bit:</a:t>
            </a:r>
          </a:p>
          <a:p>
            <a:pPr marL="755015" indent="-285115">
              <a:lnSpc>
                <a:spcPct val="100000"/>
              </a:lnSpc>
              <a:spcBef>
                <a:spcPts val="390"/>
              </a:spcBef>
              <a:buClr>
                <a:srgbClr val="3333CC"/>
              </a:buClr>
              <a:buSzPct val="75000"/>
              <a:buFont typeface="Wingdings"/>
              <a:buChar char=""/>
              <a:tabLst>
                <a:tab pos="755650" algn="l"/>
              </a:tabLst>
            </a:pPr>
            <a:r>
              <a:rPr lang="en-US" sz="2000" dirty="0" err="1">
                <a:latin typeface="Tahoma"/>
                <a:cs typeface="Tahoma"/>
              </a:rPr>
              <a:t>địa</a:t>
            </a:r>
            <a:r>
              <a:rPr lang="en-US" sz="2000" spc="-10" dirty="0">
                <a:latin typeface="Tahoma"/>
                <a:cs typeface="Tahoma"/>
              </a:rPr>
              <a:t> </a:t>
            </a:r>
            <a:r>
              <a:rPr lang="en-US" sz="2000" dirty="0" err="1">
                <a:latin typeface="Tahoma"/>
                <a:cs typeface="Tahoma"/>
              </a:rPr>
              <a:t>chỉ</a:t>
            </a:r>
            <a:r>
              <a:rPr lang="en-US" sz="2000" spc="-10" dirty="0">
                <a:latin typeface="Tahoma"/>
                <a:cs typeface="Tahoma"/>
              </a:rPr>
              <a:t> </a:t>
            </a:r>
            <a:r>
              <a:rPr lang="en-US" sz="2100" i="1" spc="-50" dirty="0" err="1">
                <a:latin typeface="Tahoma"/>
                <a:cs typeface="Tahoma"/>
              </a:rPr>
              <a:t>tần</a:t>
            </a:r>
            <a:r>
              <a:rPr lang="en-US" sz="2100" i="1" spc="-65" dirty="0" err="1">
                <a:latin typeface="Tahoma"/>
                <a:cs typeface="Tahoma"/>
              </a:rPr>
              <a:t>g</a:t>
            </a:r>
            <a:r>
              <a:rPr lang="en-US" sz="2100" i="1" spc="-40" dirty="0" err="1">
                <a:latin typeface="Tahoma"/>
                <a:cs typeface="Tahoma"/>
              </a:rPr>
              <a:t>-</a:t>
            </a:r>
            <a:r>
              <a:rPr lang="en-US" sz="2100" i="1" spc="-65" dirty="0" err="1">
                <a:latin typeface="Tahoma"/>
                <a:cs typeface="Tahoma"/>
              </a:rPr>
              <a:t>mạng</a:t>
            </a:r>
            <a:endParaRPr lang="en-US" sz="2100" dirty="0">
              <a:latin typeface="Tahoma"/>
              <a:cs typeface="Tahoma"/>
            </a:endParaRPr>
          </a:p>
          <a:p>
            <a:pPr marL="755015" indent="-285115">
              <a:lnSpc>
                <a:spcPct val="100000"/>
              </a:lnSpc>
              <a:spcBef>
                <a:spcPts val="459"/>
              </a:spcBef>
              <a:buClr>
                <a:srgbClr val="3333CC"/>
              </a:buClr>
              <a:buSzPct val="75000"/>
              <a:buFont typeface="Wingdings"/>
              <a:buChar char=""/>
              <a:tabLst>
                <a:tab pos="755650" algn="l"/>
              </a:tabLst>
            </a:pPr>
            <a:r>
              <a:rPr lang="en-US" sz="2000" dirty="0" err="1">
                <a:latin typeface="Tahoma"/>
                <a:cs typeface="Tahoma"/>
              </a:rPr>
              <a:t>d</a:t>
            </a:r>
            <a:r>
              <a:rPr lang="en-US" sz="2000" spc="-10" dirty="0" err="1">
                <a:latin typeface="Tahoma"/>
                <a:cs typeface="Tahoma"/>
              </a:rPr>
              <a:t>ù</a:t>
            </a:r>
            <a:r>
              <a:rPr lang="en-US" sz="2000" dirty="0" err="1">
                <a:latin typeface="Tahoma"/>
                <a:cs typeface="Tahoma"/>
              </a:rPr>
              <a:t>ng</a:t>
            </a:r>
            <a:r>
              <a:rPr lang="en-US" sz="2000" spc="-40" dirty="0">
                <a:latin typeface="Tahoma"/>
                <a:cs typeface="Tahoma"/>
              </a:rPr>
              <a:t> </a:t>
            </a:r>
            <a:r>
              <a:rPr lang="en-US" sz="2000" dirty="0" err="1">
                <a:latin typeface="Tahoma"/>
                <a:cs typeface="Tahoma"/>
              </a:rPr>
              <a:t>để</a:t>
            </a:r>
            <a:r>
              <a:rPr lang="en-US" sz="2000" spc="-1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dirty="0">
                <a:latin typeface="Tahoma"/>
                <a:cs typeface="Tahoma"/>
              </a:rPr>
              <a:t> </a:t>
            </a:r>
            <a:r>
              <a:rPr lang="en-US" sz="2000" dirty="0" err="1">
                <a:latin typeface="Tahoma"/>
                <a:cs typeface="Tahoma"/>
              </a:rPr>
              <a:t>gói</a:t>
            </a:r>
            <a:r>
              <a:rPr lang="en-US" sz="2000" dirty="0">
                <a:latin typeface="Tahoma"/>
                <a:cs typeface="Tahoma"/>
              </a:rPr>
              <a:t> t</a:t>
            </a:r>
            <a:r>
              <a:rPr lang="en-US" sz="2000" spc="-10" dirty="0">
                <a:latin typeface="Tahoma"/>
                <a:cs typeface="Tahoma"/>
              </a:rPr>
              <a:t>i</a:t>
            </a:r>
            <a:r>
              <a:rPr lang="en-US" sz="2000" dirty="0">
                <a:latin typeface="Tahoma"/>
                <a:cs typeface="Tahoma"/>
              </a:rPr>
              <a:t>n</a:t>
            </a:r>
            <a:r>
              <a:rPr lang="en-US" sz="2000" spc="-10" dirty="0">
                <a:latin typeface="Tahoma"/>
                <a:cs typeface="Tahoma"/>
              </a:rPr>
              <a:t> </a:t>
            </a:r>
            <a:r>
              <a:rPr lang="en-US" sz="2000" dirty="0" err="1">
                <a:latin typeface="Tahoma"/>
                <a:cs typeface="Tahoma"/>
              </a:rPr>
              <a:t>tới</a:t>
            </a:r>
            <a:r>
              <a:rPr lang="en-US" sz="2000" dirty="0">
                <a:latin typeface="Tahoma"/>
                <a:cs typeface="Tahoma"/>
              </a:rPr>
              <a:t> </a:t>
            </a:r>
            <a:r>
              <a:rPr lang="en-US" sz="2000" dirty="0" err="1">
                <a:latin typeface="Tahoma"/>
                <a:cs typeface="Tahoma"/>
              </a:rPr>
              <a:t>mạng</a:t>
            </a:r>
            <a:r>
              <a:rPr lang="en-US" sz="2000" spc="-35" dirty="0">
                <a:latin typeface="Tahoma"/>
                <a:cs typeface="Tahoma"/>
              </a:rPr>
              <a:t> </a:t>
            </a:r>
            <a:r>
              <a:rPr lang="en-US" sz="2000" dirty="0">
                <a:latin typeface="Tahoma"/>
                <a:cs typeface="Tahoma"/>
              </a:rPr>
              <a:t>IP </a:t>
            </a:r>
            <a:r>
              <a:rPr lang="en-US" sz="2000" dirty="0" err="1">
                <a:latin typeface="Tahoma"/>
                <a:cs typeface="Tahoma"/>
              </a:rPr>
              <a:t>đích</a:t>
            </a:r>
            <a:endParaRPr lang="en-US" sz="2000" dirty="0">
              <a:latin typeface="Tahoma"/>
              <a:cs typeface="Tahoma"/>
            </a:endParaRPr>
          </a:p>
          <a:p>
            <a:pPr marL="353695" marR="1211580" indent="-341630">
              <a:lnSpc>
                <a:spcPct val="100000"/>
              </a:lnSpc>
              <a:spcBef>
                <a:spcPts val="790"/>
              </a:spcBef>
            </a:pPr>
            <a:r>
              <a:rPr lang="en-US" sz="2700" spc="260" dirty="0">
                <a:solidFill>
                  <a:srgbClr val="3333CC"/>
                </a:solidFill>
                <a:latin typeface="Wingdings"/>
                <a:cs typeface="Wingdings"/>
              </a:rPr>
              <a:t></a:t>
            </a:r>
            <a:r>
              <a:rPr lang="en-US" sz="3200" dirty="0" err="1">
                <a:latin typeface="Tahoma"/>
                <a:cs typeface="Tahoma"/>
              </a:rPr>
              <a:t>Địa</a:t>
            </a:r>
            <a:r>
              <a:rPr lang="en-US" sz="3200" spc="-15" dirty="0">
                <a:latin typeface="Tahoma"/>
                <a:cs typeface="Tahoma"/>
              </a:rPr>
              <a:t> </a:t>
            </a:r>
            <a:r>
              <a:rPr lang="en-US" sz="3200" dirty="0" err="1">
                <a:latin typeface="Tahoma"/>
                <a:cs typeface="Tahoma"/>
              </a:rPr>
              <a:t>chỉ</a:t>
            </a:r>
            <a:r>
              <a:rPr lang="en-US" sz="3200" dirty="0">
                <a:latin typeface="Tahoma"/>
                <a:cs typeface="Tahoma"/>
              </a:rPr>
              <a:t> M</a:t>
            </a:r>
            <a:r>
              <a:rPr lang="en-US" sz="3200" spc="-10" dirty="0">
                <a:latin typeface="Tahoma"/>
                <a:cs typeface="Tahoma"/>
              </a:rPr>
              <a:t>A</a:t>
            </a:r>
            <a:r>
              <a:rPr lang="en-US" sz="3200" dirty="0">
                <a:latin typeface="Tahoma"/>
                <a:cs typeface="Tahoma"/>
              </a:rPr>
              <a:t>C (hay</a:t>
            </a:r>
            <a:r>
              <a:rPr lang="en-US" sz="3200" spc="-15" dirty="0">
                <a:latin typeface="Tahoma"/>
                <a:cs typeface="Tahoma"/>
              </a:rPr>
              <a:t> </a:t>
            </a:r>
            <a:r>
              <a:rPr lang="en-US" sz="3200" dirty="0">
                <a:latin typeface="Tahoma"/>
                <a:cs typeface="Tahoma"/>
              </a:rPr>
              <a:t>LAN</a:t>
            </a:r>
            <a:r>
              <a:rPr lang="en-US" sz="3200" spc="-10" dirty="0">
                <a:latin typeface="Tahoma"/>
                <a:cs typeface="Tahoma"/>
              </a:rPr>
              <a:t> </a:t>
            </a:r>
            <a:r>
              <a:rPr lang="en-US" sz="3200" dirty="0">
                <a:latin typeface="Tahoma"/>
                <a:cs typeface="Tahoma"/>
              </a:rPr>
              <a:t>hay </a:t>
            </a:r>
            <a:r>
              <a:rPr lang="en-US" sz="3200" dirty="0" err="1">
                <a:latin typeface="Tahoma"/>
                <a:cs typeface="Tahoma"/>
              </a:rPr>
              <a:t>vật</a:t>
            </a:r>
            <a:r>
              <a:rPr lang="en-US" sz="3200" dirty="0">
                <a:latin typeface="Tahoma"/>
                <a:cs typeface="Tahoma"/>
              </a:rPr>
              <a:t> </a:t>
            </a:r>
            <a:r>
              <a:rPr lang="en-US" sz="3200" dirty="0" err="1">
                <a:latin typeface="Tahoma"/>
                <a:cs typeface="Tahoma"/>
              </a:rPr>
              <a:t>lý</a:t>
            </a:r>
            <a:r>
              <a:rPr lang="en-US" sz="3200" dirty="0">
                <a:latin typeface="Tahoma"/>
                <a:cs typeface="Tahoma"/>
              </a:rPr>
              <a:t> hay </a:t>
            </a:r>
            <a:r>
              <a:rPr lang="en-US" sz="3200" spc="-5" dirty="0">
                <a:latin typeface="Tahoma"/>
                <a:cs typeface="Tahoma"/>
              </a:rPr>
              <a:t>Ethern</a:t>
            </a:r>
            <a:r>
              <a:rPr lang="en-US" sz="3200" spc="5" dirty="0">
                <a:latin typeface="Tahoma"/>
                <a:cs typeface="Tahoma"/>
              </a:rPr>
              <a:t>e</a:t>
            </a:r>
            <a:r>
              <a:rPr lang="en-US" sz="3200" spc="-5" dirty="0">
                <a:latin typeface="Tahoma"/>
                <a:cs typeface="Tahoma"/>
              </a:rPr>
              <a:t>t):</a:t>
            </a:r>
            <a:endParaRPr lang="en-US" sz="3200" dirty="0">
              <a:latin typeface="Tahoma"/>
              <a:cs typeface="Tahoma"/>
            </a:endParaRPr>
          </a:p>
          <a:p>
            <a:pPr marL="755015" marR="5080" indent="-285115">
              <a:lnSpc>
                <a:spcPts val="2400"/>
              </a:lnSpc>
              <a:spcBef>
                <a:spcPts val="560"/>
              </a:spcBef>
              <a:buClr>
                <a:srgbClr val="3333CC"/>
              </a:buClr>
              <a:buSzPct val="75000"/>
              <a:buFont typeface="Wingdings"/>
              <a:buChar char=""/>
              <a:tabLst>
                <a:tab pos="755650" algn="l"/>
              </a:tabLst>
            </a:pPr>
            <a:r>
              <a:rPr lang="en-US" sz="2000" dirty="0" err="1">
                <a:latin typeface="Tahoma"/>
                <a:cs typeface="Tahoma"/>
              </a:rPr>
              <a:t>vai</a:t>
            </a:r>
            <a:r>
              <a:rPr lang="en-US" sz="2000" spc="-15" dirty="0">
                <a:latin typeface="Tahoma"/>
                <a:cs typeface="Tahoma"/>
              </a:rPr>
              <a:t> </a:t>
            </a:r>
            <a:r>
              <a:rPr lang="en-US" sz="2000" dirty="0" err="1">
                <a:latin typeface="Tahoma"/>
                <a:cs typeface="Tahoma"/>
              </a:rPr>
              <a:t>trò</a:t>
            </a:r>
            <a:r>
              <a:rPr lang="en-US" sz="2000" dirty="0">
                <a:latin typeface="Tahoma"/>
                <a:cs typeface="Tahoma"/>
              </a:rPr>
              <a:t>:</a:t>
            </a:r>
            <a:r>
              <a:rPr lang="en-US" sz="2000" spc="10" dirty="0">
                <a:latin typeface="Tahoma"/>
                <a:cs typeface="Tahoma"/>
              </a:rPr>
              <a:t> </a:t>
            </a:r>
            <a:r>
              <a:rPr lang="en-US" sz="2100" i="1" spc="-60" dirty="0" err="1">
                <a:solidFill>
                  <a:srgbClr val="FF0000"/>
                </a:solidFill>
                <a:latin typeface="Tahoma"/>
                <a:cs typeface="Tahoma"/>
              </a:rPr>
              <a:t>chu</a:t>
            </a:r>
            <a:r>
              <a:rPr lang="en-US" sz="2100" i="1" spc="-65" dirty="0" err="1">
                <a:solidFill>
                  <a:srgbClr val="FF0000"/>
                </a:solidFill>
                <a:latin typeface="Tahoma"/>
                <a:cs typeface="Tahoma"/>
              </a:rPr>
              <a:t>y</a:t>
            </a:r>
            <a:r>
              <a:rPr lang="en-US" sz="2100" i="1" spc="-60" dirty="0" err="1">
                <a:solidFill>
                  <a:srgbClr val="FF0000"/>
                </a:solidFill>
                <a:latin typeface="Tahoma"/>
                <a:cs typeface="Tahoma"/>
              </a:rPr>
              <a:t>ển</a:t>
            </a:r>
            <a:r>
              <a:rPr lang="en-US" sz="2100" i="1" spc="-50" dirty="0">
                <a:solidFill>
                  <a:srgbClr val="FF0000"/>
                </a:solidFill>
                <a:latin typeface="Tahoma"/>
                <a:cs typeface="Tahoma"/>
              </a:rPr>
              <a:t> </a:t>
            </a:r>
            <a:r>
              <a:rPr lang="en-US" sz="2100" i="1" spc="-60" dirty="0" err="1">
                <a:solidFill>
                  <a:srgbClr val="FF0000"/>
                </a:solidFill>
                <a:latin typeface="Tahoma"/>
                <a:cs typeface="Tahoma"/>
              </a:rPr>
              <a:t>kh</a:t>
            </a:r>
            <a:r>
              <a:rPr lang="en-US" sz="2100" i="1" spc="-70" dirty="0" err="1">
                <a:solidFill>
                  <a:srgbClr val="FF0000"/>
                </a:solidFill>
                <a:latin typeface="Tahoma"/>
                <a:cs typeface="Tahoma"/>
              </a:rPr>
              <a:t>u</a:t>
            </a:r>
            <a:r>
              <a:rPr lang="en-US" sz="2100" i="1" spc="-60" dirty="0" err="1">
                <a:solidFill>
                  <a:srgbClr val="FF0000"/>
                </a:solidFill>
                <a:latin typeface="Tahoma"/>
                <a:cs typeface="Tahoma"/>
              </a:rPr>
              <a:t>ng</a:t>
            </a:r>
            <a:r>
              <a:rPr lang="en-US" sz="2100" i="1" spc="-40" dirty="0">
                <a:solidFill>
                  <a:srgbClr val="FF0000"/>
                </a:solidFill>
                <a:latin typeface="Tahoma"/>
                <a:cs typeface="Tahoma"/>
              </a:rPr>
              <a:t> </a:t>
            </a:r>
            <a:r>
              <a:rPr lang="en-US" sz="2100" i="1" spc="-50" dirty="0" err="1">
                <a:solidFill>
                  <a:srgbClr val="FF0000"/>
                </a:solidFill>
                <a:latin typeface="Tahoma"/>
                <a:cs typeface="Tahoma"/>
              </a:rPr>
              <a:t>từ</a:t>
            </a:r>
            <a:r>
              <a:rPr lang="en-US" sz="2100" i="1" spc="-40" dirty="0">
                <a:solidFill>
                  <a:srgbClr val="FF0000"/>
                </a:solidFill>
                <a:latin typeface="Tahoma"/>
                <a:cs typeface="Tahoma"/>
              </a:rPr>
              <a:t> </a:t>
            </a:r>
            <a:r>
              <a:rPr lang="en-US" sz="2100" i="1" spc="-60" dirty="0" err="1">
                <a:solidFill>
                  <a:srgbClr val="FF0000"/>
                </a:solidFill>
                <a:latin typeface="Tahoma"/>
                <a:cs typeface="Tahoma"/>
              </a:rPr>
              <a:t>g</a:t>
            </a:r>
            <a:r>
              <a:rPr lang="en-US" sz="2100" i="1" spc="-35" dirty="0" err="1">
                <a:solidFill>
                  <a:srgbClr val="FF0000"/>
                </a:solidFill>
                <a:latin typeface="Tahoma"/>
                <a:cs typeface="Tahoma"/>
              </a:rPr>
              <a:t>i</a:t>
            </a:r>
            <a:r>
              <a:rPr lang="en-US" sz="2100" i="1" spc="-60" dirty="0" err="1">
                <a:solidFill>
                  <a:srgbClr val="FF0000"/>
                </a:solidFill>
                <a:latin typeface="Tahoma"/>
                <a:cs typeface="Tahoma"/>
              </a:rPr>
              <a:t>ao</a:t>
            </a:r>
            <a:r>
              <a:rPr lang="en-US" sz="2100" i="1" spc="-40" dirty="0">
                <a:solidFill>
                  <a:srgbClr val="FF0000"/>
                </a:solidFill>
                <a:latin typeface="Tahoma"/>
                <a:cs typeface="Tahoma"/>
              </a:rPr>
              <a:t> </a:t>
            </a:r>
            <a:r>
              <a:rPr lang="en-US" sz="2100" i="1" spc="-60" dirty="0" err="1">
                <a:solidFill>
                  <a:srgbClr val="FF0000"/>
                </a:solidFill>
                <a:latin typeface="Tahoma"/>
                <a:cs typeface="Tahoma"/>
              </a:rPr>
              <a:t>d</a:t>
            </a:r>
            <a:r>
              <a:rPr lang="en-US" sz="2100" i="1" spc="-35" dirty="0" err="1">
                <a:solidFill>
                  <a:srgbClr val="FF0000"/>
                </a:solidFill>
                <a:latin typeface="Tahoma"/>
                <a:cs typeface="Tahoma"/>
              </a:rPr>
              <a:t>i</a:t>
            </a:r>
            <a:r>
              <a:rPr lang="en-US" sz="2100" i="1" spc="-60" dirty="0" err="1">
                <a:solidFill>
                  <a:srgbClr val="FF0000"/>
                </a:solidFill>
                <a:latin typeface="Tahoma"/>
                <a:cs typeface="Tahoma"/>
              </a:rPr>
              <a:t>ện</a:t>
            </a:r>
            <a:r>
              <a:rPr lang="en-US" sz="2100" i="1" spc="-30" dirty="0">
                <a:solidFill>
                  <a:srgbClr val="FF0000"/>
                </a:solidFill>
                <a:latin typeface="Tahoma"/>
                <a:cs typeface="Tahoma"/>
              </a:rPr>
              <a:t> </a:t>
            </a:r>
            <a:r>
              <a:rPr lang="en-US" sz="2100" i="1" spc="-60" dirty="0" err="1">
                <a:solidFill>
                  <a:srgbClr val="FF0000"/>
                </a:solidFill>
                <a:latin typeface="Tahoma"/>
                <a:cs typeface="Tahoma"/>
              </a:rPr>
              <a:t>này</a:t>
            </a:r>
            <a:r>
              <a:rPr lang="en-US" sz="2100" i="1" spc="-50" dirty="0">
                <a:solidFill>
                  <a:srgbClr val="FF0000"/>
                </a:solidFill>
                <a:latin typeface="Tahoma"/>
                <a:cs typeface="Tahoma"/>
              </a:rPr>
              <a:t> </a:t>
            </a:r>
            <a:r>
              <a:rPr lang="en-US" sz="2100" i="1" spc="-40" dirty="0" err="1">
                <a:solidFill>
                  <a:srgbClr val="FF0000"/>
                </a:solidFill>
                <a:latin typeface="Tahoma"/>
                <a:cs typeface="Tahoma"/>
              </a:rPr>
              <a:t>tới</a:t>
            </a:r>
            <a:r>
              <a:rPr lang="en-US" sz="2100" i="1" spc="-25" dirty="0">
                <a:solidFill>
                  <a:srgbClr val="FF0000"/>
                </a:solidFill>
                <a:latin typeface="Tahoma"/>
                <a:cs typeface="Tahoma"/>
              </a:rPr>
              <a:t> </a:t>
            </a:r>
            <a:r>
              <a:rPr lang="en-US" sz="2100" i="1" spc="-60" dirty="0" err="1">
                <a:solidFill>
                  <a:srgbClr val="FF0000"/>
                </a:solidFill>
                <a:latin typeface="Tahoma"/>
                <a:cs typeface="Tahoma"/>
              </a:rPr>
              <a:t>g</a:t>
            </a:r>
            <a:r>
              <a:rPr lang="en-US" sz="2100" i="1" spc="-35" dirty="0" err="1">
                <a:solidFill>
                  <a:srgbClr val="FF0000"/>
                </a:solidFill>
                <a:latin typeface="Tahoma"/>
                <a:cs typeface="Tahoma"/>
              </a:rPr>
              <a:t>i</a:t>
            </a:r>
            <a:r>
              <a:rPr lang="en-US" sz="2100" i="1" spc="-60" dirty="0" err="1">
                <a:solidFill>
                  <a:srgbClr val="FF0000"/>
                </a:solidFill>
                <a:latin typeface="Tahoma"/>
                <a:cs typeface="Tahoma"/>
              </a:rPr>
              <a:t>ao</a:t>
            </a:r>
            <a:r>
              <a:rPr lang="en-US" sz="2100" i="1" spc="-25" dirty="0">
                <a:solidFill>
                  <a:srgbClr val="FF0000"/>
                </a:solidFill>
                <a:latin typeface="Tahoma"/>
                <a:cs typeface="Tahoma"/>
              </a:rPr>
              <a:t> </a:t>
            </a:r>
            <a:r>
              <a:rPr lang="en-US" sz="2100" i="1" spc="-70" dirty="0" err="1">
                <a:solidFill>
                  <a:srgbClr val="FF0000"/>
                </a:solidFill>
                <a:latin typeface="Tahoma"/>
                <a:cs typeface="Tahoma"/>
              </a:rPr>
              <a:t>d</a:t>
            </a:r>
            <a:r>
              <a:rPr lang="en-US" sz="2100" i="1" spc="-50" dirty="0" err="1">
                <a:solidFill>
                  <a:srgbClr val="FF0000"/>
                </a:solidFill>
                <a:latin typeface="Tahoma"/>
                <a:cs typeface="Tahoma"/>
              </a:rPr>
              <a:t>iện</a:t>
            </a:r>
            <a:r>
              <a:rPr lang="en-US" sz="2100" i="1" spc="-50" dirty="0">
                <a:solidFill>
                  <a:srgbClr val="FF0000"/>
                </a:solidFill>
                <a:latin typeface="Tahoma"/>
                <a:cs typeface="Tahoma"/>
              </a:rPr>
              <a:t> </a:t>
            </a:r>
            <a:r>
              <a:rPr lang="en-US" sz="2100" i="1" spc="-50" dirty="0" err="1">
                <a:solidFill>
                  <a:srgbClr val="FF0000"/>
                </a:solidFill>
                <a:latin typeface="Tahoma"/>
                <a:cs typeface="Tahoma"/>
              </a:rPr>
              <a:t>kết</a:t>
            </a:r>
            <a:r>
              <a:rPr lang="en-US" sz="2100" i="1" spc="-30" dirty="0">
                <a:solidFill>
                  <a:srgbClr val="FF0000"/>
                </a:solidFill>
                <a:latin typeface="Tahoma"/>
                <a:cs typeface="Tahoma"/>
              </a:rPr>
              <a:t> </a:t>
            </a:r>
            <a:r>
              <a:rPr lang="en-US" sz="2100" i="1" spc="-60" dirty="0" err="1">
                <a:solidFill>
                  <a:srgbClr val="FF0000"/>
                </a:solidFill>
                <a:latin typeface="Tahoma"/>
                <a:cs typeface="Tahoma"/>
              </a:rPr>
              <a:t>nố</a:t>
            </a:r>
            <a:r>
              <a:rPr lang="en-US" sz="2100" i="1" spc="-10" dirty="0" err="1">
                <a:solidFill>
                  <a:srgbClr val="FF0000"/>
                </a:solidFill>
                <a:latin typeface="Tahoma"/>
                <a:cs typeface="Tahoma"/>
              </a:rPr>
              <a:t>i</a:t>
            </a:r>
            <a:r>
              <a:rPr lang="en-US" sz="2100" i="1" spc="-40" dirty="0" err="1">
                <a:solidFill>
                  <a:srgbClr val="FF0000"/>
                </a:solidFill>
                <a:latin typeface="Tahoma"/>
                <a:cs typeface="Tahoma"/>
              </a:rPr>
              <a:t>-</a:t>
            </a:r>
            <a:r>
              <a:rPr lang="en-US" sz="2100" i="1" spc="-50" dirty="0" err="1">
                <a:solidFill>
                  <a:srgbClr val="FF0000"/>
                </a:solidFill>
                <a:latin typeface="Tahoma"/>
                <a:cs typeface="Tahoma"/>
              </a:rPr>
              <a:t>vật</a:t>
            </a:r>
            <a:r>
              <a:rPr lang="en-US" sz="2100" i="1" spc="-30" dirty="0">
                <a:solidFill>
                  <a:srgbClr val="FF0000"/>
                </a:solidFill>
                <a:latin typeface="Tahoma"/>
                <a:cs typeface="Tahoma"/>
              </a:rPr>
              <a:t> </a:t>
            </a:r>
            <a:r>
              <a:rPr lang="en-US" sz="2100" i="1" spc="-40" dirty="0" err="1">
                <a:solidFill>
                  <a:srgbClr val="FF0000"/>
                </a:solidFill>
                <a:latin typeface="Tahoma"/>
                <a:cs typeface="Tahoma"/>
              </a:rPr>
              <a:t>lý</a:t>
            </a:r>
            <a:r>
              <a:rPr lang="en-US" sz="2100" i="1" spc="-50" dirty="0">
                <a:solidFill>
                  <a:srgbClr val="FF0000"/>
                </a:solidFill>
                <a:latin typeface="Tahoma"/>
                <a:cs typeface="Tahoma"/>
              </a:rPr>
              <a:t> </a:t>
            </a:r>
            <a:r>
              <a:rPr lang="en-US" sz="2100" i="1" spc="-50" dirty="0" err="1">
                <a:solidFill>
                  <a:srgbClr val="FF0000"/>
                </a:solidFill>
                <a:latin typeface="Tahoma"/>
                <a:cs typeface="Tahoma"/>
              </a:rPr>
              <a:t>khác</a:t>
            </a:r>
            <a:r>
              <a:rPr lang="en-US" sz="2100" i="1" spc="-50" dirty="0">
                <a:solidFill>
                  <a:srgbClr val="FF0000"/>
                </a:solidFill>
                <a:latin typeface="Tahoma"/>
                <a:cs typeface="Tahoma"/>
              </a:rPr>
              <a:t> (</a:t>
            </a:r>
            <a:r>
              <a:rPr lang="en-US" sz="2100" i="1" spc="-50" dirty="0" err="1">
                <a:solidFill>
                  <a:srgbClr val="FF0000"/>
                </a:solidFill>
                <a:latin typeface="Tahoma"/>
                <a:cs typeface="Tahoma"/>
              </a:rPr>
              <a:t>trong</a:t>
            </a:r>
            <a:r>
              <a:rPr lang="en-US" sz="2100" i="1" spc="-50" dirty="0">
                <a:solidFill>
                  <a:srgbClr val="FF0000"/>
                </a:solidFill>
                <a:latin typeface="Tahoma"/>
                <a:cs typeface="Tahoma"/>
              </a:rPr>
              <a:t> </a:t>
            </a:r>
            <a:r>
              <a:rPr lang="en-US" sz="2100" i="1" spc="-60" dirty="0" err="1">
                <a:solidFill>
                  <a:srgbClr val="FF0000"/>
                </a:solidFill>
                <a:latin typeface="Tahoma"/>
                <a:cs typeface="Tahoma"/>
              </a:rPr>
              <a:t>cùng</a:t>
            </a:r>
            <a:r>
              <a:rPr lang="en-US" sz="2100" i="1" spc="-55" dirty="0">
                <a:solidFill>
                  <a:srgbClr val="FF0000"/>
                </a:solidFill>
                <a:latin typeface="Tahoma"/>
                <a:cs typeface="Tahoma"/>
              </a:rPr>
              <a:t> </a:t>
            </a:r>
            <a:r>
              <a:rPr lang="en-US" sz="2100" i="1" spc="-60" dirty="0" err="1">
                <a:solidFill>
                  <a:srgbClr val="FF0000"/>
                </a:solidFill>
                <a:latin typeface="Tahoma"/>
                <a:cs typeface="Tahoma"/>
              </a:rPr>
              <a:t>mạng</a:t>
            </a:r>
            <a:r>
              <a:rPr lang="en-US" sz="2100" i="1" spc="-60" dirty="0">
                <a:solidFill>
                  <a:srgbClr val="FF0000"/>
                </a:solidFill>
                <a:latin typeface="Tahoma"/>
                <a:cs typeface="Tahoma"/>
              </a:rPr>
              <a:t>)</a:t>
            </a:r>
            <a:endParaRPr lang="en-US" sz="2100" dirty="0">
              <a:latin typeface="Tahoma"/>
              <a:cs typeface="Tahoma"/>
            </a:endParaRPr>
          </a:p>
          <a:p>
            <a:pPr marL="755015" indent="-285115">
              <a:lnSpc>
                <a:spcPct val="100000"/>
              </a:lnSpc>
              <a:spcBef>
                <a:spcPts val="400"/>
              </a:spcBef>
              <a:buClr>
                <a:srgbClr val="3333CC"/>
              </a:buClr>
              <a:buSzPct val="75000"/>
              <a:buFont typeface="Wingdings"/>
              <a:buChar char=""/>
              <a:tabLst>
                <a:tab pos="755650" algn="l"/>
              </a:tabLst>
            </a:pPr>
            <a:r>
              <a:rPr lang="en-US" sz="2000" dirty="0" err="1">
                <a:latin typeface="Tahoma"/>
                <a:cs typeface="Tahoma"/>
              </a:rPr>
              <a:t>địa</a:t>
            </a:r>
            <a:r>
              <a:rPr lang="en-US" sz="2000" spc="-1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a:latin typeface="Tahoma"/>
                <a:cs typeface="Tahoma"/>
              </a:rPr>
              <a:t>MAC</a:t>
            </a:r>
            <a:r>
              <a:rPr lang="en-US" sz="2000" spc="-10" dirty="0">
                <a:latin typeface="Tahoma"/>
                <a:cs typeface="Tahoma"/>
              </a:rPr>
              <a:t> </a:t>
            </a:r>
            <a:r>
              <a:rPr lang="en-US" sz="2000" dirty="0">
                <a:latin typeface="Tahoma"/>
                <a:cs typeface="Tahoma"/>
              </a:rPr>
              <a:t>48</a:t>
            </a:r>
            <a:r>
              <a:rPr lang="en-US" sz="2000" spc="-20" dirty="0">
                <a:latin typeface="Tahoma"/>
                <a:cs typeface="Tahoma"/>
              </a:rPr>
              <a:t> </a:t>
            </a:r>
            <a:r>
              <a:rPr lang="en-US" sz="2000" dirty="0">
                <a:latin typeface="Tahoma"/>
                <a:cs typeface="Tahoma"/>
              </a:rPr>
              <a:t>b</a:t>
            </a:r>
            <a:r>
              <a:rPr lang="en-US" sz="2000" spc="-10" dirty="0">
                <a:latin typeface="Tahoma"/>
                <a:cs typeface="Tahoma"/>
              </a:rPr>
              <a:t>i</a:t>
            </a:r>
            <a:r>
              <a:rPr lang="en-US" sz="2000" dirty="0">
                <a:latin typeface="Tahoma"/>
                <a:cs typeface="Tahoma"/>
              </a:rPr>
              <a:t>t (</a:t>
            </a:r>
            <a:r>
              <a:rPr lang="en-US" sz="2000" dirty="0" err="1">
                <a:latin typeface="Tahoma"/>
                <a:cs typeface="Tahoma"/>
              </a:rPr>
              <a:t>cho</a:t>
            </a:r>
            <a:r>
              <a:rPr lang="en-US" sz="2000" dirty="0">
                <a:latin typeface="Tahoma"/>
                <a:cs typeface="Tahoma"/>
              </a:rPr>
              <a:t> </a:t>
            </a:r>
            <a:r>
              <a:rPr lang="en-US" sz="2000" dirty="0" err="1">
                <a:latin typeface="Tahoma"/>
                <a:cs typeface="Tahoma"/>
              </a:rPr>
              <a:t>hầu</a:t>
            </a:r>
            <a:r>
              <a:rPr lang="en-US" sz="2000" spc="-20" dirty="0">
                <a:latin typeface="Tahoma"/>
                <a:cs typeface="Tahoma"/>
              </a:rPr>
              <a:t> </a:t>
            </a:r>
            <a:r>
              <a:rPr lang="en-US" sz="2000" dirty="0" err="1">
                <a:latin typeface="Tahoma"/>
                <a:cs typeface="Tahoma"/>
              </a:rPr>
              <a:t>hết</a:t>
            </a:r>
            <a:r>
              <a:rPr lang="en-US" sz="2000" spc="-15" dirty="0">
                <a:latin typeface="Tahoma"/>
                <a:cs typeface="Tahoma"/>
              </a:rPr>
              <a:t> </a:t>
            </a:r>
            <a:r>
              <a:rPr lang="en-US" sz="2000" dirty="0">
                <a:latin typeface="Tahoma"/>
                <a:cs typeface="Tahoma"/>
              </a:rPr>
              <a:t>LA</a:t>
            </a:r>
            <a:r>
              <a:rPr lang="en-US" sz="2000" spc="-10" dirty="0">
                <a:latin typeface="Tahoma"/>
                <a:cs typeface="Tahoma"/>
              </a:rPr>
              <a:t>N</a:t>
            </a:r>
            <a:r>
              <a:rPr lang="en-US" sz="2000" dirty="0">
                <a:latin typeface="Tahoma"/>
                <a:cs typeface="Tahoma"/>
              </a:rPr>
              <a:t>s)</a:t>
            </a:r>
          </a:p>
          <a:p>
            <a:pPr marL="1154430" marR="320675" lvl="1" indent="-227329">
              <a:lnSpc>
                <a:spcPct val="100000"/>
              </a:lnSpc>
              <a:spcBef>
                <a:spcPts val="480"/>
              </a:spcBef>
              <a:buClr>
                <a:srgbClr val="3333CC"/>
              </a:buClr>
              <a:buSzPct val="50000"/>
              <a:buFont typeface="Comic Sans MS"/>
              <a:buChar char="•"/>
              <a:tabLst>
                <a:tab pos="1232535" algn="l"/>
              </a:tabLst>
            </a:pPr>
            <a:r>
              <a:rPr lang="en-US" sz="2000" dirty="0" err="1">
                <a:latin typeface="Tahoma"/>
                <a:cs typeface="Tahoma"/>
              </a:rPr>
              <a:t>được</a:t>
            </a:r>
            <a:r>
              <a:rPr lang="en-US" sz="2000" dirty="0">
                <a:latin typeface="Tahoma"/>
                <a:cs typeface="Tahoma"/>
              </a:rPr>
              <a:t> </a:t>
            </a:r>
            <a:r>
              <a:rPr lang="en-US" sz="2000" spc="-10" dirty="0" err="1">
                <a:latin typeface="Tahoma"/>
                <a:cs typeface="Tahoma"/>
              </a:rPr>
              <a:t>g</a:t>
            </a:r>
            <a:r>
              <a:rPr lang="en-US" sz="2000" dirty="0" err="1">
                <a:latin typeface="Tahoma"/>
                <a:cs typeface="Tahoma"/>
              </a:rPr>
              <a:t>án</a:t>
            </a:r>
            <a:r>
              <a:rPr lang="en-US" sz="2000" spc="-15" dirty="0">
                <a:latin typeface="Tahoma"/>
                <a:cs typeface="Tahoma"/>
              </a:rPr>
              <a:t> </a:t>
            </a:r>
            <a:r>
              <a:rPr lang="en-US" sz="2000" dirty="0" err="1">
                <a:latin typeface="Tahoma"/>
                <a:cs typeface="Tahoma"/>
              </a:rPr>
              <a:t>cứng</a:t>
            </a:r>
            <a:r>
              <a:rPr lang="en-US" sz="2000" spc="-25" dirty="0">
                <a:latin typeface="Tahoma"/>
                <a:cs typeface="Tahoma"/>
              </a:rPr>
              <a:t> </a:t>
            </a:r>
            <a:r>
              <a:rPr lang="en-US" sz="2000" dirty="0" err="1">
                <a:latin typeface="Tahoma"/>
                <a:cs typeface="Tahoma"/>
              </a:rPr>
              <a:t>vào</a:t>
            </a:r>
            <a:r>
              <a:rPr lang="en-US" sz="2000" dirty="0">
                <a:latin typeface="Tahoma"/>
                <a:cs typeface="Tahoma"/>
              </a:rPr>
              <a:t> NIC</a:t>
            </a:r>
            <a:r>
              <a:rPr lang="en-US" sz="2000" spc="-5" dirty="0">
                <a:latin typeface="Tahoma"/>
                <a:cs typeface="Tahoma"/>
              </a:rPr>
              <a:t> </a:t>
            </a:r>
            <a:r>
              <a:rPr lang="en-US" sz="2000" dirty="0">
                <a:latin typeface="Tahoma"/>
                <a:cs typeface="Tahoma"/>
              </a:rPr>
              <a:t>ROM,</a:t>
            </a:r>
            <a:r>
              <a:rPr lang="en-US" sz="2000" spc="-35" dirty="0">
                <a:latin typeface="Tahoma"/>
                <a:cs typeface="Tahoma"/>
              </a:rPr>
              <a:t> </a:t>
            </a:r>
            <a:r>
              <a:rPr lang="en-US" sz="2000" dirty="0" err="1">
                <a:latin typeface="Tahoma"/>
                <a:cs typeface="Tahoma"/>
              </a:rPr>
              <a:t>đ</a:t>
            </a:r>
            <a:r>
              <a:rPr lang="en-US" sz="2000" spc="5" dirty="0" err="1">
                <a:latin typeface="Tahoma"/>
                <a:cs typeface="Tahoma"/>
              </a:rPr>
              <a:t>ô</a:t>
            </a:r>
            <a:r>
              <a:rPr lang="en-US" sz="2000" dirty="0" err="1">
                <a:latin typeface="Tahoma"/>
                <a:cs typeface="Tahoma"/>
              </a:rPr>
              <a:t>i</a:t>
            </a:r>
            <a:r>
              <a:rPr lang="en-US" sz="2000" spc="-5" dirty="0">
                <a:latin typeface="Tahoma"/>
                <a:cs typeface="Tahoma"/>
              </a:rPr>
              <a:t> </a:t>
            </a:r>
            <a:r>
              <a:rPr lang="en-US" sz="2000" dirty="0" err="1">
                <a:latin typeface="Tahoma"/>
                <a:cs typeface="Tahoma"/>
              </a:rPr>
              <a:t>khi</a:t>
            </a:r>
            <a:r>
              <a:rPr lang="en-US" sz="2000" spc="-5"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thể</a:t>
            </a:r>
            <a:r>
              <a:rPr lang="en-US" sz="2000" spc="-15" dirty="0">
                <a:latin typeface="Tahoma"/>
                <a:cs typeface="Tahoma"/>
              </a:rPr>
              <a:t> </a:t>
            </a:r>
            <a:r>
              <a:rPr lang="en-US" sz="2000" dirty="0" err="1">
                <a:latin typeface="Tahoma"/>
                <a:cs typeface="Tahoma"/>
              </a:rPr>
              <a:t>thay</a:t>
            </a:r>
            <a:r>
              <a:rPr lang="en-US" sz="2000" dirty="0">
                <a:latin typeface="Tahoma"/>
                <a:cs typeface="Tahoma"/>
              </a:rPr>
              <a:t> </a:t>
            </a:r>
            <a:r>
              <a:rPr lang="en-US" sz="2000" dirty="0" err="1">
                <a:latin typeface="Tahoma"/>
                <a:cs typeface="Tahoma"/>
              </a:rPr>
              <a:t>đổi</a:t>
            </a:r>
            <a:r>
              <a:rPr lang="en-US" sz="2000" spc="-5"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bằng</a:t>
            </a:r>
            <a:r>
              <a:rPr lang="en-US" sz="2000" spc="-35"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ần</a:t>
            </a:r>
            <a:r>
              <a:rPr lang="en-US" sz="2000" spc="-25" dirty="0">
                <a:latin typeface="Tahoma"/>
                <a:cs typeface="Tahoma"/>
              </a:rPr>
              <a:t> </a:t>
            </a:r>
            <a:r>
              <a:rPr lang="en-US" sz="2000" dirty="0" err="1">
                <a:latin typeface="Tahoma"/>
                <a:cs typeface="Tahoma"/>
              </a:rPr>
              <a:t>mềm</a:t>
            </a:r>
            <a:endParaRPr lang="en-US" sz="2000" dirty="0">
              <a:latin typeface="Tahoma"/>
              <a:cs typeface="Tahoma"/>
            </a:endParaRPr>
          </a:p>
          <a:p>
            <a:endParaRPr dirty="0"/>
          </a:p>
        </p:txBody>
      </p:sp>
    </p:spTree>
    <p:extLst>
      <p:ext uri="{BB962C8B-B14F-4D97-AF65-F5344CB8AC3E}">
        <p14:creationId xmlns:p14="http://schemas.microsoft.com/office/powerpoint/2010/main" val="3968211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354459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7500" lnSpcReduction="20000"/>
          </a:bodyPr>
          <a:lstStyle/>
          <a:p>
            <a:pPr marL="353695" indent="-340995">
              <a:lnSpc>
                <a:spcPct val="100000"/>
              </a:lnSpc>
              <a:buClr>
                <a:srgbClr val="3333CC"/>
              </a:buClr>
              <a:buSzPct val="83333"/>
              <a:buFont typeface="Wingdings"/>
              <a:buChar char=""/>
              <a:tabLst>
                <a:tab pos="354330" algn="l"/>
              </a:tabLst>
            </a:pPr>
            <a:r>
              <a:rPr lang="en-US" sz="2400" dirty="0" err="1">
                <a:latin typeface="Tahoma"/>
                <a:cs typeface="Tahoma"/>
              </a:rPr>
              <a:t>p</a:t>
            </a:r>
            <a:r>
              <a:rPr lang="en-US" sz="2400" spc="5" dirty="0" err="1">
                <a:latin typeface="Tahoma"/>
                <a:cs typeface="Tahoma"/>
              </a:rPr>
              <a:t>h</a:t>
            </a:r>
            <a:r>
              <a:rPr lang="en-US" sz="2400" dirty="0" err="1">
                <a:latin typeface="Tahoma"/>
                <a:cs typeface="Tahoma"/>
              </a:rPr>
              <a:t>ân</a:t>
            </a:r>
            <a:r>
              <a:rPr lang="en-US" sz="2400" spc="-25" dirty="0">
                <a:latin typeface="Tahoma"/>
                <a:cs typeface="Tahoma"/>
              </a:rPr>
              <a:t> </a:t>
            </a:r>
            <a:r>
              <a:rPr lang="en-US" sz="2400" dirty="0" err="1">
                <a:latin typeface="Tahoma"/>
                <a:cs typeface="Tahoma"/>
              </a:rPr>
              <a:t>phối</a:t>
            </a:r>
            <a:r>
              <a:rPr lang="en-US" sz="2400" spc="-20" dirty="0">
                <a:latin typeface="Tahoma"/>
                <a:cs typeface="Tahoma"/>
              </a:rPr>
              <a:t> </a:t>
            </a:r>
            <a:r>
              <a:rPr lang="en-US" sz="2400" dirty="0" err="1">
                <a:latin typeface="Tahoma"/>
                <a:cs typeface="Tahoma"/>
              </a:rPr>
              <a:t>địa</a:t>
            </a:r>
            <a:r>
              <a:rPr lang="en-US" sz="2400" dirty="0">
                <a:latin typeface="Tahoma"/>
                <a:cs typeface="Tahoma"/>
              </a:rPr>
              <a:t> </a:t>
            </a:r>
            <a:r>
              <a:rPr lang="en-US" sz="2400" dirty="0" err="1">
                <a:latin typeface="Tahoma"/>
                <a:cs typeface="Tahoma"/>
              </a:rPr>
              <a:t>chỉ</a:t>
            </a:r>
            <a:r>
              <a:rPr lang="en-US" sz="2400" spc="-5" dirty="0">
                <a:latin typeface="Tahoma"/>
                <a:cs typeface="Tahoma"/>
              </a:rPr>
              <a:t> </a:t>
            </a:r>
            <a:r>
              <a:rPr lang="en-US" sz="2400" spc="-20" dirty="0">
                <a:latin typeface="Tahoma"/>
                <a:cs typeface="Tahoma"/>
              </a:rPr>
              <a:t>MAC</a:t>
            </a:r>
            <a:r>
              <a:rPr lang="en-US" sz="2400" spc="-15" dirty="0">
                <a:latin typeface="Tahoma"/>
                <a:cs typeface="Tahoma"/>
              </a:rPr>
              <a:t> </a:t>
            </a:r>
            <a:r>
              <a:rPr lang="en-US" sz="2400" dirty="0" err="1">
                <a:latin typeface="Tahoma"/>
                <a:cs typeface="Tahoma"/>
              </a:rPr>
              <a:t>được</a:t>
            </a:r>
            <a:r>
              <a:rPr lang="en-US" sz="2400" spc="5" dirty="0">
                <a:latin typeface="Tahoma"/>
                <a:cs typeface="Tahoma"/>
              </a:rPr>
              <a:t> </a:t>
            </a:r>
            <a:r>
              <a:rPr lang="en-US" sz="2400" dirty="0" err="1">
                <a:latin typeface="Tahoma"/>
                <a:cs typeface="Tahoma"/>
              </a:rPr>
              <a:t>q</a:t>
            </a:r>
            <a:r>
              <a:rPr lang="en-US" sz="2400" spc="5" dirty="0" err="1">
                <a:latin typeface="Tahoma"/>
                <a:cs typeface="Tahoma"/>
              </a:rPr>
              <a:t>u</a:t>
            </a:r>
            <a:r>
              <a:rPr lang="en-US" sz="2400" dirty="0" err="1">
                <a:latin typeface="Tahoma"/>
                <a:cs typeface="Tahoma"/>
              </a:rPr>
              <a:t>ản</a:t>
            </a:r>
            <a:r>
              <a:rPr lang="en-US" sz="2400" spc="-15" dirty="0">
                <a:latin typeface="Tahoma"/>
                <a:cs typeface="Tahoma"/>
              </a:rPr>
              <a:t> </a:t>
            </a:r>
            <a:r>
              <a:rPr lang="en-US" sz="2400" dirty="0" err="1">
                <a:latin typeface="Tahoma"/>
                <a:cs typeface="Tahoma"/>
              </a:rPr>
              <a:t>lí</a:t>
            </a:r>
            <a:r>
              <a:rPr lang="en-US" sz="2400" spc="-5" dirty="0">
                <a:latin typeface="Tahoma"/>
                <a:cs typeface="Tahoma"/>
              </a:rPr>
              <a:t> </a:t>
            </a:r>
            <a:r>
              <a:rPr lang="en-US" sz="2400" dirty="0" err="1">
                <a:latin typeface="Tahoma"/>
                <a:cs typeface="Tahoma"/>
              </a:rPr>
              <a:t>bởi</a:t>
            </a:r>
            <a:r>
              <a:rPr lang="en-US" sz="2400" spc="-20" dirty="0">
                <a:latin typeface="Tahoma"/>
                <a:cs typeface="Tahoma"/>
              </a:rPr>
              <a:t> </a:t>
            </a:r>
            <a:r>
              <a:rPr lang="en-US" sz="2400" spc="-5" dirty="0">
                <a:latin typeface="Tahoma"/>
                <a:cs typeface="Tahoma"/>
              </a:rPr>
              <a:t>IEEE</a:t>
            </a:r>
            <a:endParaRPr lang="en-US" sz="24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2400" dirty="0" err="1">
                <a:latin typeface="Tahoma"/>
                <a:cs typeface="Tahoma"/>
              </a:rPr>
              <a:t>các</a:t>
            </a:r>
            <a:r>
              <a:rPr lang="en-US" sz="2400" dirty="0">
                <a:latin typeface="Tahoma"/>
                <a:cs typeface="Tahoma"/>
              </a:rPr>
              <a:t> </a:t>
            </a:r>
            <a:r>
              <a:rPr lang="en-US" sz="2400" dirty="0" err="1">
                <a:latin typeface="Tahoma"/>
                <a:cs typeface="Tahoma"/>
              </a:rPr>
              <a:t>nhà</a:t>
            </a:r>
            <a:r>
              <a:rPr lang="en-US" sz="2400" spc="-10" dirty="0">
                <a:latin typeface="Tahoma"/>
                <a:cs typeface="Tahoma"/>
              </a:rPr>
              <a:t> </a:t>
            </a:r>
            <a:r>
              <a:rPr lang="en-US" sz="2400" dirty="0" err="1">
                <a:latin typeface="Tahoma"/>
                <a:cs typeface="Tahoma"/>
              </a:rPr>
              <a:t>sản</a:t>
            </a:r>
            <a:r>
              <a:rPr lang="en-US" sz="2400" spc="5" dirty="0">
                <a:latin typeface="Tahoma"/>
                <a:cs typeface="Tahoma"/>
              </a:rPr>
              <a:t> </a:t>
            </a:r>
            <a:r>
              <a:rPr lang="en-US" sz="2400" dirty="0" err="1">
                <a:latin typeface="Tahoma"/>
                <a:cs typeface="Tahoma"/>
              </a:rPr>
              <a:t>xuất</a:t>
            </a:r>
            <a:r>
              <a:rPr lang="en-US" sz="2400" spc="-10" dirty="0">
                <a:latin typeface="Tahoma"/>
                <a:cs typeface="Tahoma"/>
              </a:rPr>
              <a:t> </a:t>
            </a:r>
            <a:r>
              <a:rPr lang="en-US" sz="2400" spc="-20" dirty="0" err="1">
                <a:latin typeface="Tahoma"/>
                <a:cs typeface="Tahoma"/>
              </a:rPr>
              <a:t>mua</a:t>
            </a:r>
            <a:r>
              <a:rPr lang="en-US" sz="2400" spc="-5" dirty="0">
                <a:latin typeface="Tahoma"/>
                <a:cs typeface="Tahoma"/>
              </a:rPr>
              <a:t> </a:t>
            </a:r>
            <a:r>
              <a:rPr lang="en-US" sz="2400" dirty="0" err="1">
                <a:latin typeface="Tahoma"/>
                <a:cs typeface="Tahoma"/>
              </a:rPr>
              <a:t>một</a:t>
            </a:r>
            <a:r>
              <a:rPr lang="en-US" sz="2400" spc="-15" dirty="0">
                <a:latin typeface="Tahoma"/>
                <a:cs typeface="Tahoma"/>
              </a:rPr>
              <a:t> </a:t>
            </a:r>
            <a:r>
              <a:rPr lang="en-US" sz="2400" dirty="0" err="1">
                <a:latin typeface="Tahoma"/>
                <a:cs typeface="Tahoma"/>
              </a:rPr>
              <a:t>p</a:t>
            </a:r>
            <a:r>
              <a:rPr lang="en-US" sz="2400" spc="5" dirty="0" err="1">
                <a:latin typeface="Tahoma"/>
                <a:cs typeface="Tahoma"/>
              </a:rPr>
              <a:t>h</a:t>
            </a:r>
            <a:r>
              <a:rPr lang="en-US" sz="2400" dirty="0" err="1">
                <a:latin typeface="Tahoma"/>
                <a:cs typeface="Tahoma"/>
              </a:rPr>
              <a:t>ần</a:t>
            </a:r>
            <a:r>
              <a:rPr lang="en-US" sz="2400" spc="-10" dirty="0">
                <a:latin typeface="Tahoma"/>
                <a:cs typeface="Tahoma"/>
              </a:rPr>
              <a:t> </a:t>
            </a:r>
            <a:r>
              <a:rPr lang="en-US" sz="2400" dirty="0" err="1">
                <a:latin typeface="Tahoma"/>
                <a:cs typeface="Tahoma"/>
              </a:rPr>
              <a:t>của</a:t>
            </a:r>
            <a:r>
              <a:rPr lang="en-US" sz="2400" spc="5" dirty="0">
                <a:latin typeface="Tahoma"/>
                <a:cs typeface="Tahoma"/>
              </a:rPr>
              <a:t> </a:t>
            </a:r>
            <a:r>
              <a:rPr lang="en-US" sz="2400" dirty="0" err="1">
                <a:latin typeface="Tahoma"/>
                <a:cs typeface="Tahoma"/>
              </a:rPr>
              <a:t>không</a:t>
            </a:r>
            <a:r>
              <a:rPr lang="en-US" sz="2400" spc="-25" dirty="0">
                <a:latin typeface="Tahoma"/>
                <a:cs typeface="Tahoma"/>
              </a:rPr>
              <a:t> </a:t>
            </a:r>
            <a:r>
              <a:rPr lang="en-US" sz="2400" spc="-15" dirty="0" err="1">
                <a:latin typeface="Tahoma"/>
                <a:cs typeface="Tahoma"/>
              </a:rPr>
              <a:t>g</a:t>
            </a:r>
            <a:r>
              <a:rPr lang="en-US" sz="2400" spc="-5" dirty="0" err="1">
                <a:latin typeface="Tahoma"/>
                <a:cs typeface="Tahoma"/>
              </a:rPr>
              <a:t>i</a:t>
            </a:r>
            <a:r>
              <a:rPr lang="en-US" sz="2400" spc="-15" dirty="0" err="1">
                <a:latin typeface="Tahoma"/>
                <a:cs typeface="Tahoma"/>
              </a:rPr>
              <a:t>an</a:t>
            </a:r>
            <a:r>
              <a:rPr lang="en-US" sz="2400" dirty="0">
                <a:latin typeface="Tahoma"/>
                <a:cs typeface="Tahoma"/>
              </a:rPr>
              <a:t> </a:t>
            </a:r>
            <a:r>
              <a:rPr lang="en-US" sz="2400" dirty="0" err="1">
                <a:latin typeface="Tahoma"/>
                <a:cs typeface="Tahoma"/>
              </a:rPr>
              <a:t>địa</a:t>
            </a:r>
            <a:r>
              <a:rPr lang="en-US" sz="2400" dirty="0">
                <a:latin typeface="Tahoma"/>
                <a:cs typeface="Tahoma"/>
              </a:rPr>
              <a:t> </a:t>
            </a:r>
            <a:r>
              <a:rPr lang="en-US" sz="2400" dirty="0" err="1">
                <a:latin typeface="Tahoma"/>
                <a:cs typeface="Tahoma"/>
              </a:rPr>
              <a:t>chỉ</a:t>
            </a:r>
            <a:endParaRPr lang="en-US" sz="2400" dirty="0">
              <a:latin typeface="Tahoma"/>
              <a:cs typeface="Tahoma"/>
            </a:endParaRPr>
          </a:p>
          <a:p>
            <a:pPr marL="353695">
              <a:lnSpc>
                <a:spcPct val="100000"/>
              </a:lnSpc>
            </a:pPr>
            <a:r>
              <a:rPr lang="en-US" sz="2400" dirty="0">
                <a:latin typeface="Tahoma"/>
                <a:cs typeface="Tahoma"/>
              </a:rPr>
              <a:t>MAC</a:t>
            </a:r>
            <a:r>
              <a:rPr lang="en-US" sz="2400" spc="-30" dirty="0">
                <a:latin typeface="Tahoma"/>
                <a:cs typeface="Tahoma"/>
              </a:rPr>
              <a:t> </a:t>
            </a:r>
            <a:r>
              <a:rPr lang="en-US" sz="2400" spc="5" dirty="0">
                <a:latin typeface="Tahoma"/>
                <a:cs typeface="Tahoma"/>
              </a:rPr>
              <a:t>(</a:t>
            </a:r>
            <a:r>
              <a:rPr lang="en-US" sz="2400" dirty="0" err="1">
                <a:latin typeface="Tahoma"/>
                <a:cs typeface="Tahoma"/>
              </a:rPr>
              <a:t>để</a:t>
            </a:r>
            <a:r>
              <a:rPr lang="en-US" sz="2400" dirty="0">
                <a:latin typeface="Tahoma"/>
                <a:cs typeface="Tahoma"/>
              </a:rPr>
              <a:t> </a:t>
            </a:r>
            <a:r>
              <a:rPr lang="en-US" sz="2400" dirty="0" err="1">
                <a:latin typeface="Tahoma"/>
                <a:cs typeface="Tahoma"/>
              </a:rPr>
              <a:t>đảm</a:t>
            </a:r>
            <a:r>
              <a:rPr lang="en-US" sz="2400" spc="-5" dirty="0">
                <a:latin typeface="Tahoma"/>
                <a:cs typeface="Tahoma"/>
              </a:rPr>
              <a:t> </a:t>
            </a:r>
            <a:r>
              <a:rPr lang="en-US" sz="2400" dirty="0" err="1">
                <a:latin typeface="Tahoma"/>
                <a:cs typeface="Tahoma"/>
              </a:rPr>
              <a:t>bảo</a:t>
            </a:r>
            <a:r>
              <a:rPr lang="en-US" sz="2400" spc="-15" dirty="0">
                <a:latin typeface="Tahoma"/>
                <a:cs typeface="Tahoma"/>
              </a:rPr>
              <a:t> </a:t>
            </a:r>
            <a:r>
              <a:rPr lang="en-US" sz="2400" dirty="0" err="1">
                <a:latin typeface="Tahoma"/>
                <a:cs typeface="Tahoma"/>
              </a:rPr>
              <a:t>tính</a:t>
            </a:r>
            <a:r>
              <a:rPr lang="en-US" sz="2400" spc="-10" dirty="0">
                <a:latin typeface="Tahoma"/>
                <a:cs typeface="Tahoma"/>
              </a:rPr>
              <a:t> </a:t>
            </a:r>
            <a:r>
              <a:rPr lang="en-US" sz="2400" dirty="0" err="1">
                <a:latin typeface="Tahoma"/>
                <a:cs typeface="Tahoma"/>
              </a:rPr>
              <a:t>độc</a:t>
            </a:r>
            <a:r>
              <a:rPr lang="en-US" sz="2400" spc="-10" dirty="0">
                <a:latin typeface="Tahoma"/>
                <a:cs typeface="Tahoma"/>
              </a:rPr>
              <a:t> </a:t>
            </a:r>
            <a:r>
              <a:rPr lang="en-US" sz="2400" dirty="0" err="1">
                <a:latin typeface="Tahoma"/>
                <a:cs typeface="Tahoma"/>
              </a:rPr>
              <a:t>nhấ</a:t>
            </a:r>
            <a:r>
              <a:rPr lang="en-US" sz="2400" spc="5" dirty="0" err="1">
                <a:latin typeface="Tahoma"/>
                <a:cs typeface="Tahoma"/>
              </a:rPr>
              <a:t>t</a:t>
            </a:r>
            <a:r>
              <a:rPr lang="en-US" sz="2400" dirty="0">
                <a:latin typeface="Tahoma"/>
                <a:cs typeface="Tahoma"/>
              </a:rPr>
              <a:t>)</a:t>
            </a:r>
          </a:p>
          <a:p>
            <a:pPr marL="353695" indent="-340995">
              <a:lnSpc>
                <a:spcPct val="100000"/>
              </a:lnSpc>
              <a:spcBef>
                <a:spcPts val="600"/>
              </a:spcBef>
              <a:buClr>
                <a:srgbClr val="3333CC"/>
              </a:buClr>
              <a:buSzPct val="83333"/>
              <a:buFont typeface="Wingdings"/>
              <a:buChar char=""/>
              <a:tabLst>
                <a:tab pos="354330" algn="l"/>
              </a:tabLst>
            </a:pPr>
            <a:r>
              <a:rPr lang="en-US" sz="2400" dirty="0" err="1">
                <a:latin typeface="Tahoma"/>
                <a:cs typeface="Tahoma"/>
              </a:rPr>
              <a:t>ví</a:t>
            </a:r>
            <a:r>
              <a:rPr lang="en-US" sz="2400" spc="-15" dirty="0">
                <a:latin typeface="Tahoma"/>
                <a:cs typeface="Tahoma"/>
              </a:rPr>
              <a:t> </a:t>
            </a:r>
            <a:r>
              <a:rPr lang="en-US" sz="2400" dirty="0" err="1">
                <a:latin typeface="Tahoma"/>
                <a:cs typeface="Tahoma"/>
              </a:rPr>
              <a:t>dụ</a:t>
            </a:r>
            <a:r>
              <a:rPr lang="en-US" sz="2400" spc="-5" dirty="0">
                <a:latin typeface="Tahoma"/>
                <a:cs typeface="Tahoma"/>
              </a:rPr>
              <a:t> </a:t>
            </a:r>
            <a:r>
              <a:rPr lang="en-US" sz="2400" dirty="0" err="1">
                <a:latin typeface="Tahoma"/>
                <a:cs typeface="Tahoma"/>
              </a:rPr>
              <a:t>tươ</a:t>
            </a:r>
            <a:r>
              <a:rPr lang="en-US" sz="2400" spc="5" dirty="0" err="1">
                <a:latin typeface="Tahoma"/>
                <a:cs typeface="Tahoma"/>
              </a:rPr>
              <a:t>n</a:t>
            </a:r>
            <a:r>
              <a:rPr lang="en-US" sz="2400" dirty="0" err="1">
                <a:latin typeface="Tahoma"/>
                <a:cs typeface="Tahoma"/>
              </a:rPr>
              <a:t>g</a:t>
            </a:r>
            <a:r>
              <a:rPr lang="en-US" sz="2400" spc="-25" dirty="0">
                <a:latin typeface="Tahoma"/>
                <a:cs typeface="Tahoma"/>
              </a:rPr>
              <a:t> </a:t>
            </a:r>
            <a:r>
              <a:rPr lang="en-US" sz="2400" dirty="0" err="1">
                <a:latin typeface="Tahoma"/>
                <a:cs typeface="Tahoma"/>
              </a:rPr>
              <a:t>đồn</a:t>
            </a:r>
            <a:r>
              <a:rPr lang="en-US" sz="2400" spc="5" dirty="0" err="1">
                <a:latin typeface="Tahoma"/>
                <a:cs typeface="Tahoma"/>
              </a:rPr>
              <a:t>g</a:t>
            </a:r>
            <a:r>
              <a:rPr lang="en-US" sz="2400" spc="-10" dirty="0">
                <a:latin typeface="Tahoma"/>
                <a:cs typeface="Tahoma"/>
              </a:rPr>
              <a:t>:</a:t>
            </a:r>
            <a:endParaRPr lang="en-US" sz="2400" dirty="0">
              <a:latin typeface="Tahoma"/>
              <a:cs typeface="Tahoma"/>
            </a:endParaRPr>
          </a:p>
          <a:p>
            <a:pPr marL="1358265" lvl="1" indent="-490855">
              <a:lnSpc>
                <a:spcPct val="100000"/>
              </a:lnSpc>
              <a:spcBef>
                <a:spcPts val="600"/>
              </a:spcBef>
              <a:buFont typeface="Tahoma"/>
              <a:buAutoNum type="alphaLcParenBoth"/>
              <a:tabLst>
                <a:tab pos="1358900" algn="l"/>
              </a:tabLst>
            </a:pPr>
            <a:r>
              <a:rPr lang="en-US" sz="2400" dirty="0" err="1">
                <a:latin typeface="Tahoma"/>
                <a:cs typeface="Tahoma"/>
              </a:rPr>
              <a:t>địa</a:t>
            </a:r>
            <a:r>
              <a:rPr lang="en-US" sz="2400" spc="10" dirty="0">
                <a:latin typeface="Tahoma"/>
                <a:cs typeface="Tahoma"/>
              </a:rPr>
              <a:t> </a:t>
            </a:r>
            <a:r>
              <a:rPr lang="en-US" sz="2400" dirty="0" err="1">
                <a:latin typeface="Tahoma"/>
                <a:cs typeface="Tahoma"/>
              </a:rPr>
              <a:t>chỉ</a:t>
            </a:r>
            <a:r>
              <a:rPr lang="en-US" sz="2400" dirty="0">
                <a:latin typeface="Tahoma"/>
                <a:cs typeface="Tahoma"/>
              </a:rPr>
              <a:t> </a:t>
            </a:r>
            <a:r>
              <a:rPr lang="en-US" sz="2400" spc="-15" dirty="0">
                <a:latin typeface="Tahoma"/>
                <a:cs typeface="Tahoma"/>
              </a:rPr>
              <a:t>MAC: </a:t>
            </a:r>
            <a:r>
              <a:rPr lang="en-US" sz="2400" spc="-5" dirty="0" err="1">
                <a:latin typeface="Tahoma"/>
                <a:cs typeface="Tahoma"/>
              </a:rPr>
              <a:t>s</a:t>
            </a:r>
            <a:r>
              <a:rPr lang="en-US" sz="2400" dirty="0" err="1">
                <a:latin typeface="Tahoma"/>
                <a:cs typeface="Tahoma"/>
              </a:rPr>
              <a:t>ố</a:t>
            </a:r>
            <a:r>
              <a:rPr lang="en-US" sz="2400" spc="5" dirty="0">
                <a:latin typeface="Tahoma"/>
                <a:cs typeface="Tahoma"/>
              </a:rPr>
              <a:t> </a:t>
            </a:r>
            <a:r>
              <a:rPr lang="en-US" sz="2400" spc="-20" dirty="0">
                <a:latin typeface="Tahoma"/>
                <a:cs typeface="Tahoma"/>
              </a:rPr>
              <a:t>CM</a:t>
            </a:r>
            <a:r>
              <a:rPr lang="en-US" sz="2400" spc="-35" dirty="0">
                <a:latin typeface="Tahoma"/>
                <a:cs typeface="Tahoma"/>
              </a:rPr>
              <a:t>N</a:t>
            </a:r>
            <a:r>
              <a:rPr lang="en-US" sz="2400" dirty="0">
                <a:latin typeface="Tahoma"/>
                <a:cs typeface="Tahoma"/>
              </a:rPr>
              <a:t>D</a:t>
            </a:r>
          </a:p>
          <a:p>
            <a:pPr marL="1367790" lvl="1" indent="-500380">
              <a:lnSpc>
                <a:spcPct val="100000"/>
              </a:lnSpc>
              <a:spcBef>
                <a:spcPts val="600"/>
              </a:spcBef>
              <a:buFont typeface="Tahoma"/>
              <a:buAutoNum type="alphaLcParenBoth"/>
              <a:tabLst>
                <a:tab pos="1367790" algn="l"/>
              </a:tabLst>
            </a:pPr>
            <a:r>
              <a:rPr lang="en-US" sz="2400" dirty="0" err="1">
                <a:latin typeface="Tahoma"/>
                <a:cs typeface="Tahoma"/>
              </a:rPr>
              <a:t>địa</a:t>
            </a:r>
            <a:r>
              <a:rPr lang="en-US" sz="2400" dirty="0">
                <a:latin typeface="Tahoma"/>
                <a:cs typeface="Tahoma"/>
              </a:rPr>
              <a:t> </a:t>
            </a:r>
            <a:r>
              <a:rPr lang="en-US" sz="2400" dirty="0" err="1">
                <a:latin typeface="Tahoma"/>
                <a:cs typeface="Tahoma"/>
              </a:rPr>
              <a:t>chỉ</a:t>
            </a:r>
            <a:r>
              <a:rPr lang="en-US" sz="2400" dirty="0">
                <a:latin typeface="Tahoma"/>
                <a:cs typeface="Tahoma"/>
              </a:rPr>
              <a:t> </a:t>
            </a:r>
            <a:r>
              <a:rPr lang="en-US" sz="2400" spc="-20" dirty="0">
                <a:latin typeface="Tahoma"/>
                <a:cs typeface="Tahoma"/>
              </a:rPr>
              <a:t>IP</a:t>
            </a:r>
            <a:r>
              <a:rPr lang="en-US" sz="2400" spc="-10" dirty="0">
                <a:latin typeface="Tahoma"/>
                <a:cs typeface="Tahoma"/>
              </a:rPr>
              <a:t>:</a:t>
            </a:r>
            <a:r>
              <a:rPr lang="en-US" sz="2400" spc="10" dirty="0">
                <a:latin typeface="Tahoma"/>
                <a:cs typeface="Tahoma"/>
              </a:rPr>
              <a:t> </a:t>
            </a:r>
            <a:r>
              <a:rPr lang="en-US" sz="2400" dirty="0" err="1">
                <a:latin typeface="Tahoma"/>
                <a:cs typeface="Tahoma"/>
              </a:rPr>
              <a:t>địa</a:t>
            </a:r>
            <a:r>
              <a:rPr lang="en-US" sz="2400" dirty="0">
                <a:latin typeface="Tahoma"/>
                <a:cs typeface="Tahoma"/>
              </a:rPr>
              <a:t> </a:t>
            </a:r>
            <a:r>
              <a:rPr lang="en-US" sz="2400" dirty="0" err="1">
                <a:latin typeface="Tahoma"/>
                <a:cs typeface="Tahoma"/>
              </a:rPr>
              <a:t>chỉ</a:t>
            </a:r>
            <a:r>
              <a:rPr lang="en-US" sz="2400" spc="5" dirty="0">
                <a:latin typeface="Tahoma"/>
                <a:cs typeface="Tahoma"/>
              </a:rPr>
              <a:t> </a:t>
            </a:r>
            <a:r>
              <a:rPr lang="en-US" sz="2400" dirty="0" err="1">
                <a:latin typeface="Tahoma"/>
                <a:cs typeface="Tahoma"/>
              </a:rPr>
              <a:t>thư</a:t>
            </a:r>
            <a:r>
              <a:rPr lang="en-US" sz="2400" spc="-15" dirty="0">
                <a:latin typeface="Tahoma"/>
                <a:cs typeface="Tahoma"/>
              </a:rPr>
              <a:t> </a:t>
            </a:r>
            <a:r>
              <a:rPr lang="en-US" sz="2400" dirty="0" err="1">
                <a:latin typeface="Tahoma"/>
                <a:cs typeface="Tahoma"/>
              </a:rPr>
              <a:t>tín</a:t>
            </a:r>
            <a:endParaRPr lang="en-US" sz="2400" dirty="0">
              <a:latin typeface="Tahoma"/>
              <a:cs typeface="Tahoma"/>
            </a:endParaRPr>
          </a:p>
          <a:p>
            <a:pPr marL="447040" indent="-434340">
              <a:lnSpc>
                <a:spcPct val="100000"/>
              </a:lnSpc>
              <a:spcBef>
                <a:spcPts val="615"/>
              </a:spcBef>
              <a:buClr>
                <a:srgbClr val="3333CC"/>
              </a:buClr>
              <a:buSzPct val="83333"/>
              <a:buFont typeface="Wingdings"/>
              <a:buChar char=""/>
              <a:tabLst>
                <a:tab pos="447040" algn="l"/>
                <a:tab pos="3147695" algn="l"/>
              </a:tabLst>
            </a:pPr>
            <a:r>
              <a:rPr lang="en-US" sz="2400" dirty="0" err="1">
                <a:latin typeface="Tahoma"/>
                <a:cs typeface="Tahoma"/>
              </a:rPr>
              <a:t>địa</a:t>
            </a:r>
            <a:r>
              <a:rPr lang="en-US" sz="2400" spc="10" dirty="0">
                <a:latin typeface="Tahoma"/>
                <a:cs typeface="Tahoma"/>
              </a:rPr>
              <a:t> </a:t>
            </a:r>
            <a:r>
              <a:rPr lang="en-US" sz="2400" dirty="0" err="1">
                <a:latin typeface="Tahoma"/>
                <a:cs typeface="Tahoma"/>
              </a:rPr>
              <a:t>chỉ</a:t>
            </a:r>
            <a:r>
              <a:rPr lang="en-US" sz="2400" spc="-5" dirty="0">
                <a:latin typeface="Tahoma"/>
                <a:cs typeface="Tahoma"/>
              </a:rPr>
              <a:t> </a:t>
            </a:r>
            <a:r>
              <a:rPr lang="en-US" sz="2400" dirty="0" err="1">
                <a:latin typeface="Tahoma"/>
                <a:cs typeface="Tahoma"/>
              </a:rPr>
              <a:t>p</a:t>
            </a:r>
            <a:r>
              <a:rPr lang="en-US" sz="2400" spc="5" dirty="0" err="1">
                <a:latin typeface="Tahoma"/>
                <a:cs typeface="Tahoma"/>
              </a:rPr>
              <a:t>h</a:t>
            </a:r>
            <a:r>
              <a:rPr lang="en-US" sz="2400" dirty="0" err="1">
                <a:latin typeface="Tahoma"/>
                <a:cs typeface="Tahoma"/>
              </a:rPr>
              <a:t>ẳng</a:t>
            </a:r>
            <a:r>
              <a:rPr lang="en-US" sz="2400" spc="-5" dirty="0">
                <a:latin typeface="Tahoma"/>
                <a:cs typeface="Tahoma"/>
              </a:rPr>
              <a:t> </a:t>
            </a:r>
            <a:r>
              <a:rPr lang="en-US" sz="2400" spc="-20" dirty="0">
                <a:latin typeface="Tahoma"/>
                <a:cs typeface="Tahoma"/>
              </a:rPr>
              <a:t>MAC</a:t>
            </a:r>
            <a:r>
              <a:rPr lang="en-US" sz="2400" dirty="0">
                <a:latin typeface="Tahoma"/>
                <a:cs typeface="Tahoma"/>
              </a:rPr>
              <a:t>	</a:t>
            </a:r>
            <a:r>
              <a:rPr lang="en-US" sz="2400" dirty="0">
                <a:latin typeface="MS Gothic"/>
                <a:cs typeface="MS Gothic"/>
              </a:rPr>
              <a:t>➜</a:t>
            </a:r>
            <a:r>
              <a:rPr lang="en-US" sz="2400" spc="-459" dirty="0">
                <a:latin typeface="MS Gothic"/>
                <a:cs typeface="MS Gothic"/>
              </a:rPr>
              <a:t> </a:t>
            </a:r>
            <a:r>
              <a:rPr lang="en-US" sz="2400" dirty="0" err="1">
                <a:latin typeface="Tahoma"/>
                <a:cs typeface="Tahoma"/>
              </a:rPr>
              <a:t>tí</a:t>
            </a:r>
            <a:r>
              <a:rPr lang="en-US" sz="2400" spc="5" dirty="0" err="1">
                <a:latin typeface="Tahoma"/>
                <a:cs typeface="Tahoma"/>
              </a:rPr>
              <a:t>n</a:t>
            </a:r>
            <a:r>
              <a:rPr lang="en-US" sz="2400" dirty="0" err="1">
                <a:latin typeface="Tahoma"/>
                <a:cs typeface="Tahoma"/>
              </a:rPr>
              <a:t>h</a:t>
            </a:r>
            <a:r>
              <a:rPr lang="en-US" sz="2400" spc="-10" dirty="0">
                <a:latin typeface="Tahoma"/>
                <a:cs typeface="Tahoma"/>
              </a:rPr>
              <a:t> di</a:t>
            </a:r>
            <a:r>
              <a:rPr lang="en-US" sz="2400" spc="-5" dirty="0">
                <a:latin typeface="Tahoma"/>
                <a:cs typeface="Tahoma"/>
              </a:rPr>
              <a:t> </a:t>
            </a:r>
            <a:r>
              <a:rPr lang="en-US" sz="2400" dirty="0" err="1">
                <a:latin typeface="Tahoma"/>
                <a:cs typeface="Tahoma"/>
              </a:rPr>
              <a:t>động</a:t>
            </a:r>
            <a:endParaRPr lang="en-US" sz="2400" dirty="0">
              <a:latin typeface="Tahoma"/>
              <a:cs typeface="Tahoma"/>
            </a:endParaRPr>
          </a:p>
          <a:p>
            <a:pPr marL="755015" indent="-285115">
              <a:lnSpc>
                <a:spcPct val="100000"/>
              </a:lnSpc>
              <a:spcBef>
                <a:spcPts val="480"/>
              </a:spcBef>
              <a:buClr>
                <a:srgbClr val="3333CC"/>
              </a:buClr>
              <a:buSzPct val="75000"/>
              <a:buFont typeface="Wingdings"/>
              <a:buChar char=""/>
              <a:tabLst>
                <a:tab pos="755650" algn="l"/>
              </a:tabLst>
            </a:pPr>
            <a:r>
              <a:rPr lang="en-US" sz="2000" dirty="0" err="1">
                <a:latin typeface="Tahoma"/>
                <a:cs typeface="Tahoma"/>
              </a:rPr>
              <a:t>có</a:t>
            </a:r>
            <a:r>
              <a:rPr lang="en-US" sz="2000" spc="-15" dirty="0">
                <a:latin typeface="Tahoma"/>
                <a:cs typeface="Tahoma"/>
              </a:rPr>
              <a:t> </a:t>
            </a:r>
            <a:r>
              <a:rPr lang="en-US" sz="2000" dirty="0" err="1">
                <a:latin typeface="Tahoma"/>
                <a:cs typeface="Tahoma"/>
              </a:rPr>
              <a:t>thể</a:t>
            </a:r>
            <a:r>
              <a:rPr lang="en-US" sz="2000" spc="-15" dirty="0">
                <a:latin typeface="Tahoma"/>
                <a:cs typeface="Tahoma"/>
              </a:rPr>
              <a:t> </a:t>
            </a:r>
            <a:r>
              <a:rPr lang="en-US" sz="2000" spc="-5" dirty="0">
                <a:latin typeface="Tahoma"/>
                <a:cs typeface="Tahoma"/>
              </a:rPr>
              <a:t>d</a:t>
            </a:r>
            <a:r>
              <a:rPr lang="en-US" sz="2000" dirty="0">
                <a:latin typeface="Tahoma"/>
                <a:cs typeface="Tahoma"/>
              </a:rPr>
              <a:t>i</a:t>
            </a:r>
            <a:r>
              <a:rPr lang="en-US" sz="2000" spc="5" dirty="0">
                <a:latin typeface="Tahoma"/>
                <a:cs typeface="Tahoma"/>
              </a:rPr>
              <a:t> </a:t>
            </a:r>
            <a:r>
              <a:rPr lang="en-US" sz="2000" dirty="0" err="1">
                <a:latin typeface="Tahoma"/>
                <a:cs typeface="Tahoma"/>
              </a:rPr>
              <a:t>chu</a:t>
            </a:r>
            <a:r>
              <a:rPr lang="en-US" sz="2000" spc="-10" dirty="0" err="1">
                <a:latin typeface="Tahoma"/>
                <a:cs typeface="Tahoma"/>
              </a:rPr>
              <a:t>y</a:t>
            </a:r>
            <a:r>
              <a:rPr lang="en-US" sz="2000" dirty="0" err="1">
                <a:latin typeface="Tahoma"/>
                <a:cs typeface="Tahoma"/>
              </a:rPr>
              <a:t>ển</a:t>
            </a:r>
            <a:r>
              <a:rPr lang="en-US" sz="2000" spc="-15" dirty="0">
                <a:latin typeface="Tahoma"/>
                <a:cs typeface="Tahoma"/>
              </a:rPr>
              <a:t> </a:t>
            </a:r>
            <a:r>
              <a:rPr lang="en-US" sz="2000" spc="-5" dirty="0">
                <a:latin typeface="Tahoma"/>
                <a:cs typeface="Tahoma"/>
              </a:rPr>
              <a:t>car</a:t>
            </a:r>
            <a:r>
              <a:rPr lang="en-US" sz="2000" dirty="0">
                <a:latin typeface="Tahoma"/>
                <a:cs typeface="Tahoma"/>
              </a:rPr>
              <a:t>d </a:t>
            </a:r>
            <a:r>
              <a:rPr lang="en-US" sz="2000" dirty="0" err="1">
                <a:latin typeface="Tahoma"/>
                <a:cs typeface="Tahoma"/>
              </a:rPr>
              <a:t>mạng</a:t>
            </a:r>
            <a:r>
              <a:rPr lang="en-US" sz="2000" spc="-35" dirty="0">
                <a:latin typeface="Tahoma"/>
                <a:cs typeface="Tahoma"/>
              </a:rPr>
              <a:t> </a:t>
            </a:r>
            <a:r>
              <a:rPr lang="en-US" sz="2000" dirty="0" err="1">
                <a:latin typeface="Tahoma"/>
                <a:cs typeface="Tahoma"/>
              </a:rPr>
              <a:t>từ</a:t>
            </a:r>
            <a:r>
              <a:rPr lang="en-US" sz="2000" spc="-5" dirty="0">
                <a:latin typeface="Tahoma"/>
                <a:cs typeface="Tahoma"/>
              </a:rPr>
              <a:t> </a:t>
            </a:r>
            <a:r>
              <a:rPr lang="en-US" sz="2000" dirty="0" err="1">
                <a:latin typeface="Tahoma"/>
                <a:cs typeface="Tahoma"/>
              </a:rPr>
              <a:t>một</a:t>
            </a:r>
            <a:r>
              <a:rPr lang="en-US" sz="2000" dirty="0">
                <a:latin typeface="Tahoma"/>
                <a:cs typeface="Tahoma"/>
              </a:rPr>
              <a:t> LAN</a:t>
            </a:r>
            <a:r>
              <a:rPr lang="en-US" sz="2000" spc="-5" dirty="0">
                <a:latin typeface="Tahoma"/>
                <a:cs typeface="Tahoma"/>
              </a:rPr>
              <a:t> </a:t>
            </a:r>
            <a:r>
              <a:rPr lang="en-US" sz="2000" dirty="0">
                <a:latin typeface="Tahoma"/>
                <a:cs typeface="Tahoma"/>
              </a:rPr>
              <a:t>sang</a:t>
            </a:r>
            <a:r>
              <a:rPr lang="en-US" sz="2000" spc="-30" dirty="0">
                <a:latin typeface="Tahoma"/>
                <a:cs typeface="Tahoma"/>
              </a:rPr>
              <a:t> </a:t>
            </a:r>
            <a:r>
              <a:rPr lang="en-US" sz="2000" dirty="0">
                <a:latin typeface="Tahoma"/>
                <a:cs typeface="Tahoma"/>
              </a:rPr>
              <a:t>LAN</a:t>
            </a:r>
            <a:r>
              <a:rPr lang="en-US" sz="2000" spc="5" dirty="0">
                <a:latin typeface="Tahoma"/>
                <a:cs typeface="Tahoma"/>
              </a:rPr>
              <a:t> </a:t>
            </a:r>
            <a:r>
              <a:rPr lang="en-US" sz="2000" dirty="0" err="1">
                <a:latin typeface="Tahoma"/>
                <a:cs typeface="Tahoma"/>
              </a:rPr>
              <a:t>khác</a:t>
            </a:r>
            <a:endParaRPr lang="en-US" sz="2000" dirty="0">
              <a:latin typeface="Tahoma"/>
              <a:cs typeface="Tahoma"/>
            </a:endParaRPr>
          </a:p>
          <a:p>
            <a:pPr marL="353695" indent="-340995">
              <a:lnSpc>
                <a:spcPct val="100000"/>
              </a:lnSpc>
              <a:spcBef>
                <a:spcPts val="605"/>
              </a:spcBef>
              <a:buClr>
                <a:srgbClr val="3333CC"/>
              </a:buClr>
              <a:buSzPct val="85416"/>
              <a:buFont typeface="Wingdings"/>
              <a:buChar char=""/>
              <a:tabLst>
                <a:tab pos="354330" algn="l"/>
              </a:tabLst>
            </a:pPr>
            <a:r>
              <a:rPr lang="en-US" sz="2400" dirty="0" err="1">
                <a:latin typeface="Tahoma"/>
                <a:cs typeface="Tahoma"/>
              </a:rPr>
              <a:t>địa</a:t>
            </a:r>
            <a:r>
              <a:rPr lang="en-US" sz="2400" spc="-10" dirty="0">
                <a:latin typeface="Tahoma"/>
                <a:cs typeface="Tahoma"/>
              </a:rPr>
              <a:t> </a:t>
            </a:r>
            <a:r>
              <a:rPr lang="en-US" sz="2400" dirty="0" err="1">
                <a:latin typeface="Tahoma"/>
                <a:cs typeface="Tahoma"/>
              </a:rPr>
              <a:t>chỉ</a:t>
            </a:r>
            <a:r>
              <a:rPr lang="en-US" sz="2400" spc="5" dirty="0">
                <a:latin typeface="Tahoma"/>
                <a:cs typeface="Tahoma"/>
              </a:rPr>
              <a:t> </a:t>
            </a:r>
            <a:r>
              <a:rPr lang="en-US" sz="2400" dirty="0" err="1">
                <a:latin typeface="Tahoma"/>
                <a:cs typeface="Tahoma"/>
              </a:rPr>
              <a:t>p</a:t>
            </a:r>
            <a:r>
              <a:rPr lang="en-US" sz="2400" spc="5" dirty="0" err="1">
                <a:latin typeface="Tahoma"/>
                <a:cs typeface="Tahoma"/>
              </a:rPr>
              <a:t>h</a:t>
            </a:r>
            <a:r>
              <a:rPr lang="en-US" sz="2400" dirty="0" err="1">
                <a:latin typeface="Tahoma"/>
                <a:cs typeface="Tahoma"/>
              </a:rPr>
              <a:t>ân</a:t>
            </a:r>
            <a:r>
              <a:rPr lang="en-US" sz="2400" spc="-15" dirty="0">
                <a:latin typeface="Tahoma"/>
                <a:cs typeface="Tahoma"/>
              </a:rPr>
              <a:t> </a:t>
            </a:r>
            <a:r>
              <a:rPr lang="en-US" sz="2400" dirty="0" err="1">
                <a:latin typeface="Tahoma"/>
                <a:cs typeface="Tahoma"/>
              </a:rPr>
              <a:t>lớp</a:t>
            </a:r>
            <a:r>
              <a:rPr lang="en-US" sz="2400" spc="-5" dirty="0">
                <a:latin typeface="Tahoma"/>
                <a:cs typeface="Tahoma"/>
              </a:rPr>
              <a:t> </a:t>
            </a:r>
            <a:r>
              <a:rPr lang="en-US" sz="2400" dirty="0">
                <a:latin typeface="Tahoma"/>
                <a:cs typeface="Tahoma"/>
              </a:rPr>
              <a:t>IP KH</a:t>
            </a:r>
            <a:r>
              <a:rPr lang="en-US" sz="2400" spc="5" dirty="0">
                <a:latin typeface="Tahoma"/>
                <a:cs typeface="Tahoma"/>
              </a:rPr>
              <a:t>Ô</a:t>
            </a:r>
            <a:r>
              <a:rPr lang="en-US" sz="2400" dirty="0">
                <a:latin typeface="Tahoma"/>
                <a:cs typeface="Tahoma"/>
              </a:rPr>
              <a:t>NG </a:t>
            </a:r>
            <a:r>
              <a:rPr lang="en-US" sz="2400" spc="-10" dirty="0">
                <a:latin typeface="Tahoma"/>
                <a:cs typeface="Tahoma"/>
              </a:rPr>
              <a:t>di</a:t>
            </a:r>
            <a:r>
              <a:rPr lang="en-US" sz="2400" spc="-5" dirty="0">
                <a:latin typeface="Tahoma"/>
                <a:cs typeface="Tahoma"/>
              </a:rPr>
              <a:t> </a:t>
            </a:r>
            <a:r>
              <a:rPr lang="en-US" sz="2400" dirty="0" err="1">
                <a:latin typeface="Tahoma"/>
                <a:cs typeface="Tahoma"/>
              </a:rPr>
              <a:t>động</a:t>
            </a:r>
            <a:endParaRPr lang="en-US" sz="2400" dirty="0">
              <a:latin typeface="Tahoma"/>
              <a:cs typeface="Tahoma"/>
            </a:endParaRPr>
          </a:p>
          <a:p>
            <a:pPr marL="832485" lvl="1" indent="-362585">
              <a:lnSpc>
                <a:spcPct val="100000"/>
              </a:lnSpc>
              <a:spcBef>
                <a:spcPts val="500"/>
              </a:spcBef>
              <a:buClr>
                <a:srgbClr val="3333CC"/>
              </a:buClr>
              <a:buSzPct val="75000"/>
              <a:buFont typeface="Wingdings"/>
              <a:buChar char=""/>
              <a:tabLst>
                <a:tab pos="833119" algn="l"/>
              </a:tabLst>
            </a:pP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ụ</a:t>
            </a:r>
            <a:r>
              <a:rPr lang="en-US" sz="2000" spc="-5" dirty="0">
                <a:latin typeface="Tahoma"/>
                <a:cs typeface="Tahoma"/>
              </a:rPr>
              <a:t> </a:t>
            </a:r>
            <a:r>
              <a:rPr lang="en-US" sz="2000" dirty="0" err="1">
                <a:latin typeface="Tahoma"/>
                <a:cs typeface="Tahoma"/>
              </a:rPr>
              <a:t>thuộc</a:t>
            </a:r>
            <a:r>
              <a:rPr lang="en-US" sz="2000" spc="-10" dirty="0">
                <a:latin typeface="Tahoma"/>
                <a:cs typeface="Tahoma"/>
              </a:rPr>
              <a:t> </a:t>
            </a:r>
            <a:r>
              <a:rPr lang="en-US" sz="2000" dirty="0" err="1">
                <a:latin typeface="Tahoma"/>
                <a:cs typeface="Tahoma"/>
              </a:rPr>
              <a:t>vào</a:t>
            </a:r>
            <a:r>
              <a:rPr lang="en-US" sz="2000" dirty="0">
                <a:latin typeface="Tahoma"/>
                <a:cs typeface="Tahoma"/>
              </a:rPr>
              <a:t> </a:t>
            </a:r>
            <a:r>
              <a:rPr lang="en-US" sz="2000" dirty="0" err="1">
                <a:latin typeface="Tahoma"/>
                <a:cs typeface="Tahoma"/>
              </a:rPr>
              <a:t>mạng</a:t>
            </a:r>
            <a:r>
              <a:rPr lang="en-US" sz="2000" spc="-30" dirty="0">
                <a:latin typeface="Tahoma"/>
                <a:cs typeface="Tahoma"/>
              </a:rPr>
              <a:t> </a:t>
            </a:r>
            <a:r>
              <a:rPr lang="en-US" sz="2000" spc="-5" dirty="0">
                <a:latin typeface="Tahoma"/>
                <a:cs typeface="Tahoma"/>
              </a:rPr>
              <a:t>co</a:t>
            </a:r>
            <a:r>
              <a:rPr lang="en-US" sz="2000" dirty="0">
                <a:latin typeface="Tahoma"/>
                <a:cs typeface="Tahoma"/>
              </a:rPr>
              <a:t>n </a:t>
            </a:r>
            <a:r>
              <a:rPr lang="en-US" sz="2000" spc="-5" dirty="0">
                <a:latin typeface="Tahoma"/>
                <a:cs typeface="Tahoma"/>
              </a:rPr>
              <a:t>I</a:t>
            </a:r>
            <a:r>
              <a:rPr lang="en-US" sz="2000" dirty="0">
                <a:latin typeface="Tahoma"/>
                <a:cs typeface="Tahoma"/>
              </a:rPr>
              <a:t>P</a:t>
            </a:r>
            <a:r>
              <a:rPr lang="en-US" sz="2000" spc="-10" dirty="0">
                <a:latin typeface="Tahoma"/>
                <a:cs typeface="Tahoma"/>
              </a:rPr>
              <a:t> </a:t>
            </a:r>
            <a:r>
              <a:rPr lang="en-US" sz="2000" spc="-5" dirty="0" err="1">
                <a:latin typeface="Tahoma"/>
                <a:cs typeface="Tahoma"/>
              </a:rPr>
              <a:t>m</a:t>
            </a:r>
            <a:r>
              <a:rPr lang="en-US" sz="2000" dirty="0" err="1">
                <a:latin typeface="Tahoma"/>
                <a:cs typeface="Tahoma"/>
              </a:rPr>
              <a:t>à</a:t>
            </a:r>
            <a:r>
              <a:rPr lang="en-US" sz="2000" spc="-15" dirty="0">
                <a:latin typeface="Tahoma"/>
                <a:cs typeface="Tahoma"/>
              </a:rPr>
              <a:t> </a:t>
            </a:r>
            <a:r>
              <a:rPr lang="en-US" sz="2000" dirty="0" err="1">
                <a:latin typeface="Tahoma"/>
                <a:cs typeface="Tahoma"/>
              </a:rPr>
              <a:t>nốt</a:t>
            </a:r>
            <a:r>
              <a:rPr lang="en-US" sz="2000" dirty="0">
                <a:latin typeface="Tahoma"/>
                <a:cs typeface="Tahoma"/>
              </a:rPr>
              <a:t> </a:t>
            </a:r>
            <a:r>
              <a:rPr lang="en-US" sz="2000" dirty="0" err="1">
                <a:latin typeface="Tahoma"/>
                <a:cs typeface="Tahoma"/>
              </a:rPr>
              <a:t>gắn</a:t>
            </a:r>
            <a:r>
              <a:rPr lang="en-US" sz="2000" spc="-15" dirty="0">
                <a:latin typeface="Tahoma"/>
                <a:cs typeface="Tahoma"/>
              </a:rPr>
              <a:t> </a:t>
            </a:r>
            <a:r>
              <a:rPr lang="en-US" sz="2000" dirty="0" err="1">
                <a:latin typeface="Tahoma"/>
                <a:cs typeface="Tahoma"/>
              </a:rPr>
              <a:t>vào</a:t>
            </a:r>
            <a:endParaRPr lang="en-US" sz="2000" dirty="0">
              <a:latin typeface="Tahoma"/>
              <a:cs typeface="Tahoma"/>
            </a:endParaRPr>
          </a:p>
          <a:p>
            <a:endParaRPr dirty="0"/>
          </a:p>
        </p:txBody>
      </p:sp>
    </p:spTree>
    <p:extLst>
      <p:ext uri="{BB962C8B-B14F-4D97-AF65-F5344CB8AC3E}">
        <p14:creationId xmlns:p14="http://schemas.microsoft.com/office/powerpoint/2010/main" val="3258123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53695" marR="291465" indent="-340995">
              <a:lnSpc>
                <a:spcPct val="100000"/>
              </a:lnSpc>
              <a:buClr>
                <a:srgbClr val="3333CC"/>
              </a:buClr>
              <a:buSzPct val="85416"/>
              <a:buFont typeface="Wingdings"/>
              <a:buChar char=""/>
              <a:tabLst>
                <a:tab pos="354330" algn="l"/>
              </a:tabLst>
            </a:pPr>
            <a:r>
              <a:rPr lang="en-US" sz="2400" dirty="0" err="1">
                <a:latin typeface="Tahoma"/>
                <a:cs typeface="Tahoma"/>
              </a:rPr>
              <a:t>Mỗi</a:t>
            </a:r>
            <a:r>
              <a:rPr lang="en-US" sz="2400" spc="-15" dirty="0">
                <a:latin typeface="Tahoma"/>
                <a:cs typeface="Tahoma"/>
              </a:rPr>
              <a:t> </a:t>
            </a:r>
            <a:r>
              <a:rPr lang="en-US" sz="2400" dirty="0" err="1">
                <a:latin typeface="Tahoma"/>
                <a:cs typeface="Tahoma"/>
              </a:rPr>
              <a:t>n</a:t>
            </a:r>
            <a:r>
              <a:rPr lang="en-US" sz="2400" spc="5" dirty="0" err="1">
                <a:latin typeface="Tahoma"/>
                <a:cs typeface="Tahoma"/>
              </a:rPr>
              <a:t>ố</a:t>
            </a:r>
            <a:r>
              <a:rPr lang="en-US" sz="2400" dirty="0" err="1">
                <a:latin typeface="Tahoma"/>
                <a:cs typeface="Tahoma"/>
              </a:rPr>
              <a:t>t</a:t>
            </a:r>
            <a:r>
              <a:rPr lang="en-US" sz="2400" spc="-20" dirty="0">
                <a:latin typeface="Tahoma"/>
                <a:cs typeface="Tahoma"/>
              </a:rPr>
              <a:t> </a:t>
            </a:r>
            <a:r>
              <a:rPr lang="en-US" sz="2400" dirty="0">
                <a:latin typeface="Tahoma"/>
                <a:cs typeface="Tahoma"/>
              </a:rPr>
              <a:t>(</a:t>
            </a:r>
            <a:r>
              <a:rPr lang="en-US" sz="2400" dirty="0" err="1">
                <a:latin typeface="Tahoma"/>
                <a:cs typeface="Tahoma"/>
              </a:rPr>
              <a:t>má</a:t>
            </a:r>
            <a:r>
              <a:rPr lang="en-US" sz="2400" spc="5" dirty="0" err="1">
                <a:latin typeface="Tahoma"/>
                <a:cs typeface="Tahoma"/>
              </a:rPr>
              <a:t>y</a:t>
            </a:r>
            <a:r>
              <a:rPr lang="en-US" sz="2400" dirty="0">
                <a:latin typeface="Tahoma"/>
                <a:cs typeface="Tahoma"/>
              </a:rPr>
              <a:t>, </a:t>
            </a:r>
            <a:r>
              <a:rPr lang="en-US" sz="2400" dirty="0" err="1">
                <a:latin typeface="Tahoma"/>
                <a:cs typeface="Tahoma"/>
              </a:rPr>
              <a:t>bđt</a:t>
            </a:r>
            <a:r>
              <a:rPr lang="en-US" sz="2400" dirty="0">
                <a:latin typeface="Tahoma"/>
                <a:cs typeface="Tahoma"/>
              </a:rPr>
              <a:t>)</a:t>
            </a:r>
            <a:r>
              <a:rPr lang="en-US" sz="2400" spc="-15" dirty="0">
                <a:latin typeface="Tahoma"/>
                <a:cs typeface="Tahoma"/>
              </a:rPr>
              <a:t> </a:t>
            </a:r>
            <a:r>
              <a:rPr lang="en-US" sz="2400" dirty="0" err="1">
                <a:latin typeface="Tahoma"/>
                <a:cs typeface="Tahoma"/>
              </a:rPr>
              <a:t>trên</a:t>
            </a:r>
            <a:r>
              <a:rPr lang="en-US" sz="2400" dirty="0">
                <a:latin typeface="Tahoma"/>
                <a:cs typeface="Tahoma"/>
              </a:rPr>
              <a:t> LAN</a:t>
            </a:r>
            <a:r>
              <a:rPr lang="en-US" sz="2400" spc="-10" dirty="0">
                <a:latin typeface="Tahoma"/>
                <a:cs typeface="Tahoma"/>
              </a:rPr>
              <a:t> </a:t>
            </a:r>
            <a:r>
              <a:rPr lang="en-US" sz="2400" dirty="0" err="1">
                <a:latin typeface="Tahoma"/>
                <a:cs typeface="Tahoma"/>
              </a:rPr>
              <a:t>có</a:t>
            </a:r>
            <a:r>
              <a:rPr lang="en-US" sz="2400" dirty="0">
                <a:latin typeface="Tahoma"/>
                <a:cs typeface="Tahoma"/>
              </a:rPr>
              <a:t> 1 </a:t>
            </a:r>
            <a:r>
              <a:rPr lang="en-US" sz="2400" dirty="0" err="1">
                <a:latin typeface="Tahoma"/>
                <a:cs typeface="Tahoma"/>
              </a:rPr>
              <a:t>bảng</a:t>
            </a:r>
            <a:r>
              <a:rPr lang="en-US" sz="2400" spc="-10" dirty="0">
                <a:latin typeface="Tahoma"/>
                <a:cs typeface="Tahoma"/>
              </a:rPr>
              <a:t> </a:t>
            </a:r>
            <a:r>
              <a:rPr lang="en-US" sz="2400" spc="-15" dirty="0">
                <a:solidFill>
                  <a:srgbClr val="FF0000"/>
                </a:solidFill>
                <a:latin typeface="Tahoma"/>
                <a:cs typeface="Tahoma"/>
              </a:rPr>
              <a:t>ARP</a:t>
            </a:r>
            <a:endParaRPr lang="en-US" sz="2400" dirty="0">
              <a:latin typeface="Tahoma"/>
              <a:cs typeface="Tahoma"/>
            </a:endParaRPr>
          </a:p>
          <a:p>
            <a:pPr marL="353695" marR="10795" indent="-340995">
              <a:lnSpc>
                <a:spcPct val="100000"/>
              </a:lnSpc>
              <a:spcBef>
                <a:spcPts val="600"/>
              </a:spcBef>
              <a:buClr>
                <a:srgbClr val="3333CC"/>
              </a:buClr>
              <a:buSzPct val="85416"/>
              <a:buFont typeface="Wingdings"/>
              <a:buChar char=""/>
              <a:tabLst>
                <a:tab pos="354330" algn="l"/>
              </a:tabLst>
            </a:pPr>
            <a:r>
              <a:rPr lang="en-US" sz="2400" dirty="0" err="1">
                <a:latin typeface="Tahoma"/>
                <a:cs typeface="Tahoma"/>
              </a:rPr>
              <a:t>bả</a:t>
            </a:r>
            <a:r>
              <a:rPr lang="en-US" sz="2400" spc="5" dirty="0" err="1">
                <a:latin typeface="Tahoma"/>
                <a:cs typeface="Tahoma"/>
              </a:rPr>
              <a:t>n</a:t>
            </a:r>
            <a:r>
              <a:rPr lang="en-US" sz="2400" dirty="0" err="1">
                <a:latin typeface="Tahoma"/>
                <a:cs typeface="Tahoma"/>
              </a:rPr>
              <a:t>g</a:t>
            </a:r>
            <a:r>
              <a:rPr lang="en-US" sz="2400" spc="-30" dirty="0">
                <a:latin typeface="Tahoma"/>
                <a:cs typeface="Tahoma"/>
              </a:rPr>
              <a:t> </a:t>
            </a:r>
            <a:r>
              <a:rPr lang="en-US" sz="2400" dirty="0">
                <a:latin typeface="Tahoma"/>
                <a:cs typeface="Tahoma"/>
              </a:rPr>
              <a:t>ARP:</a:t>
            </a:r>
            <a:r>
              <a:rPr lang="en-US" sz="2400" spc="-10" dirty="0">
                <a:latin typeface="Tahoma"/>
                <a:cs typeface="Tahoma"/>
              </a:rPr>
              <a:t> </a:t>
            </a:r>
            <a:r>
              <a:rPr lang="en-US" sz="2400" dirty="0" err="1">
                <a:latin typeface="Tahoma"/>
                <a:cs typeface="Tahoma"/>
              </a:rPr>
              <a:t>các</a:t>
            </a:r>
            <a:r>
              <a:rPr lang="en-US" sz="2400" spc="20" dirty="0">
                <a:latin typeface="Tahoma"/>
                <a:cs typeface="Tahoma"/>
              </a:rPr>
              <a:t> </a:t>
            </a:r>
            <a:r>
              <a:rPr lang="en-US" sz="2400" dirty="0" err="1">
                <a:latin typeface="Tahoma"/>
                <a:cs typeface="Tahoma"/>
              </a:rPr>
              <a:t>ánh</a:t>
            </a:r>
            <a:r>
              <a:rPr lang="en-US" sz="2400" spc="-15" dirty="0">
                <a:latin typeface="Tahoma"/>
                <a:cs typeface="Tahoma"/>
              </a:rPr>
              <a:t> </a:t>
            </a:r>
            <a:r>
              <a:rPr lang="en-US" sz="2400" dirty="0" err="1">
                <a:latin typeface="Tahoma"/>
                <a:cs typeface="Tahoma"/>
              </a:rPr>
              <a:t>xạ</a:t>
            </a:r>
            <a:r>
              <a:rPr lang="en-US" sz="2400" dirty="0">
                <a:latin typeface="Tahoma"/>
                <a:cs typeface="Tahoma"/>
              </a:rPr>
              <a:t> </a:t>
            </a:r>
            <a:r>
              <a:rPr lang="en-US" sz="2400" spc="5" dirty="0" err="1">
                <a:latin typeface="Tahoma"/>
                <a:cs typeface="Tahoma"/>
              </a:rPr>
              <a:t>đ</a:t>
            </a:r>
            <a:r>
              <a:rPr lang="en-US" sz="2400" dirty="0" err="1">
                <a:latin typeface="Tahoma"/>
                <a:cs typeface="Tahoma"/>
              </a:rPr>
              <a:t>ịa</a:t>
            </a:r>
            <a:r>
              <a:rPr lang="en-US" sz="2400" dirty="0">
                <a:latin typeface="Tahoma"/>
                <a:cs typeface="Tahoma"/>
              </a:rPr>
              <a:t> </a:t>
            </a:r>
            <a:r>
              <a:rPr lang="en-US" sz="2400" dirty="0" err="1">
                <a:latin typeface="Tahoma"/>
                <a:cs typeface="Tahoma"/>
              </a:rPr>
              <a:t>chỉ</a:t>
            </a:r>
            <a:r>
              <a:rPr lang="en-US" sz="2400" spc="-20" dirty="0">
                <a:latin typeface="Tahoma"/>
                <a:cs typeface="Tahoma"/>
              </a:rPr>
              <a:t> </a:t>
            </a:r>
            <a:r>
              <a:rPr lang="en-US" sz="2400" dirty="0">
                <a:latin typeface="Tahoma"/>
                <a:cs typeface="Tahoma"/>
              </a:rPr>
              <a:t>IP/</a:t>
            </a:r>
            <a:r>
              <a:rPr lang="en-US" sz="2400" spc="-10" dirty="0">
                <a:latin typeface="Tahoma"/>
                <a:cs typeface="Tahoma"/>
              </a:rPr>
              <a:t>M</a:t>
            </a:r>
            <a:r>
              <a:rPr lang="en-US" sz="2400" dirty="0">
                <a:latin typeface="Tahoma"/>
                <a:cs typeface="Tahoma"/>
              </a:rPr>
              <a:t>AC </a:t>
            </a:r>
            <a:r>
              <a:rPr lang="en-US" sz="2400" dirty="0" err="1">
                <a:latin typeface="Tahoma"/>
                <a:cs typeface="Tahoma"/>
              </a:rPr>
              <a:t>của</a:t>
            </a:r>
            <a:r>
              <a:rPr lang="en-US" sz="2400" dirty="0">
                <a:latin typeface="Tahoma"/>
                <a:cs typeface="Tahoma"/>
              </a:rPr>
              <a:t> </a:t>
            </a:r>
            <a:r>
              <a:rPr lang="en-US" sz="2400" dirty="0" err="1">
                <a:latin typeface="Tahoma"/>
                <a:cs typeface="Tahoma"/>
              </a:rPr>
              <a:t>một</a:t>
            </a:r>
            <a:r>
              <a:rPr lang="en-US" sz="2400" spc="-15" dirty="0">
                <a:latin typeface="Tahoma"/>
                <a:cs typeface="Tahoma"/>
              </a:rPr>
              <a:t> </a:t>
            </a:r>
            <a:r>
              <a:rPr lang="en-US" sz="2400" dirty="0" err="1">
                <a:latin typeface="Tahoma"/>
                <a:cs typeface="Tahoma"/>
              </a:rPr>
              <a:t>vài</a:t>
            </a:r>
            <a:r>
              <a:rPr lang="en-US" sz="2400" dirty="0">
                <a:latin typeface="Tahoma"/>
                <a:cs typeface="Tahoma"/>
              </a:rPr>
              <a:t> </a:t>
            </a:r>
            <a:r>
              <a:rPr lang="en-US" sz="2400" dirty="0" err="1">
                <a:latin typeface="Tahoma"/>
                <a:cs typeface="Tahoma"/>
              </a:rPr>
              <a:t>n</a:t>
            </a:r>
            <a:r>
              <a:rPr lang="en-US" sz="2400" spc="5" dirty="0" err="1">
                <a:latin typeface="Tahoma"/>
                <a:cs typeface="Tahoma"/>
              </a:rPr>
              <a:t>ố</a:t>
            </a:r>
            <a:r>
              <a:rPr lang="en-US" sz="2400" dirty="0" err="1">
                <a:latin typeface="Tahoma"/>
                <a:cs typeface="Tahoma"/>
              </a:rPr>
              <a:t>t</a:t>
            </a:r>
            <a:r>
              <a:rPr lang="en-US" sz="2400" spc="-30" dirty="0">
                <a:latin typeface="Tahoma"/>
                <a:cs typeface="Tahoma"/>
              </a:rPr>
              <a:t> </a:t>
            </a:r>
            <a:r>
              <a:rPr lang="en-US" sz="2400" dirty="0" err="1">
                <a:latin typeface="Tahoma"/>
                <a:cs typeface="Tahoma"/>
              </a:rPr>
              <a:t>trong</a:t>
            </a:r>
            <a:r>
              <a:rPr lang="en-US" sz="2400" spc="-25" dirty="0">
                <a:latin typeface="Tahoma"/>
                <a:cs typeface="Tahoma"/>
              </a:rPr>
              <a:t> </a:t>
            </a:r>
            <a:r>
              <a:rPr lang="en-US" sz="2400" dirty="0">
                <a:latin typeface="Tahoma"/>
                <a:cs typeface="Tahoma"/>
              </a:rPr>
              <a:t>LAN</a:t>
            </a:r>
          </a:p>
          <a:p>
            <a:pPr marL="295910">
              <a:lnSpc>
                <a:spcPct val="100000"/>
              </a:lnSpc>
              <a:spcBef>
                <a:spcPts val="505"/>
              </a:spcBef>
            </a:pPr>
            <a:r>
              <a:rPr lang="en-US" sz="1800" dirty="0">
                <a:solidFill>
                  <a:srgbClr val="FF0000"/>
                </a:solidFill>
                <a:latin typeface="Tahoma"/>
                <a:cs typeface="Tahoma"/>
              </a:rPr>
              <a:t>&lt;</a:t>
            </a:r>
            <a:r>
              <a:rPr lang="en-US" sz="1800" spc="5" dirty="0">
                <a:solidFill>
                  <a:srgbClr val="FF0000"/>
                </a:solidFill>
                <a:latin typeface="Tahoma"/>
                <a:cs typeface="Tahoma"/>
              </a:rPr>
              <a:t> </a:t>
            </a:r>
            <a:r>
              <a:rPr lang="en-US" sz="1800" dirty="0" err="1">
                <a:solidFill>
                  <a:srgbClr val="FF0000"/>
                </a:solidFill>
                <a:latin typeface="Tahoma"/>
                <a:cs typeface="Tahoma"/>
              </a:rPr>
              <a:t>địa</a:t>
            </a:r>
            <a:r>
              <a:rPr lang="en-US" sz="1800" spc="10" dirty="0">
                <a:solidFill>
                  <a:srgbClr val="FF0000"/>
                </a:solidFill>
                <a:latin typeface="Tahoma"/>
                <a:cs typeface="Tahoma"/>
              </a:rPr>
              <a:t> </a:t>
            </a:r>
            <a:r>
              <a:rPr lang="en-US" sz="1800" dirty="0" err="1">
                <a:solidFill>
                  <a:srgbClr val="FF0000"/>
                </a:solidFill>
                <a:latin typeface="Tahoma"/>
                <a:cs typeface="Tahoma"/>
              </a:rPr>
              <a:t>chỉ</a:t>
            </a:r>
            <a:r>
              <a:rPr lang="en-US" sz="1800" spc="-15" dirty="0">
                <a:solidFill>
                  <a:srgbClr val="FF0000"/>
                </a:solidFill>
                <a:latin typeface="Tahoma"/>
                <a:cs typeface="Tahoma"/>
              </a:rPr>
              <a:t> </a:t>
            </a:r>
            <a:r>
              <a:rPr lang="en-US" sz="1800" dirty="0">
                <a:solidFill>
                  <a:srgbClr val="FF0000"/>
                </a:solidFill>
                <a:latin typeface="Tahoma"/>
                <a:cs typeface="Tahoma"/>
              </a:rPr>
              <a:t>IP; </a:t>
            </a:r>
            <a:r>
              <a:rPr lang="en-US" sz="1800" dirty="0" err="1">
                <a:solidFill>
                  <a:srgbClr val="FF0000"/>
                </a:solidFill>
                <a:latin typeface="Tahoma"/>
                <a:cs typeface="Tahoma"/>
              </a:rPr>
              <a:t>địa</a:t>
            </a:r>
            <a:r>
              <a:rPr lang="en-US" sz="1800" dirty="0">
                <a:solidFill>
                  <a:srgbClr val="FF0000"/>
                </a:solidFill>
                <a:latin typeface="Tahoma"/>
                <a:cs typeface="Tahoma"/>
              </a:rPr>
              <a:t> </a:t>
            </a:r>
            <a:r>
              <a:rPr lang="en-US" sz="1800" dirty="0" err="1">
                <a:solidFill>
                  <a:srgbClr val="FF0000"/>
                </a:solidFill>
                <a:latin typeface="Tahoma"/>
                <a:cs typeface="Tahoma"/>
              </a:rPr>
              <a:t>chỉ</a:t>
            </a:r>
            <a:r>
              <a:rPr lang="en-US" sz="1800" dirty="0">
                <a:solidFill>
                  <a:srgbClr val="FF0000"/>
                </a:solidFill>
                <a:latin typeface="Tahoma"/>
                <a:cs typeface="Tahoma"/>
              </a:rPr>
              <a:t> MAC;</a:t>
            </a:r>
            <a:r>
              <a:rPr lang="en-US" sz="1800" spc="-15" dirty="0">
                <a:solidFill>
                  <a:srgbClr val="FF0000"/>
                </a:solidFill>
                <a:latin typeface="Tahoma"/>
                <a:cs typeface="Tahoma"/>
              </a:rPr>
              <a:t> </a:t>
            </a:r>
            <a:r>
              <a:rPr lang="en-US" sz="1800" dirty="0">
                <a:solidFill>
                  <a:srgbClr val="FF0000"/>
                </a:solidFill>
                <a:latin typeface="Tahoma"/>
                <a:cs typeface="Tahoma"/>
              </a:rPr>
              <a:t>T</a:t>
            </a:r>
            <a:r>
              <a:rPr lang="en-US" sz="1800" spc="5" dirty="0">
                <a:solidFill>
                  <a:srgbClr val="FF0000"/>
                </a:solidFill>
                <a:latin typeface="Tahoma"/>
                <a:cs typeface="Tahoma"/>
              </a:rPr>
              <a:t>T</a:t>
            </a:r>
            <a:r>
              <a:rPr lang="en-US" sz="1800" dirty="0">
                <a:solidFill>
                  <a:srgbClr val="FF0000"/>
                </a:solidFill>
                <a:latin typeface="Tahoma"/>
                <a:cs typeface="Tahoma"/>
              </a:rPr>
              <a:t>L&gt;</a:t>
            </a:r>
            <a:endParaRPr lang="en-US" sz="1800" dirty="0">
              <a:latin typeface="Tahoma"/>
              <a:cs typeface="Tahoma"/>
            </a:endParaRPr>
          </a:p>
          <a:p>
            <a:pPr marL="754380" marR="5080" lvl="1" indent="-284480">
              <a:lnSpc>
                <a:spcPct val="100000"/>
              </a:lnSpc>
              <a:spcBef>
                <a:spcPts val="495"/>
              </a:spcBef>
              <a:buClr>
                <a:srgbClr val="3333CC"/>
              </a:buClr>
              <a:buSzPct val="75000"/>
              <a:buFont typeface="Wingdings"/>
              <a:buChar char=""/>
              <a:tabLst>
                <a:tab pos="755015" algn="l"/>
              </a:tabLst>
            </a:pPr>
            <a:r>
              <a:rPr lang="en-US" sz="2000" dirty="0" err="1">
                <a:latin typeface="Tahoma"/>
                <a:cs typeface="Tahoma"/>
              </a:rPr>
              <a:t>thời</a:t>
            </a:r>
            <a:r>
              <a:rPr lang="en-US" sz="2000" spc="-2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an</a:t>
            </a:r>
            <a:r>
              <a:rPr lang="en-US" sz="2000" dirty="0">
                <a:latin typeface="Tahoma"/>
                <a:cs typeface="Tahoma"/>
              </a:rPr>
              <a:t> </a:t>
            </a:r>
            <a:r>
              <a:rPr lang="en-US" sz="2000" dirty="0" err="1">
                <a:latin typeface="Tahoma"/>
                <a:cs typeface="Tahoma"/>
              </a:rPr>
              <a:t>s</a:t>
            </a:r>
            <a:r>
              <a:rPr lang="en-US" sz="2000" spc="5" dirty="0" err="1">
                <a:latin typeface="Tahoma"/>
                <a:cs typeface="Tahoma"/>
              </a:rPr>
              <a:t>ố</a:t>
            </a:r>
            <a:r>
              <a:rPr lang="en-US" sz="2000" dirty="0" err="1">
                <a:latin typeface="Tahoma"/>
                <a:cs typeface="Tahoma"/>
              </a:rPr>
              <a:t>ng</a:t>
            </a:r>
            <a:r>
              <a:rPr lang="en-US" sz="2000" spc="-35" dirty="0">
                <a:latin typeface="Tahoma"/>
                <a:cs typeface="Tahoma"/>
              </a:rPr>
              <a:t> </a:t>
            </a:r>
            <a:r>
              <a:rPr lang="en-US" sz="2000" dirty="0">
                <a:latin typeface="Tahoma"/>
                <a:cs typeface="Tahoma"/>
              </a:rPr>
              <a:t>T</a:t>
            </a:r>
            <a:r>
              <a:rPr lang="en-US" sz="2000" spc="10" dirty="0">
                <a:latin typeface="Tahoma"/>
                <a:cs typeface="Tahoma"/>
              </a:rPr>
              <a:t>T</a:t>
            </a:r>
            <a:r>
              <a:rPr lang="en-US" sz="2000" dirty="0">
                <a:latin typeface="Tahoma"/>
                <a:cs typeface="Tahoma"/>
              </a:rPr>
              <a:t>L</a:t>
            </a:r>
            <a:r>
              <a:rPr lang="en-US" sz="2000" spc="-30" dirty="0">
                <a:latin typeface="Tahoma"/>
                <a:cs typeface="Tahoma"/>
              </a:rPr>
              <a:t> </a:t>
            </a:r>
            <a:r>
              <a:rPr lang="en-US" sz="2000" dirty="0">
                <a:latin typeface="Tahoma"/>
                <a:cs typeface="Tahoma"/>
              </a:rPr>
              <a:t>(Ti</a:t>
            </a:r>
            <a:r>
              <a:rPr lang="en-US" sz="2000" spc="-10" dirty="0">
                <a:latin typeface="Tahoma"/>
                <a:cs typeface="Tahoma"/>
              </a:rPr>
              <a:t>m</a:t>
            </a:r>
            <a:r>
              <a:rPr lang="en-US" sz="2000" dirty="0">
                <a:latin typeface="Tahoma"/>
                <a:cs typeface="Tahoma"/>
              </a:rPr>
              <a:t>e To</a:t>
            </a:r>
            <a:r>
              <a:rPr lang="en-US" sz="2000" spc="-20" dirty="0">
                <a:latin typeface="Tahoma"/>
                <a:cs typeface="Tahoma"/>
              </a:rPr>
              <a:t> </a:t>
            </a:r>
            <a:r>
              <a:rPr lang="en-US" sz="2000" dirty="0">
                <a:latin typeface="Tahoma"/>
                <a:cs typeface="Tahoma"/>
              </a:rPr>
              <a:t>Li</a:t>
            </a:r>
            <a:r>
              <a:rPr lang="en-US" sz="2000" spc="-10" dirty="0">
                <a:latin typeface="Tahoma"/>
                <a:cs typeface="Tahoma"/>
              </a:rPr>
              <a:t>v</a:t>
            </a:r>
            <a:r>
              <a:rPr lang="en-US" sz="2000" dirty="0">
                <a:latin typeface="Tahoma"/>
                <a:cs typeface="Tahoma"/>
              </a:rPr>
              <a:t>e): </a:t>
            </a:r>
            <a:r>
              <a:rPr lang="en-US" sz="2000" dirty="0" err="1">
                <a:latin typeface="Tahoma"/>
                <a:cs typeface="Tahoma"/>
              </a:rPr>
              <a:t>thời</a:t>
            </a:r>
            <a:r>
              <a:rPr lang="en-US" sz="2000" dirty="0">
                <a:latin typeface="Tahoma"/>
                <a:cs typeface="Tahoma"/>
              </a:rPr>
              <a:t> </a:t>
            </a:r>
            <a:r>
              <a:rPr lang="en-US" sz="2000" dirty="0" err="1">
                <a:latin typeface="Tahoma"/>
                <a:cs typeface="Tahoma"/>
              </a:rPr>
              <a:t>gian</a:t>
            </a:r>
            <a:r>
              <a:rPr lang="en-US" sz="2000" spc="-15" dirty="0">
                <a:latin typeface="Tahoma"/>
                <a:cs typeface="Tahoma"/>
              </a:rPr>
              <a:t> </a:t>
            </a:r>
            <a:r>
              <a:rPr lang="en-US" sz="2000" dirty="0" err="1">
                <a:latin typeface="Tahoma"/>
                <a:cs typeface="Tahoma"/>
              </a:rPr>
              <a:t>tồn</a:t>
            </a:r>
            <a:r>
              <a:rPr lang="en-US" sz="2000" dirty="0">
                <a:latin typeface="Tahoma"/>
                <a:cs typeface="Tahoma"/>
              </a:rPr>
              <a:t> </a:t>
            </a:r>
            <a:r>
              <a:rPr lang="en-US" sz="2000" dirty="0" err="1">
                <a:latin typeface="Tahoma"/>
                <a:cs typeface="Tahoma"/>
              </a:rPr>
              <a:t>tại</a:t>
            </a:r>
            <a:r>
              <a:rPr lang="en-US" sz="2000" dirty="0">
                <a:latin typeface="Tahoma"/>
                <a:cs typeface="Tahoma"/>
              </a:rPr>
              <a:t> </a:t>
            </a:r>
            <a:r>
              <a:rPr lang="en-US" sz="2000" dirty="0" err="1">
                <a:latin typeface="Tahoma"/>
                <a:cs typeface="Tahoma"/>
              </a:rPr>
              <a:t>của</a:t>
            </a:r>
            <a:r>
              <a:rPr lang="en-US" sz="2000" spc="-25" dirty="0">
                <a:latin typeface="Tahoma"/>
                <a:cs typeface="Tahoma"/>
              </a:rPr>
              <a:t> </a:t>
            </a:r>
            <a:r>
              <a:rPr lang="en-US" sz="2000" dirty="0" err="1">
                <a:latin typeface="Tahoma"/>
                <a:cs typeface="Tahoma"/>
              </a:rPr>
              <a:t>một</a:t>
            </a:r>
            <a:r>
              <a:rPr lang="en-US" sz="2000" dirty="0">
                <a:latin typeface="Tahoma"/>
                <a:cs typeface="Tahoma"/>
              </a:rPr>
              <a:t> </a:t>
            </a:r>
            <a:r>
              <a:rPr lang="en-US" sz="2000" dirty="0" err="1">
                <a:latin typeface="Tahoma"/>
                <a:cs typeface="Tahoma"/>
              </a:rPr>
              <a:t>ánh</a:t>
            </a:r>
            <a:r>
              <a:rPr lang="en-US" sz="2000" spc="-15" dirty="0">
                <a:latin typeface="Tahoma"/>
                <a:cs typeface="Tahoma"/>
              </a:rPr>
              <a:t> </a:t>
            </a:r>
            <a:r>
              <a:rPr lang="en-US" sz="2000" dirty="0" err="1">
                <a:latin typeface="Tahoma"/>
                <a:cs typeface="Tahoma"/>
              </a:rPr>
              <a:t>xạ</a:t>
            </a:r>
            <a:r>
              <a:rPr lang="en-US" sz="2000" spc="-10" dirty="0">
                <a:latin typeface="Tahoma"/>
                <a:cs typeface="Tahoma"/>
              </a:rPr>
              <a:t> </a:t>
            </a:r>
            <a:r>
              <a:rPr lang="en-US" sz="2000" dirty="0" err="1">
                <a:latin typeface="Tahoma"/>
                <a:cs typeface="Tahoma"/>
              </a:rPr>
              <a:t>trong</a:t>
            </a:r>
            <a:r>
              <a:rPr lang="en-US" sz="2000" dirty="0">
                <a:latin typeface="Tahoma"/>
                <a:cs typeface="Tahoma"/>
              </a:rPr>
              <a:t> </a:t>
            </a:r>
            <a:r>
              <a:rPr lang="en-US" sz="2000" spc="-10" dirty="0" err="1">
                <a:latin typeface="Tahoma"/>
                <a:cs typeface="Tahoma"/>
              </a:rPr>
              <a:t>b</a:t>
            </a:r>
            <a:r>
              <a:rPr lang="en-US" sz="2000" dirty="0" err="1">
                <a:latin typeface="Tahoma"/>
                <a:cs typeface="Tahoma"/>
              </a:rPr>
              <a:t>ảng</a:t>
            </a:r>
            <a:r>
              <a:rPr lang="en-US" sz="2000" dirty="0">
                <a:latin typeface="Tahoma"/>
                <a:cs typeface="Tahoma"/>
              </a:rPr>
              <a:t> ARP,</a:t>
            </a:r>
            <a:r>
              <a:rPr lang="en-US" sz="2000" spc="-35" dirty="0">
                <a:latin typeface="Tahoma"/>
                <a:cs typeface="Tahoma"/>
              </a:rPr>
              <a:t> </a:t>
            </a:r>
            <a:r>
              <a:rPr lang="en-US" sz="2000" dirty="0" err="1">
                <a:latin typeface="Tahoma"/>
                <a:cs typeface="Tahoma"/>
              </a:rPr>
              <a:t>sau</a:t>
            </a:r>
            <a:r>
              <a:rPr lang="en-US" sz="2000" spc="-25" dirty="0">
                <a:latin typeface="Tahoma"/>
                <a:cs typeface="Tahoma"/>
              </a:rPr>
              <a:t> </a:t>
            </a:r>
            <a:r>
              <a:rPr lang="en-US" sz="2000" dirty="0">
                <a:latin typeface="Tahoma"/>
                <a:cs typeface="Tahoma"/>
              </a:rPr>
              <a:t>t/g </a:t>
            </a:r>
            <a:r>
              <a:rPr lang="en-US" sz="2000" dirty="0" err="1">
                <a:latin typeface="Tahoma"/>
                <a:cs typeface="Tahoma"/>
              </a:rPr>
              <a:t>này</a:t>
            </a:r>
            <a:r>
              <a:rPr lang="en-US" sz="2000" spc="-20" dirty="0">
                <a:latin typeface="Tahoma"/>
                <a:cs typeface="Tahoma"/>
              </a:rPr>
              <a:t> </a:t>
            </a:r>
            <a:r>
              <a:rPr lang="en-US" sz="2000" dirty="0" err="1">
                <a:latin typeface="Tahoma"/>
                <a:cs typeface="Tahoma"/>
              </a:rPr>
              <a:t>ánh</a:t>
            </a:r>
            <a:r>
              <a:rPr lang="en-US" sz="2000" spc="-15" dirty="0">
                <a:latin typeface="Tahoma"/>
                <a:cs typeface="Tahoma"/>
              </a:rPr>
              <a:t> </a:t>
            </a:r>
            <a:r>
              <a:rPr lang="en-US" sz="2000" dirty="0" err="1">
                <a:latin typeface="Tahoma"/>
                <a:cs typeface="Tahoma"/>
              </a:rPr>
              <a:t>xạ</a:t>
            </a:r>
            <a:r>
              <a:rPr lang="en-US" sz="2000" spc="-10" dirty="0">
                <a:latin typeface="Tahoma"/>
                <a:cs typeface="Tahoma"/>
              </a:rPr>
              <a:t> </a:t>
            </a:r>
            <a:r>
              <a:rPr lang="en-US" sz="2000" dirty="0" err="1">
                <a:latin typeface="Tahoma"/>
                <a:cs typeface="Tahoma"/>
              </a:rPr>
              <a:t>sẽ</a:t>
            </a:r>
            <a:r>
              <a:rPr lang="en-US" sz="2000" dirty="0">
                <a:latin typeface="Tahoma"/>
                <a:cs typeface="Tahoma"/>
              </a:rPr>
              <a:t> </a:t>
            </a:r>
            <a:r>
              <a:rPr lang="en-US" sz="2000" dirty="0" err="1">
                <a:latin typeface="Tahoma"/>
                <a:cs typeface="Tahoma"/>
              </a:rPr>
              <a:t>bị</a:t>
            </a:r>
            <a:r>
              <a:rPr lang="en-US" sz="2000" spc="-25" dirty="0">
                <a:latin typeface="Tahoma"/>
                <a:cs typeface="Tahoma"/>
              </a:rPr>
              <a:t> </a:t>
            </a:r>
            <a:r>
              <a:rPr lang="en-US" sz="2000" dirty="0" err="1">
                <a:latin typeface="Tahoma"/>
                <a:cs typeface="Tahoma"/>
              </a:rPr>
              <a:t>x</a:t>
            </a:r>
            <a:r>
              <a:rPr lang="en-US" sz="2000" spc="5" dirty="0" err="1">
                <a:latin typeface="Tahoma"/>
                <a:cs typeface="Tahoma"/>
              </a:rPr>
              <a:t>ó</a:t>
            </a:r>
            <a:r>
              <a:rPr lang="en-US" sz="2000" dirty="0" err="1">
                <a:latin typeface="Tahoma"/>
                <a:cs typeface="Tahoma"/>
              </a:rPr>
              <a:t>a</a:t>
            </a:r>
            <a:r>
              <a:rPr lang="en-US" sz="2000" spc="-15" dirty="0">
                <a:latin typeface="Tahoma"/>
                <a:cs typeface="Tahoma"/>
              </a:rPr>
              <a:t> </a:t>
            </a:r>
            <a:r>
              <a:rPr lang="en-US" sz="2000" dirty="0" err="1">
                <a:latin typeface="Tahoma"/>
                <a:cs typeface="Tahoma"/>
              </a:rPr>
              <a:t>đi</a:t>
            </a:r>
            <a:r>
              <a:rPr lang="en-US" sz="2000" dirty="0">
                <a:latin typeface="Tahoma"/>
                <a:cs typeface="Tahoma"/>
              </a:rPr>
              <a:t> (</a:t>
            </a:r>
            <a:r>
              <a:rPr lang="en-US" sz="2000" dirty="0" err="1">
                <a:latin typeface="Tahoma"/>
                <a:cs typeface="Tahoma"/>
              </a:rPr>
              <a:t>thườ</a:t>
            </a:r>
            <a:r>
              <a:rPr lang="en-US" sz="2000" spc="-10" dirty="0" err="1">
                <a:latin typeface="Tahoma"/>
                <a:cs typeface="Tahoma"/>
              </a:rPr>
              <a:t>n</a:t>
            </a:r>
            <a:r>
              <a:rPr lang="en-US" sz="2000" dirty="0" err="1">
                <a:latin typeface="Tahoma"/>
                <a:cs typeface="Tahoma"/>
              </a:rPr>
              <a:t>g</a:t>
            </a:r>
            <a:r>
              <a:rPr lang="en-US" sz="2000" spc="-20" dirty="0">
                <a:latin typeface="Tahoma"/>
                <a:cs typeface="Tahoma"/>
              </a:rPr>
              <a:t> </a:t>
            </a:r>
            <a:r>
              <a:rPr lang="en-US" sz="2000" dirty="0" err="1">
                <a:latin typeface="Tahoma"/>
                <a:cs typeface="Tahoma"/>
              </a:rPr>
              <a:t>là</a:t>
            </a:r>
            <a:r>
              <a:rPr lang="en-US" sz="2000" dirty="0">
                <a:latin typeface="Tahoma"/>
                <a:cs typeface="Tahoma"/>
              </a:rPr>
              <a:t> 20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út</a:t>
            </a:r>
            <a:r>
              <a:rPr lang="en-US" sz="2000" dirty="0">
                <a:latin typeface="Tahoma"/>
                <a:cs typeface="Tahoma"/>
              </a:rPr>
              <a:t>)</a:t>
            </a:r>
          </a:p>
          <a:p>
            <a:endParaRPr dirty="0"/>
          </a:p>
        </p:txBody>
      </p:sp>
    </p:spTree>
    <p:extLst>
      <p:ext uri="{BB962C8B-B14F-4D97-AF65-F5344CB8AC3E}">
        <p14:creationId xmlns:p14="http://schemas.microsoft.com/office/powerpoint/2010/main" val="3724464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55000" lnSpcReduction="20000"/>
          </a:bodyPr>
          <a:lstStyle/>
          <a:p>
            <a:pPr marL="355600" marR="90805" indent="-342900">
              <a:lnSpc>
                <a:spcPct val="100000"/>
              </a:lnSpc>
              <a:buClr>
                <a:srgbClr val="3333CC"/>
              </a:buClr>
              <a:buSzPct val="85000"/>
              <a:buFont typeface="Arial" charset="0"/>
              <a:buChar char="•"/>
              <a:tabLst>
                <a:tab pos="354330" algn="l"/>
              </a:tabLst>
            </a:pPr>
            <a:r>
              <a:rPr lang="en-US" sz="2000" dirty="0" err="1">
                <a:latin typeface="Tahoma"/>
                <a:cs typeface="Tahoma"/>
              </a:rPr>
              <a:t>Một</a:t>
            </a:r>
            <a:r>
              <a:rPr lang="en-US" sz="2000" spc="-25" dirty="0">
                <a:latin typeface="Tahoma"/>
                <a:cs typeface="Tahoma"/>
              </a:rPr>
              <a:t> </a:t>
            </a:r>
            <a:r>
              <a:rPr lang="en-US" sz="2000" dirty="0" err="1">
                <a:latin typeface="Tahoma"/>
                <a:cs typeface="Tahoma"/>
              </a:rPr>
              <a:t>bản</a:t>
            </a:r>
            <a:r>
              <a:rPr lang="en-US" sz="2000" spc="-20" dirty="0">
                <a:latin typeface="Tahoma"/>
                <a:cs typeface="Tahoma"/>
              </a:rPr>
              <a:t> </a:t>
            </a:r>
            <a:r>
              <a:rPr lang="en-US" sz="2000" dirty="0" err="1">
                <a:latin typeface="Tahoma"/>
                <a:cs typeface="Tahoma"/>
              </a:rPr>
              <a:t>lưu</a:t>
            </a:r>
            <a:r>
              <a:rPr lang="en-US" sz="2000" spc="-10" dirty="0">
                <a:latin typeface="Tahoma"/>
                <a:cs typeface="Tahoma"/>
              </a:rPr>
              <a:t> </a:t>
            </a:r>
            <a:r>
              <a:rPr lang="en-US" sz="2000" dirty="0" err="1">
                <a:latin typeface="Tahoma"/>
                <a:cs typeface="Tahoma"/>
              </a:rPr>
              <a:t>cặp</a:t>
            </a:r>
            <a:r>
              <a:rPr lang="en-US" sz="2000" spc="-5" dirty="0">
                <a:latin typeface="Tahoma"/>
                <a:cs typeface="Tahoma"/>
              </a:rPr>
              <a:t> </a:t>
            </a: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spc="-5" dirty="0">
                <a:latin typeface="Tahoma"/>
                <a:cs typeface="Tahoma"/>
              </a:rPr>
              <a:t> </a:t>
            </a:r>
            <a:r>
              <a:rPr lang="en-US" sz="2000" dirty="0">
                <a:latin typeface="Tahoma"/>
                <a:cs typeface="Tahoma"/>
              </a:rPr>
              <a:t>IP- sang-</a:t>
            </a:r>
            <a:r>
              <a:rPr lang="en-US" sz="2000" spc="-10" dirty="0">
                <a:latin typeface="Tahoma"/>
                <a:cs typeface="Tahoma"/>
              </a:rPr>
              <a:t>M</a:t>
            </a:r>
            <a:r>
              <a:rPr lang="en-US" sz="2000" dirty="0">
                <a:latin typeface="Tahoma"/>
                <a:cs typeface="Tahoma"/>
              </a:rPr>
              <a:t>AC</a:t>
            </a:r>
            <a:r>
              <a:rPr lang="en-US" sz="2000" spc="-60" dirty="0">
                <a:latin typeface="Tahoma"/>
                <a:cs typeface="Tahoma"/>
              </a:rPr>
              <a:t> </a:t>
            </a:r>
            <a:r>
              <a:rPr lang="en-US" sz="2000" dirty="0" err="1">
                <a:latin typeface="Tahoma"/>
                <a:cs typeface="Tahoma"/>
              </a:rPr>
              <a:t>được</a:t>
            </a:r>
            <a:r>
              <a:rPr lang="en-US" sz="2000" dirty="0">
                <a:latin typeface="Tahoma"/>
                <a:cs typeface="Tahoma"/>
              </a:rPr>
              <a:t> </a:t>
            </a:r>
            <a:r>
              <a:rPr lang="en-US" sz="2000" spc="-10" dirty="0" err="1">
                <a:latin typeface="Tahoma"/>
                <a:cs typeface="Tahoma"/>
              </a:rPr>
              <a:t>g</a:t>
            </a:r>
            <a:r>
              <a:rPr lang="en-US" sz="2000" dirty="0" err="1">
                <a:latin typeface="Tahoma"/>
                <a:cs typeface="Tahoma"/>
              </a:rPr>
              <a:t>iữ</a:t>
            </a:r>
            <a:r>
              <a:rPr lang="en-US" sz="2000" dirty="0">
                <a:latin typeface="Tahoma"/>
                <a:cs typeface="Tahoma"/>
              </a:rPr>
              <a:t> </a:t>
            </a:r>
            <a:r>
              <a:rPr lang="en-US" sz="2000" dirty="0" err="1">
                <a:latin typeface="Tahoma"/>
                <a:cs typeface="Tahoma"/>
              </a:rPr>
              <a:t>trong</a:t>
            </a:r>
            <a:r>
              <a:rPr lang="en-US" sz="2000" spc="-20" dirty="0">
                <a:latin typeface="Tahoma"/>
                <a:cs typeface="Tahoma"/>
              </a:rPr>
              <a:t> </a:t>
            </a:r>
            <a:r>
              <a:rPr lang="en-US" sz="2000" dirty="0" err="1">
                <a:latin typeface="Tahoma"/>
                <a:cs typeface="Tahoma"/>
              </a:rPr>
              <a:t>bảng</a:t>
            </a:r>
            <a:r>
              <a:rPr lang="en-US" sz="2000" dirty="0">
                <a:latin typeface="Tahoma"/>
                <a:cs typeface="Tahoma"/>
              </a:rPr>
              <a:t> ARP</a:t>
            </a:r>
            <a:r>
              <a:rPr lang="en-US" sz="2000" spc="-25"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a:latin typeface="Tahoma"/>
                <a:cs typeface="Tahoma"/>
              </a:rPr>
              <a:t>A </a:t>
            </a:r>
            <a:r>
              <a:rPr lang="en-US" sz="2000" dirty="0" err="1">
                <a:latin typeface="Tahoma"/>
                <a:cs typeface="Tahoma"/>
              </a:rPr>
              <a:t>c</a:t>
            </a:r>
            <a:r>
              <a:rPr lang="en-US" sz="2000" spc="-10" dirty="0" err="1">
                <a:latin typeface="Tahoma"/>
                <a:cs typeface="Tahoma"/>
              </a:rPr>
              <a:t>h</a:t>
            </a:r>
            <a:r>
              <a:rPr lang="en-US" sz="2000" dirty="0" err="1">
                <a:latin typeface="Tahoma"/>
                <a:cs typeface="Tahoma"/>
              </a:rPr>
              <a:t>o</a:t>
            </a:r>
            <a:r>
              <a:rPr lang="en-US" sz="2000" dirty="0">
                <a:latin typeface="Tahoma"/>
                <a:cs typeface="Tahoma"/>
              </a:rPr>
              <a:t> </a:t>
            </a:r>
            <a:r>
              <a:rPr lang="en-US" sz="2000" dirty="0" err="1">
                <a:latin typeface="Tahoma"/>
                <a:cs typeface="Tahoma"/>
              </a:rPr>
              <a:t>đến</a:t>
            </a:r>
            <a:r>
              <a:rPr lang="en-US" sz="2000" spc="-20" dirty="0">
                <a:latin typeface="Tahoma"/>
                <a:cs typeface="Tahoma"/>
              </a:rPr>
              <a:t> </a:t>
            </a:r>
            <a:r>
              <a:rPr lang="en-US" sz="2000" dirty="0" err="1">
                <a:latin typeface="Tahoma"/>
                <a:cs typeface="Tahoma"/>
              </a:rPr>
              <a:t>khi</a:t>
            </a:r>
            <a:r>
              <a:rPr lang="en-US" sz="2000" spc="-5" dirty="0">
                <a:latin typeface="Tahoma"/>
                <a:cs typeface="Tahoma"/>
              </a:rPr>
              <a:t> </a:t>
            </a:r>
            <a:r>
              <a:rPr lang="en-US" sz="2000" dirty="0">
                <a:latin typeface="Tahoma"/>
                <a:cs typeface="Tahoma"/>
              </a:rPr>
              <a:t>t/</a:t>
            </a:r>
            <a:r>
              <a:rPr lang="en-US" sz="2000" spc="5" dirty="0">
                <a:latin typeface="Tahoma"/>
                <a:cs typeface="Tahoma"/>
              </a:rPr>
              <a:t>t</a:t>
            </a:r>
            <a:r>
              <a:rPr lang="en-US" sz="2000" dirty="0">
                <a:latin typeface="Tahoma"/>
                <a:cs typeface="Tahoma"/>
              </a:rPr>
              <a:t>in</a:t>
            </a:r>
            <a:r>
              <a:rPr lang="en-US" sz="2000" spc="-10" dirty="0">
                <a:latin typeface="Tahoma"/>
                <a:cs typeface="Tahoma"/>
              </a:rPr>
              <a:t> </a:t>
            </a:r>
            <a:r>
              <a:rPr lang="en-US" sz="2000" dirty="0" err="1">
                <a:latin typeface="Tahoma"/>
                <a:cs typeface="Tahoma"/>
              </a:rPr>
              <a:t>trở</a:t>
            </a:r>
            <a:r>
              <a:rPr lang="en-US" sz="2000" dirty="0">
                <a:latin typeface="Tahoma"/>
                <a:cs typeface="Tahoma"/>
              </a:rPr>
              <a:t> </a:t>
            </a:r>
            <a:r>
              <a:rPr lang="en-US" sz="2000" dirty="0" err="1">
                <a:latin typeface="Tahoma"/>
                <a:cs typeface="Tahoma"/>
              </a:rPr>
              <a:t>nên</a:t>
            </a:r>
            <a:r>
              <a:rPr lang="en-US" sz="2000" spc="-35" dirty="0">
                <a:latin typeface="Tahoma"/>
                <a:cs typeface="Tahoma"/>
              </a:rPr>
              <a:t> </a:t>
            </a:r>
            <a:r>
              <a:rPr lang="en-US" sz="2000" dirty="0" err="1">
                <a:latin typeface="Tahoma"/>
                <a:cs typeface="Tahoma"/>
              </a:rPr>
              <a:t>cũ</a:t>
            </a:r>
            <a:r>
              <a:rPr lang="en-US" sz="2000" spc="-10" dirty="0">
                <a:latin typeface="Tahoma"/>
                <a:cs typeface="Tahoma"/>
              </a:rPr>
              <a:t> </a:t>
            </a:r>
            <a:r>
              <a:rPr lang="en-US" sz="2000" dirty="0">
                <a:latin typeface="Tahoma"/>
                <a:cs typeface="Tahoma"/>
              </a:rPr>
              <a:t>(</a:t>
            </a:r>
            <a:r>
              <a:rPr lang="en-US" sz="2000" dirty="0" err="1">
                <a:latin typeface="Tahoma"/>
                <a:cs typeface="Tahoma"/>
              </a:rPr>
              <a:t>hết</a:t>
            </a:r>
            <a:r>
              <a:rPr lang="en-US" sz="2000" spc="-2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ờ</a:t>
            </a:r>
            <a:r>
              <a:rPr lang="en-US" sz="2000" dirty="0">
                <a:latin typeface="Tahoma"/>
                <a:cs typeface="Tahoma"/>
              </a:rPr>
              <a:t>)</a:t>
            </a:r>
          </a:p>
          <a:p>
            <a:pPr marL="754380" marR="221615" lvl="1" indent="-284480">
              <a:lnSpc>
                <a:spcPct val="100000"/>
              </a:lnSpc>
              <a:spcBef>
                <a:spcPts val="490"/>
              </a:spcBef>
              <a:buClr>
                <a:srgbClr val="3333CC"/>
              </a:buClr>
              <a:buSzPct val="75000"/>
              <a:buFont typeface="Wingdings"/>
              <a:buChar char=""/>
              <a:tabLst>
                <a:tab pos="755015" algn="l"/>
              </a:tabLst>
            </a:pPr>
            <a:r>
              <a:rPr lang="en-US" sz="2000" dirty="0" err="1">
                <a:latin typeface="Tahoma"/>
                <a:cs typeface="Tahoma"/>
              </a:rPr>
              <a:t>trạng</a:t>
            </a:r>
            <a:r>
              <a:rPr lang="en-US" sz="2000" spc="-15" dirty="0">
                <a:latin typeface="Tahoma"/>
                <a:cs typeface="Tahoma"/>
              </a:rPr>
              <a:t> </a:t>
            </a:r>
            <a:r>
              <a:rPr lang="en-US" sz="2000" dirty="0" err="1">
                <a:latin typeface="Tahoma"/>
                <a:cs typeface="Tahoma"/>
              </a:rPr>
              <a:t>thái</a:t>
            </a:r>
            <a:r>
              <a:rPr lang="en-US" sz="2000" dirty="0">
                <a:latin typeface="Tahoma"/>
                <a:cs typeface="Tahoma"/>
              </a:rPr>
              <a:t> </a:t>
            </a:r>
            <a:r>
              <a:rPr lang="en-US" sz="2000" dirty="0" err="1">
                <a:latin typeface="Tahoma"/>
                <a:cs typeface="Tahoma"/>
              </a:rPr>
              <a:t>mề</a:t>
            </a:r>
            <a:r>
              <a:rPr lang="en-US" sz="2000" spc="-10" dirty="0" err="1">
                <a:latin typeface="Tahoma"/>
                <a:cs typeface="Tahoma"/>
              </a:rPr>
              <a:t>m</a:t>
            </a:r>
            <a:r>
              <a:rPr lang="en-US" sz="2000" dirty="0">
                <a:latin typeface="Tahoma"/>
                <a:cs typeface="Tahoma"/>
              </a:rPr>
              <a:t>:</a:t>
            </a:r>
            <a:r>
              <a:rPr lang="en-US" sz="2000" spc="-15" dirty="0">
                <a:latin typeface="Tahoma"/>
                <a:cs typeface="Tahoma"/>
              </a:rPr>
              <a:t> </a:t>
            </a:r>
            <a:r>
              <a:rPr lang="en-US" sz="2000" dirty="0">
                <a:latin typeface="Tahoma"/>
                <a:cs typeface="Tahoma"/>
              </a:rPr>
              <a:t>t/</a:t>
            </a:r>
            <a:r>
              <a:rPr lang="en-US" sz="2000" spc="5" dirty="0">
                <a:latin typeface="Tahoma"/>
                <a:cs typeface="Tahoma"/>
              </a:rPr>
              <a:t>t</a:t>
            </a:r>
            <a:r>
              <a:rPr lang="en-US" sz="2000" dirty="0">
                <a:latin typeface="Tahoma"/>
                <a:cs typeface="Tahoma"/>
              </a:rPr>
              <a:t>in</a:t>
            </a:r>
            <a:r>
              <a:rPr lang="en-US" sz="2000" spc="-10" dirty="0">
                <a:latin typeface="Tahoma"/>
                <a:cs typeface="Tahoma"/>
              </a:rPr>
              <a:t> </a:t>
            </a:r>
            <a:r>
              <a:rPr lang="en-US" sz="2000" dirty="0" err="1">
                <a:latin typeface="Tahoma"/>
                <a:cs typeface="Tahoma"/>
              </a:rPr>
              <a:t>sẽ</a:t>
            </a:r>
            <a:r>
              <a:rPr lang="en-US" sz="2000" spc="-15" dirty="0">
                <a:latin typeface="Tahoma"/>
                <a:cs typeface="Tahoma"/>
              </a:rPr>
              <a:t> </a:t>
            </a:r>
            <a:r>
              <a:rPr lang="en-US" sz="2000" dirty="0" err="1">
                <a:latin typeface="Tahoma"/>
                <a:cs typeface="Tahoma"/>
              </a:rPr>
              <a:t>bị</a:t>
            </a:r>
            <a:r>
              <a:rPr lang="en-US" sz="2000" dirty="0">
                <a:latin typeface="Tahoma"/>
                <a:cs typeface="Tahoma"/>
              </a:rPr>
              <a:t> </a:t>
            </a:r>
            <a:r>
              <a:rPr lang="en-US" sz="2000" dirty="0" err="1">
                <a:latin typeface="Tahoma"/>
                <a:cs typeface="Tahoma"/>
              </a:rPr>
              <a:t>x</a:t>
            </a:r>
            <a:r>
              <a:rPr lang="en-US" sz="2000" spc="5" dirty="0" err="1">
                <a:latin typeface="Tahoma"/>
                <a:cs typeface="Tahoma"/>
              </a:rPr>
              <a:t>ó</a:t>
            </a:r>
            <a:r>
              <a:rPr lang="en-US" sz="2000" dirty="0" err="1">
                <a:latin typeface="Tahoma"/>
                <a:cs typeface="Tahoma"/>
              </a:rPr>
              <a:t>a</a:t>
            </a:r>
            <a:r>
              <a:rPr lang="en-US" sz="2000" spc="-35" dirty="0">
                <a:latin typeface="Tahoma"/>
                <a:cs typeface="Tahoma"/>
              </a:rPr>
              <a:t> </a:t>
            </a:r>
            <a:r>
              <a:rPr lang="en-US" sz="2000" dirty="0" err="1">
                <a:latin typeface="Tahoma"/>
                <a:cs typeface="Tahoma"/>
              </a:rPr>
              <a:t>khỏi</a:t>
            </a:r>
            <a:r>
              <a:rPr lang="en-US" sz="2000" dirty="0">
                <a:latin typeface="Tahoma"/>
                <a:cs typeface="Tahoma"/>
              </a:rPr>
              <a:t> </a:t>
            </a:r>
            <a:r>
              <a:rPr lang="en-US" sz="2000" dirty="0" err="1">
                <a:latin typeface="Tahoma"/>
                <a:cs typeface="Tahoma"/>
              </a:rPr>
              <a:t>bảng</a:t>
            </a:r>
            <a:r>
              <a:rPr lang="en-US" sz="2000" spc="-30" dirty="0">
                <a:latin typeface="Tahoma"/>
                <a:cs typeface="Tahoma"/>
              </a:rPr>
              <a:t> </a:t>
            </a:r>
            <a:r>
              <a:rPr lang="en-US" sz="2000" dirty="0">
                <a:latin typeface="Tahoma"/>
                <a:cs typeface="Tahoma"/>
              </a:rPr>
              <a:t>ARP</a:t>
            </a:r>
            <a:r>
              <a:rPr lang="en-US" sz="2000" spc="-15" dirty="0">
                <a:latin typeface="Tahoma"/>
                <a:cs typeface="Tahoma"/>
              </a:rPr>
              <a:t> </a:t>
            </a:r>
            <a:r>
              <a:rPr lang="en-US" sz="2000" dirty="0" err="1">
                <a:latin typeface="Tahoma"/>
                <a:cs typeface="Tahoma"/>
              </a:rPr>
              <a:t>nếu</a:t>
            </a:r>
            <a:r>
              <a:rPr lang="en-US" sz="2000" dirty="0">
                <a:latin typeface="Tahoma"/>
                <a:cs typeface="Tahoma"/>
              </a:rPr>
              <a:t> </a:t>
            </a:r>
            <a:r>
              <a:rPr lang="en-US" sz="2000" dirty="0" err="1">
                <a:latin typeface="Tahoma"/>
                <a:cs typeface="Tahoma"/>
              </a:rPr>
              <a:t>không</a:t>
            </a:r>
            <a:r>
              <a:rPr lang="en-US" sz="2000" spc="-35"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làm</a:t>
            </a:r>
            <a:r>
              <a:rPr lang="en-US" sz="2000" spc="-10" dirty="0">
                <a:latin typeface="Tahoma"/>
                <a:cs typeface="Tahoma"/>
              </a:rPr>
              <a:t> </a:t>
            </a:r>
            <a:r>
              <a:rPr lang="en-US" sz="2000" dirty="0" err="1">
                <a:latin typeface="Tahoma"/>
                <a:cs typeface="Tahoma"/>
              </a:rPr>
              <a:t>mới</a:t>
            </a:r>
            <a:endParaRPr lang="en-US" sz="2000" dirty="0">
              <a:latin typeface="Tahoma"/>
              <a:cs typeface="Tahoma"/>
            </a:endParaRPr>
          </a:p>
          <a:p>
            <a:pPr marL="355600" indent="-342900">
              <a:lnSpc>
                <a:spcPct val="100000"/>
              </a:lnSpc>
              <a:spcBef>
                <a:spcPts val="610"/>
              </a:spcBef>
              <a:buClr>
                <a:srgbClr val="3333CC"/>
              </a:buClr>
              <a:buSzPct val="83333"/>
              <a:buFont typeface="Arial" charset="0"/>
              <a:buChar char="•"/>
              <a:tabLst>
                <a:tab pos="354330" algn="l"/>
              </a:tabLst>
            </a:pPr>
            <a:r>
              <a:rPr lang="en-US" sz="2400" dirty="0">
                <a:latin typeface="Tahoma"/>
                <a:cs typeface="Tahoma"/>
              </a:rPr>
              <a:t>ARP</a:t>
            </a:r>
            <a:r>
              <a:rPr lang="en-US" sz="2400" spc="-20" dirty="0">
                <a:latin typeface="Tahoma"/>
                <a:cs typeface="Tahoma"/>
              </a:rPr>
              <a:t> </a:t>
            </a:r>
            <a:r>
              <a:rPr lang="en-US" sz="2400" dirty="0">
                <a:latin typeface="Tahoma"/>
                <a:cs typeface="Tahoma"/>
              </a:rPr>
              <a:t>“</a:t>
            </a:r>
            <a:r>
              <a:rPr lang="en-US" sz="2400" dirty="0" err="1">
                <a:latin typeface="Tahoma"/>
                <a:cs typeface="Tahoma"/>
              </a:rPr>
              <a:t>c</a:t>
            </a:r>
            <a:r>
              <a:rPr lang="en-US" sz="2400" spc="-10" dirty="0" err="1">
                <a:latin typeface="Tahoma"/>
                <a:cs typeface="Tahoma"/>
              </a:rPr>
              <a:t>ắ</a:t>
            </a:r>
            <a:r>
              <a:rPr lang="en-US" sz="2400" spc="-5" dirty="0" err="1">
                <a:latin typeface="Tahoma"/>
                <a:cs typeface="Tahoma"/>
              </a:rPr>
              <a:t>m</a:t>
            </a:r>
            <a:r>
              <a:rPr lang="en-US" sz="2400" dirty="0" err="1">
                <a:latin typeface="Tahoma"/>
                <a:cs typeface="Tahoma"/>
              </a:rPr>
              <a:t>-v</a:t>
            </a:r>
            <a:r>
              <a:rPr lang="en-US" sz="2400" spc="-5" dirty="0" err="1">
                <a:latin typeface="Tahoma"/>
                <a:cs typeface="Tahoma"/>
              </a:rPr>
              <a:t>à</a:t>
            </a:r>
            <a:r>
              <a:rPr lang="en-US" sz="2400" dirty="0" err="1">
                <a:latin typeface="Tahoma"/>
                <a:cs typeface="Tahoma"/>
              </a:rPr>
              <a:t>-chơi</a:t>
            </a:r>
            <a:r>
              <a:rPr lang="en-US" sz="2400" dirty="0">
                <a:latin typeface="Tahoma"/>
                <a:cs typeface="Tahoma"/>
              </a:rPr>
              <a:t>”:</a:t>
            </a:r>
          </a:p>
          <a:p>
            <a:pPr marL="754380" marR="5080" lvl="1" indent="-284480">
              <a:lnSpc>
                <a:spcPts val="2400"/>
              </a:lnSpc>
              <a:spcBef>
                <a:spcPts val="575"/>
              </a:spcBef>
              <a:buClr>
                <a:srgbClr val="3333CC"/>
              </a:buClr>
              <a:buSzPct val="75000"/>
              <a:buFont typeface="Wingdings"/>
              <a:buChar char=""/>
              <a:tabLst>
                <a:tab pos="755015" algn="l"/>
              </a:tabLst>
            </a:pPr>
            <a:r>
              <a:rPr lang="en-US" sz="2000" dirty="0" err="1">
                <a:latin typeface="Tahoma"/>
                <a:cs typeface="Tahoma"/>
              </a:rPr>
              <a:t>các</a:t>
            </a:r>
            <a:r>
              <a:rPr lang="en-US" sz="2000" spc="-15" dirty="0">
                <a:latin typeface="Tahoma"/>
                <a:cs typeface="Tahoma"/>
              </a:rPr>
              <a:t> </a:t>
            </a:r>
            <a:r>
              <a:rPr lang="en-US" sz="2000" dirty="0" err="1">
                <a:latin typeface="Tahoma"/>
                <a:cs typeface="Tahoma"/>
              </a:rPr>
              <a:t>nốt</a:t>
            </a:r>
            <a:r>
              <a:rPr lang="en-US" sz="2000" spc="-10" dirty="0">
                <a:latin typeface="Tahoma"/>
                <a:cs typeface="Tahoma"/>
              </a:rPr>
              <a:t> </a:t>
            </a:r>
            <a:r>
              <a:rPr lang="en-US" sz="2000" dirty="0" err="1">
                <a:latin typeface="Tahoma"/>
                <a:cs typeface="Tahoma"/>
              </a:rPr>
              <a:t>tạo</a:t>
            </a:r>
            <a:r>
              <a:rPr lang="en-US" sz="2000" dirty="0">
                <a:latin typeface="Tahoma"/>
                <a:cs typeface="Tahoma"/>
              </a:rPr>
              <a:t> </a:t>
            </a:r>
            <a:r>
              <a:rPr lang="en-US" sz="2000" dirty="0" err="1">
                <a:latin typeface="Tahoma"/>
                <a:cs typeface="Tahoma"/>
              </a:rPr>
              <a:t>ra</a:t>
            </a:r>
            <a:r>
              <a:rPr lang="en-US" sz="2000" dirty="0">
                <a:latin typeface="Tahoma"/>
                <a:cs typeface="Tahoma"/>
              </a:rPr>
              <a:t> </a:t>
            </a:r>
            <a:r>
              <a:rPr lang="en-US" sz="2000" dirty="0" err="1">
                <a:latin typeface="Tahoma"/>
                <a:cs typeface="Tahoma"/>
              </a:rPr>
              <a:t>bảng</a:t>
            </a:r>
            <a:r>
              <a:rPr lang="en-US" sz="2000" spc="-25" dirty="0">
                <a:latin typeface="Tahoma"/>
                <a:cs typeface="Tahoma"/>
              </a:rPr>
              <a:t> </a:t>
            </a:r>
            <a:r>
              <a:rPr lang="en-US" sz="2000" dirty="0">
                <a:latin typeface="Tahoma"/>
                <a:cs typeface="Tahoma"/>
              </a:rPr>
              <a:t>ARP</a:t>
            </a:r>
            <a:r>
              <a:rPr lang="en-US" sz="2000" spc="-25" dirty="0">
                <a:latin typeface="Tahoma"/>
                <a:cs typeface="Tahoma"/>
              </a:rPr>
              <a:t> </a:t>
            </a:r>
            <a:r>
              <a:rPr lang="en-US" sz="2000" dirty="0" err="1">
                <a:latin typeface="Tahoma"/>
                <a:cs typeface="Tahoma"/>
              </a:rPr>
              <a:t>của</a:t>
            </a:r>
            <a:r>
              <a:rPr lang="en-US" sz="2000" dirty="0">
                <a:latin typeface="Tahoma"/>
                <a:cs typeface="Tahoma"/>
              </a:rPr>
              <a:t> </a:t>
            </a:r>
            <a:r>
              <a:rPr lang="en-US" sz="2000" dirty="0" err="1">
                <a:latin typeface="Tahoma"/>
                <a:cs typeface="Tahoma"/>
              </a:rPr>
              <a:t>chú</a:t>
            </a:r>
            <a:r>
              <a:rPr lang="en-US" sz="2000" spc="-10" dirty="0" err="1">
                <a:latin typeface="Tahoma"/>
                <a:cs typeface="Tahoma"/>
              </a:rPr>
              <a:t>n</a:t>
            </a:r>
            <a:r>
              <a:rPr lang="en-US" sz="2000" dirty="0" err="1">
                <a:latin typeface="Tahoma"/>
                <a:cs typeface="Tahoma"/>
              </a:rPr>
              <a:t>g</a:t>
            </a:r>
            <a:r>
              <a:rPr lang="en-US" sz="2000" spc="-35" dirty="0">
                <a:latin typeface="Tahoma"/>
                <a:cs typeface="Tahoma"/>
              </a:rPr>
              <a:t> </a:t>
            </a:r>
            <a:r>
              <a:rPr lang="en-US" sz="2000" dirty="0" err="1">
                <a:latin typeface="Tahoma"/>
                <a:cs typeface="Tahoma"/>
              </a:rPr>
              <a:t>mà</a:t>
            </a:r>
            <a:r>
              <a:rPr lang="en-US" sz="2000" spc="-15" dirty="0">
                <a:latin typeface="Tahoma"/>
                <a:cs typeface="Tahoma"/>
              </a:rPr>
              <a:t> </a:t>
            </a:r>
            <a:r>
              <a:rPr lang="en-US" sz="2100" i="1" spc="-60" dirty="0" err="1">
                <a:latin typeface="Tahoma"/>
                <a:cs typeface="Tahoma"/>
              </a:rPr>
              <a:t>không</a:t>
            </a:r>
            <a:r>
              <a:rPr lang="en-US" sz="2100" i="1" spc="-55" dirty="0">
                <a:latin typeface="Tahoma"/>
                <a:cs typeface="Tahoma"/>
              </a:rPr>
              <a:t> </a:t>
            </a:r>
            <a:r>
              <a:rPr lang="en-US" sz="2100" i="1" spc="-55" dirty="0" err="1">
                <a:latin typeface="Tahoma"/>
                <a:cs typeface="Tahoma"/>
              </a:rPr>
              <a:t>có</a:t>
            </a:r>
            <a:r>
              <a:rPr lang="en-US" sz="2100" i="1" spc="-30" dirty="0">
                <a:latin typeface="Tahoma"/>
                <a:cs typeface="Tahoma"/>
              </a:rPr>
              <a:t> </a:t>
            </a:r>
            <a:r>
              <a:rPr lang="en-US" sz="2100" i="1" spc="-60" dirty="0" err="1">
                <a:latin typeface="Tahoma"/>
                <a:cs typeface="Tahoma"/>
              </a:rPr>
              <a:t>sự</a:t>
            </a:r>
            <a:r>
              <a:rPr lang="en-US" sz="2100" i="1" spc="-50" dirty="0">
                <a:latin typeface="Tahoma"/>
                <a:cs typeface="Tahoma"/>
              </a:rPr>
              <a:t> </a:t>
            </a:r>
            <a:r>
              <a:rPr lang="en-US" sz="2100" i="1" spc="-55" dirty="0">
                <a:latin typeface="Tahoma"/>
                <a:cs typeface="Tahoma"/>
              </a:rPr>
              <a:t>can</a:t>
            </a:r>
            <a:r>
              <a:rPr lang="en-US" sz="2100" i="1" spc="-45" dirty="0">
                <a:latin typeface="Tahoma"/>
                <a:cs typeface="Tahoma"/>
              </a:rPr>
              <a:t> </a:t>
            </a:r>
            <a:r>
              <a:rPr lang="en-US" sz="2100" i="1" spc="-45" dirty="0" err="1">
                <a:latin typeface="Tahoma"/>
                <a:cs typeface="Tahoma"/>
              </a:rPr>
              <a:t>thiệp</a:t>
            </a:r>
            <a:r>
              <a:rPr lang="en-US" sz="2100" i="1" spc="-50" dirty="0">
                <a:latin typeface="Tahoma"/>
                <a:cs typeface="Tahoma"/>
              </a:rPr>
              <a:t> </a:t>
            </a:r>
            <a:r>
              <a:rPr lang="en-US" sz="2100" i="1" spc="-50" dirty="0" err="1">
                <a:latin typeface="Tahoma"/>
                <a:cs typeface="Tahoma"/>
              </a:rPr>
              <a:t>từ</a:t>
            </a:r>
            <a:r>
              <a:rPr lang="en-US" sz="2100" i="1" spc="-30" dirty="0">
                <a:latin typeface="Tahoma"/>
                <a:cs typeface="Tahoma"/>
              </a:rPr>
              <a:t> </a:t>
            </a:r>
            <a:r>
              <a:rPr lang="en-US" sz="2100" i="1" spc="-70" dirty="0" err="1">
                <a:latin typeface="Tahoma"/>
                <a:cs typeface="Tahoma"/>
              </a:rPr>
              <a:t>p</a:t>
            </a:r>
            <a:r>
              <a:rPr lang="en-US" sz="2100" i="1" spc="-50" dirty="0" err="1">
                <a:latin typeface="Tahoma"/>
                <a:cs typeface="Tahoma"/>
              </a:rPr>
              <a:t>hía</a:t>
            </a:r>
            <a:r>
              <a:rPr lang="en-US" sz="2100" i="1" spc="-30" dirty="0">
                <a:latin typeface="Tahoma"/>
                <a:cs typeface="Tahoma"/>
              </a:rPr>
              <a:t> </a:t>
            </a:r>
            <a:r>
              <a:rPr lang="en-US" sz="2100" i="1" spc="-70" dirty="0" err="1">
                <a:latin typeface="Tahoma"/>
                <a:cs typeface="Tahoma"/>
              </a:rPr>
              <a:t>q</a:t>
            </a:r>
            <a:r>
              <a:rPr lang="en-US" sz="2100" i="1" spc="-60" dirty="0" err="1">
                <a:latin typeface="Tahoma"/>
                <a:cs typeface="Tahoma"/>
              </a:rPr>
              <a:t>uản</a:t>
            </a:r>
            <a:r>
              <a:rPr lang="en-US" sz="2100" i="1" spc="-60" dirty="0">
                <a:latin typeface="Tahoma"/>
                <a:cs typeface="Tahoma"/>
              </a:rPr>
              <a:t> </a:t>
            </a:r>
            <a:r>
              <a:rPr lang="en-US" sz="2100" i="1" spc="-35" dirty="0" err="1">
                <a:latin typeface="Tahoma"/>
                <a:cs typeface="Tahoma"/>
              </a:rPr>
              <a:t>trị</a:t>
            </a:r>
            <a:r>
              <a:rPr lang="en-US" sz="2100" i="1" spc="-15" dirty="0">
                <a:latin typeface="Tahoma"/>
                <a:cs typeface="Tahoma"/>
              </a:rPr>
              <a:t> </a:t>
            </a:r>
            <a:r>
              <a:rPr lang="en-US" sz="2100" i="1" spc="-50" dirty="0" err="1">
                <a:latin typeface="Tahoma"/>
                <a:cs typeface="Tahoma"/>
              </a:rPr>
              <a:t>viên</a:t>
            </a:r>
            <a:r>
              <a:rPr lang="en-US" sz="2100" i="1" spc="-50" dirty="0">
                <a:latin typeface="Tahoma"/>
                <a:cs typeface="Tahoma"/>
              </a:rPr>
              <a:t> </a:t>
            </a:r>
            <a:r>
              <a:rPr lang="en-US" sz="2100" i="1" spc="-50" dirty="0" err="1">
                <a:latin typeface="Tahoma"/>
                <a:cs typeface="Tahoma"/>
              </a:rPr>
              <a:t>của</a:t>
            </a:r>
            <a:r>
              <a:rPr lang="en-US" sz="2100" i="1" spc="-60" dirty="0">
                <a:latin typeface="Tahoma"/>
                <a:cs typeface="Tahoma"/>
              </a:rPr>
              <a:t> </a:t>
            </a:r>
            <a:r>
              <a:rPr lang="en-US" sz="2100" i="1" spc="-65" dirty="0" err="1">
                <a:latin typeface="Tahoma"/>
                <a:cs typeface="Tahoma"/>
              </a:rPr>
              <a:t>mạng</a:t>
            </a:r>
            <a:endParaRPr lang="en-US" sz="2100" dirty="0">
              <a:latin typeface="Tahoma"/>
              <a:cs typeface="Tahoma"/>
            </a:endParaRPr>
          </a:p>
          <a:p>
            <a:pPr marL="353695" marR="5080" indent="-340995" algn="just">
              <a:lnSpc>
                <a:spcPct val="100000"/>
              </a:lnSpc>
              <a:buClr>
                <a:srgbClr val="3333CC"/>
              </a:buClr>
              <a:buSzPct val="85000"/>
              <a:buFont typeface="Wingdings"/>
              <a:buChar char=""/>
              <a:tabLst>
                <a:tab pos="354330" algn="l"/>
              </a:tabLst>
            </a:pPr>
            <a:endParaRPr lang="en-US" sz="2000" dirty="0">
              <a:latin typeface="Tahoma"/>
              <a:cs typeface="Tahoma"/>
            </a:endParaRPr>
          </a:p>
          <a:p>
            <a:pPr marL="353695" marR="5080" indent="-340995" algn="just">
              <a:lnSpc>
                <a:spcPct val="100000"/>
              </a:lnSpc>
              <a:buClr>
                <a:srgbClr val="3333CC"/>
              </a:buClr>
              <a:buSzPct val="85000"/>
              <a:buFont typeface="Wingdings"/>
              <a:buChar char=""/>
              <a:tabLst>
                <a:tab pos="354330" algn="l"/>
              </a:tabLst>
            </a:pPr>
            <a:endParaRPr lang="en-US" sz="2000" dirty="0">
              <a:latin typeface="Tahoma"/>
              <a:cs typeface="Tahoma"/>
            </a:endParaRPr>
          </a:p>
          <a:p>
            <a:pPr marL="353695" marR="5080" indent="-340995" algn="just">
              <a:lnSpc>
                <a:spcPct val="100000"/>
              </a:lnSpc>
              <a:buClr>
                <a:srgbClr val="3333CC"/>
              </a:buClr>
              <a:buSzPct val="85000"/>
              <a:buFont typeface="Wingdings"/>
              <a:buChar char=""/>
              <a:tabLst>
                <a:tab pos="354330" algn="l"/>
              </a:tabLst>
            </a:pPr>
            <a:r>
              <a:rPr lang="en-US" sz="2000" dirty="0">
                <a:latin typeface="Tahoma"/>
                <a:cs typeface="Tahoma"/>
              </a:rPr>
              <a:t>A</a:t>
            </a:r>
            <a:r>
              <a:rPr lang="en-US" sz="2000" spc="-20" dirty="0">
                <a:latin typeface="Tahoma"/>
                <a:cs typeface="Tahoma"/>
              </a:rPr>
              <a:t> </a:t>
            </a:r>
            <a:r>
              <a:rPr lang="en-US" sz="2000" dirty="0" err="1">
                <a:latin typeface="Tahoma"/>
                <a:cs typeface="Tahoma"/>
              </a:rPr>
              <a:t>muốn</a:t>
            </a:r>
            <a:r>
              <a:rPr lang="en-US" sz="2000" spc="-2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a:latin typeface="Tahoma"/>
                <a:cs typeface="Tahoma"/>
              </a:rPr>
              <a:t>tin</a:t>
            </a:r>
            <a:r>
              <a:rPr lang="en-US" sz="2000" spc="5" dirty="0">
                <a:latin typeface="Tahoma"/>
                <a:cs typeface="Tahoma"/>
              </a:rPr>
              <a:t> </a:t>
            </a:r>
            <a:r>
              <a:rPr lang="en-US" sz="2000" dirty="0" err="1">
                <a:latin typeface="Tahoma"/>
                <a:cs typeface="Tahoma"/>
              </a:rPr>
              <a:t>cho</a:t>
            </a:r>
            <a:r>
              <a:rPr lang="en-US" sz="2000" spc="-15" dirty="0">
                <a:latin typeface="Tahoma"/>
                <a:cs typeface="Tahoma"/>
              </a:rPr>
              <a:t> </a:t>
            </a:r>
            <a:r>
              <a:rPr lang="en-US" sz="2000" dirty="0">
                <a:latin typeface="Tahoma"/>
                <a:cs typeface="Tahoma"/>
              </a:rPr>
              <a:t>B,</a:t>
            </a:r>
            <a:r>
              <a:rPr lang="en-US" sz="2000" spc="-15" dirty="0">
                <a:latin typeface="Tahoma"/>
                <a:cs typeface="Tahoma"/>
              </a:rPr>
              <a:t> </a:t>
            </a:r>
            <a:r>
              <a:rPr lang="en-US" sz="2000" dirty="0" err="1">
                <a:latin typeface="Tahoma"/>
                <a:cs typeface="Tahoma"/>
              </a:rPr>
              <a:t>và</a:t>
            </a:r>
            <a:r>
              <a:rPr lang="en-US" sz="2000" dirty="0">
                <a:latin typeface="Tahoma"/>
                <a:cs typeface="Tahoma"/>
              </a:rPr>
              <a:t> </a:t>
            </a: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spc="-20" dirty="0">
                <a:latin typeface="Tahoma"/>
                <a:cs typeface="Tahoma"/>
              </a:rPr>
              <a:t> </a:t>
            </a:r>
            <a:r>
              <a:rPr lang="en-US" sz="2000" dirty="0">
                <a:latin typeface="Tahoma"/>
                <a:cs typeface="Tahoma"/>
              </a:rPr>
              <a:t>MAC</a:t>
            </a:r>
            <a:r>
              <a:rPr lang="en-US" sz="2000" spc="-10"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a:latin typeface="Tahoma"/>
                <a:cs typeface="Tahoma"/>
              </a:rPr>
              <a:t>B</a:t>
            </a:r>
            <a:r>
              <a:rPr lang="en-US" sz="2000" spc="-10" dirty="0">
                <a:latin typeface="Tahoma"/>
                <a:cs typeface="Tahoma"/>
              </a:rPr>
              <a:t> </a:t>
            </a:r>
            <a:r>
              <a:rPr lang="en-US" sz="2000" dirty="0" err="1">
                <a:latin typeface="Tahoma"/>
                <a:cs typeface="Tahoma"/>
              </a:rPr>
              <a:t>không</a:t>
            </a:r>
            <a:r>
              <a:rPr lang="en-US" sz="2000" spc="-25" dirty="0">
                <a:latin typeface="Tahoma"/>
                <a:cs typeface="Tahoma"/>
              </a:rPr>
              <a:t> </a:t>
            </a:r>
            <a:r>
              <a:rPr lang="en-US" sz="2000" dirty="0" err="1">
                <a:latin typeface="Tahoma"/>
                <a:cs typeface="Tahoma"/>
              </a:rPr>
              <a:t>nằm</a:t>
            </a:r>
            <a:r>
              <a:rPr lang="en-US" sz="2000" spc="-15" dirty="0">
                <a:latin typeface="Tahoma"/>
                <a:cs typeface="Tahoma"/>
              </a:rPr>
              <a:t> </a:t>
            </a:r>
            <a:r>
              <a:rPr lang="en-US" sz="2000" dirty="0" err="1">
                <a:latin typeface="Tahoma"/>
                <a:cs typeface="Tahoma"/>
              </a:rPr>
              <a:t>trong</a:t>
            </a:r>
            <a:r>
              <a:rPr lang="en-US" sz="2000" dirty="0">
                <a:latin typeface="Tahoma"/>
                <a:cs typeface="Tahoma"/>
              </a:rPr>
              <a:t> </a:t>
            </a:r>
            <a:r>
              <a:rPr lang="en-US" sz="2000" dirty="0" err="1">
                <a:latin typeface="Tahoma"/>
                <a:cs typeface="Tahoma"/>
              </a:rPr>
              <a:t>bảng</a:t>
            </a:r>
            <a:r>
              <a:rPr lang="en-US" sz="2000" spc="-35" dirty="0">
                <a:latin typeface="Tahoma"/>
                <a:cs typeface="Tahoma"/>
              </a:rPr>
              <a:t> </a:t>
            </a:r>
            <a:r>
              <a:rPr lang="en-US" sz="2000" dirty="0">
                <a:latin typeface="Tahoma"/>
                <a:cs typeface="Tahoma"/>
              </a:rPr>
              <a:t>ARP</a:t>
            </a:r>
            <a:r>
              <a:rPr lang="en-US" sz="2000" spc="-25" dirty="0">
                <a:latin typeface="Tahoma"/>
                <a:cs typeface="Tahoma"/>
              </a:rPr>
              <a:t> </a:t>
            </a:r>
            <a:r>
              <a:rPr lang="en-US" sz="2000" dirty="0" err="1">
                <a:latin typeface="Tahoma"/>
                <a:cs typeface="Tahoma"/>
              </a:rPr>
              <a:t>của</a:t>
            </a:r>
            <a:r>
              <a:rPr lang="en-US" sz="2000" dirty="0">
                <a:latin typeface="Tahoma"/>
                <a:cs typeface="Tahoma"/>
              </a:rPr>
              <a:t> A.</a:t>
            </a:r>
          </a:p>
          <a:p>
            <a:pPr marL="353695" marR="5080" indent="-340995" algn="just">
              <a:lnSpc>
                <a:spcPct val="100000"/>
              </a:lnSpc>
              <a:buClr>
                <a:srgbClr val="3333CC"/>
              </a:buClr>
              <a:buSzPct val="85000"/>
              <a:buFont typeface="Wingdings"/>
              <a:buChar char=""/>
              <a:tabLst>
                <a:tab pos="354330" algn="l"/>
              </a:tabLst>
            </a:pPr>
            <a:r>
              <a:rPr lang="en-US" sz="2000" dirty="0">
                <a:latin typeface="Tahoma"/>
                <a:cs typeface="Tahoma"/>
              </a:rPr>
              <a:t>A</a:t>
            </a:r>
            <a:r>
              <a:rPr lang="en-US" sz="2000" spc="-15" dirty="0">
                <a:latin typeface="Tahoma"/>
                <a:cs typeface="Tahoma"/>
              </a:rPr>
              <a:t> </a:t>
            </a:r>
            <a:r>
              <a:rPr lang="en-US" sz="2000" dirty="0" err="1">
                <a:solidFill>
                  <a:srgbClr val="FF0000"/>
                </a:solidFill>
                <a:latin typeface="Tahoma"/>
                <a:cs typeface="Tahoma"/>
              </a:rPr>
              <a:t>q</a:t>
            </a:r>
            <a:r>
              <a:rPr lang="en-US" sz="2000" spc="-10" dirty="0" err="1">
                <a:solidFill>
                  <a:srgbClr val="FF0000"/>
                </a:solidFill>
                <a:latin typeface="Tahoma"/>
                <a:cs typeface="Tahoma"/>
              </a:rPr>
              <a:t>u</a:t>
            </a:r>
            <a:r>
              <a:rPr lang="en-US" sz="2000" dirty="0" err="1">
                <a:solidFill>
                  <a:srgbClr val="FF0000"/>
                </a:solidFill>
                <a:latin typeface="Tahoma"/>
                <a:cs typeface="Tahoma"/>
              </a:rPr>
              <a:t>ảng</a:t>
            </a:r>
            <a:r>
              <a:rPr lang="en-US" sz="2000" spc="-35" dirty="0">
                <a:solidFill>
                  <a:srgbClr val="FF0000"/>
                </a:solidFill>
                <a:latin typeface="Tahoma"/>
                <a:cs typeface="Tahoma"/>
              </a:rPr>
              <a:t> </a:t>
            </a:r>
            <a:r>
              <a:rPr lang="en-US" sz="2000" dirty="0" err="1">
                <a:solidFill>
                  <a:srgbClr val="FF0000"/>
                </a:solidFill>
                <a:latin typeface="Tahoma"/>
                <a:cs typeface="Tahoma"/>
              </a:rPr>
              <a:t>bá</a:t>
            </a:r>
            <a:r>
              <a:rPr lang="en-US" sz="2000" spc="-5" dirty="0">
                <a:solidFill>
                  <a:srgbClr val="FF0000"/>
                </a:solidFill>
                <a:latin typeface="Tahoma"/>
                <a:cs typeface="Tahoma"/>
              </a:rPr>
              <a:t> </a:t>
            </a:r>
            <a:r>
              <a:rPr lang="en-US" sz="2000" dirty="0" err="1">
                <a:latin typeface="Tahoma"/>
                <a:cs typeface="Tahoma"/>
              </a:rPr>
              <a:t>gói</a:t>
            </a:r>
            <a:r>
              <a:rPr lang="en-US" sz="2000" spc="-5" dirty="0">
                <a:latin typeface="Tahoma"/>
                <a:cs typeface="Tahoma"/>
              </a:rPr>
              <a:t> </a:t>
            </a:r>
            <a:r>
              <a:rPr lang="en-US" sz="2000" dirty="0" err="1">
                <a:latin typeface="Tahoma"/>
                <a:cs typeface="Tahoma"/>
              </a:rPr>
              <a:t>tr</a:t>
            </a:r>
            <a:r>
              <a:rPr lang="en-US" sz="2000" spc="-10" dirty="0" err="1">
                <a:latin typeface="Tahoma"/>
                <a:cs typeface="Tahoma"/>
              </a:rPr>
              <a:t>u</a:t>
            </a:r>
            <a:r>
              <a:rPr lang="en-US" sz="2000" dirty="0" err="1">
                <a:latin typeface="Tahoma"/>
                <a:cs typeface="Tahoma"/>
              </a:rPr>
              <a:t>y</a:t>
            </a:r>
            <a:r>
              <a:rPr lang="en-US" sz="2000" spc="-10" dirty="0">
                <a:latin typeface="Tahoma"/>
                <a:cs typeface="Tahoma"/>
              </a:rPr>
              <a:t> </a:t>
            </a:r>
            <a:r>
              <a:rPr lang="en-US" sz="2000" dirty="0" err="1">
                <a:latin typeface="Tahoma"/>
                <a:cs typeface="Tahoma"/>
              </a:rPr>
              <a:t>vấn</a:t>
            </a:r>
            <a:r>
              <a:rPr lang="en-US" sz="2000" spc="-10" dirty="0">
                <a:latin typeface="Tahoma"/>
                <a:cs typeface="Tahoma"/>
              </a:rPr>
              <a:t> </a:t>
            </a:r>
            <a:r>
              <a:rPr lang="en-US" sz="2000" dirty="0">
                <a:latin typeface="Tahoma"/>
                <a:cs typeface="Tahoma"/>
              </a:rPr>
              <a:t>ARP,</a:t>
            </a:r>
          </a:p>
          <a:p>
            <a:pPr marL="353695">
              <a:lnSpc>
                <a:spcPct val="100000"/>
              </a:lnSpc>
            </a:pPr>
            <a:r>
              <a:rPr lang="en-US" sz="2000" dirty="0" err="1">
                <a:latin typeface="Tahoma"/>
                <a:cs typeface="Tahoma"/>
              </a:rPr>
              <a:t>chưa</a:t>
            </a:r>
            <a:r>
              <a:rPr lang="en-US" sz="2000" spc="-30" dirty="0">
                <a:latin typeface="Tahoma"/>
                <a:cs typeface="Tahoma"/>
              </a:rPr>
              <a:t> </a:t>
            </a: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dirty="0">
                <a:latin typeface="Tahoma"/>
                <a:cs typeface="Tahoma"/>
              </a:rPr>
              <a:t> IP </a:t>
            </a:r>
            <a:r>
              <a:rPr lang="en-US" sz="2000" dirty="0" err="1">
                <a:latin typeface="Tahoma"/>
                <a:cs typeface="Tahoma"/>
              </a:rPr>
              <a:t>của</a:t>
            </a:r>
            <a:r>
              <a:rPr lang="en-US" sz="2000" spc="-15" dirty="0">
                <a:latin typeface="Tahoma"/>
                <a:cs typeface="Tahoma"/>
              </a:rPr>
              <a:t> </a:t>
            </a:r>
            <a:r>
              <a:rPr lang="en-US" sz="2000" dirty="0">
                <a:latin typeface="Tahoma"/>
                <a:cs typeface="Tahoma"/>
              </a:rPr>
              <a:t>B</a:t>
            </a:r>
          </a:p>
          <a:p>
            <a:pPr marL="755015"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địa</a:t>
            </a:r>
            <a:r>
              <a:rPr lang="en-US" sz="2000" spc="-1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a:latin typeface="Tahoma"/>
                <a:cs typeface="Tahoma"/>
              </a:rPr>
              <a:t>MAC</a:t>
            </a:r>
            <a:r>
              <a:rPr lang="en-US" sz="2000" spc="-10" dirty="0">
                <a:latin typeface="Tahoma"/>
                <a:cs typeface="Tahoma"/>
              </a:rPr>
              <a:t> </a:t>
            </a:r>
            <a:r>
              <a:rPr lang="en-US" sz="2000" dirty="0" err="1">
                <a:latin typeface="Tahoma"/>
                <a:cs typeface="Tahoma"/>
              </a:rPr>
              <a:t>đích</a:t>
            </a:r>
            <a:endParaRPr lang="en-US" sz="2000" dirty="0">
              <a:latin typeface="Tahoma"/>
              <a:cs typeface="Tahoma"/>
            </a:endParaRPr>
          </a:p>
          <a:p>
            <a:pPr marL="755015">
              <a:lnSpc>
                <a:spcPct val="100000"/>
              </a:lnSpc>
            </a:pPr>
            <a:r>
              <a:rPr lang="en-US" sz="2000" dirty="0">
                <a:latin typeface="Tahoma"/>
                <a:cs typeface="Tahoma"/>
              </a:rPr>
              <a:t>=</a:t>
            </a:r>
            <a:r>
              <a:rPr lang="en-US" sz="2000" spc="-20" dirty="0">
                <a:latin typeface="Tahoma"/>
                <a:cs typeface="Tahoma"/>
              </a:rPr>
              <a:t> </a:t>
            </a:r>
            <a:r>
              <a:rPr lang="en-US" sz="2000" spc="-5" dirty="0">
                <a:latin typeface="Tahoma"/>
                <a:cs typeface="Tahoma"/>
              </a:rPr>
              <a:t>FF</a:t>
            </a:r>
            <a:r>
              <a:rPr lang="en-US" sz="2000" dirty="0">
                <a:latin typeface="Tahoma"/>
                <a:cs typeface="Tahoma"/>
              </a:rPr>
              <a:t>-</a:t>
            </a:r>
            <a:r>
              <a:rPr lang="en-US" sz="2000" spc="-5" dirty="0">
                <a:latin typeface="Tahoma"/>
                <a:cs typeface="Tahoma"/>
              </a:rPr>
              <a:t>FF</a:t>
            </a:r>
            <a:r>
              <a:rPr lang="en-US" sz="2000" dirty="0">
                <a:latin typeface="Tahoma"/>
                <a:cs typeface="Tahoma"/>
              </a:rPr>
              <a:t>-</a:t>
            </a:r>
            <a:r>
              <a:rPr lang="en-US" sz="2000" spc="-5" dirty="0">
                <a:latin typeface="Tahoma"/>
                <a:cs typeface="Tahoma"/>
              </a:rPr>
              <a:t>F</a:t>
            </a:r>
            <a:r>
              <a:rPr lang="en-US" sz="2000" spc="-15" dirty="0">
                <a:latin typeface="Tahoma"/>
                <a:cs typeface="Tahoma"/>
              </a:rPr>
              <a:t>F</a:t>
            </a:r>
            <a:r>
              <a:rPr lang="en-US" sz="2000" dirty="0">
                <a:latin typeface="Tahoma"/>
                <a:cs typeface="Tahoma"/>
              </a:rPr>
              <a:t>-</a:t>
            </a:r>
            <a:r>
              <a:rPr lang="en-US" sz="2000" spc="-15" dirty="0">
                <a:latin typeface="Tahoma"/>
                <a:cs typeface="Tahoma"/>
              </a:rPr>
              <a:t>F</a:t>
            </a:r>
            <a:r>
              <a:rPr lang="en-US" sz="2000" dirty="0">
                <a:latin typeface="Tahoma"/>
                <a:cs typeface="Tahoma"/>
              </a:rPr>
              <a:t>F</a:t>
            </a:r>
            <a:r>
              <a:rPr lang="en-US" sz="2000" spc="-10" dirty="0">
                <a:latin typeface="Tahoma"/>
                <a:cs typeface="Tahoma"/>
              </a:rPr>
              <a:t>-</a:t>
            </a:r>
            <a:r>
              <a:rPr lang="en-US" sz="2000" spc="-5" dirty="0">
                <a:latin typeface="Tahoma"/>
                <a:cs typeface="Tahoma"/>
              </a:rPr>
              <a:t>F</a:t>
            </a:r>
            <a:r>
              <a:rPr lang="en-US" sz="2000" spc="-15" dirty="0">
                <a:latin typeface="Tahoma"/>
                <a:cs typeface="Tahoma"/>
              </a:rPr>
              <a:t>F</a:t>
            </a:r>
            <a:r>
              <a:rPr lang="en-US" sz="2000" dirty="0">
                <a:latin typeface="Tahoma"/>
                <a:cs typeface="Tahoma"/>
              </a:rPr>
              <a:t>-</a:t>
            </a:r>
            <a:r>
              <a:rPr lang="en-US" sz="2000" spc="-15" dirty="0">
                <a:latin typeface="Tahoma"/>
                <a:cs typeface="Tahoma"/>
              </a:rPr>
              <a:t>FF</a:t>
            </a:r>
            <a:endParaRPr lang="en-US" sz="2000" dirty="0">
              <a:latin typeface="Tahoma"/>
              <a:cs typeface="Tahoma"/>
            </a:endParaRPr>
          </a:p>
          <a:p>
            <a:pPr marL="755015"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tất</a:t>
            </a:r>
            <a:r>
              <a:rPr lang="en-US" sz="2000" spc="-10" dirty="0">
                <a:latin typeface="Tahoma"/>
                <a:cs typeface="Tahoma"/>
              </a:rPr>
              <a:t> </a:t>
            </a:r>
            <a:r>
              <a:rPr lang="en-US" sz="2000" dirty="0" err="1">
                <a:latin typeface="Tahoma"/>
                <a:cs typeface="Tahoma"/>
              </a:rPr>
              <a:t>cả</a:t>
            </a:r>
            <a:r>
              <a:rPr lang="en-US" sz="2000" dirty="0">
                <a:latin typeface="Tahoma"/>
                <a:cs typeface="Tahoma"/>
              </a:rPr>
              <a:t> </a:t>
            </a:r>
            <a:r>
              <a:rPr lang="en-US" sz="2000" dirty="0" err="1">
                <a:latin typeface="Tahoma"/>
                <a:cs typeface="Tahoma"/>
              </a:rPr>
              <a:t>các</a:t>
            </a:r>
            <a:r>
              <a:rPr lang="en-US" sz="2000" spc="-20" dirty="0">
                <a:latin typeface="Tahoma"/>
                <a:cs typeface="Tahoma"/>
              </a:rPr>
              <a:t> </a:t>
            </a:r>
            <a:r>
              <a:rPr lang="en-US" sz="2000" dirty="0" err="1">
                <a:latin typeface="Tahoma"/>
                <a:cs typeface="Tahoma"/>
              </a:rPr>
              <a:t>máy</a:t>
            </a:r>
            <a:r>
              <a:rPr lang="en-US" sz="2000" spc="-10" dirty="0">
                <a:latin typeface="Tahoma"/>
                <a:cs typeface="Tahoma"/>
              </a:rPr>
              <a:t> </a:t>
            </a:r>
            <a:r>
              <a:rPr lang="en-US" sz="2000" dirty="0" err="1">
                <a:latin typeface="Tahoma"/>
                <a:cs typeface="Tahoma"/>
              </a:rPr>
              <a:t>trên</a:t>
            </a:r>
            <a:r>
              <a:rPr lang="en-US" sz="2000" spc="-10" dirty="0">
                <a:latin typeface="Tahoma"/>
                <a:cs typeface="Tahoma"/>
              </a:rPr>
              <a:t> </a:t>
            </a:r>
            <a:r>
              <a:rPr lang="en-US" sz="2000" dirty="0">
                <a:latin typeface="Tahoma"/>
                <a:cs typeface="Tahoma"/>
              </a:rPr>
              <a:t>L</a:t>
            </a:r>
            <a:r>
              <a:rPr lang="en-US" sz="2000" spc="-10" dirty="0">
                <a:latin typeface="Tahoma"/>
                <a:cs typeface="Tahoma"/>
              </a:rPr>
              <a:t>A</a:t>
            </a:r>
            <a:r>
              <a:rPr lang="en-US" sz="2000" dirty="0">
                <a:latin typeface="Tahoma"/>
                <a:cs typeface="Tahoma"/>
              </a:rPr>
              <a:t>N </a:t>
            </a:r>
            <a:r>
              <a:rPr lang="en-US" sz="2000" dirty="0" err="1">
                <a:latin typeface="Tahoma"/>
                <a:cs typeface="Tahoma"/>
              </a:rPr>
              <a:t>đều</a:t>
            </a:r>
            <a:endParaRPr lang="en-US" sz="2000" dirty="0">
              <a:latin typeface="Tahoma"/>
              <a:cs typeface="Tahoma"/>
            </a:endParaRPr>
          </a:p>
          <a:p>
            <a:pPr marL="755015">
              <a:lnSpc>
                <a:spcPct val="100000"/>
              </a:lnSpc>
            </a:pPr>
            <a:r>
              <a:rPr lang="en-US" sz="2000" dirty="0" err="1">
                <a:latin typeface="Tahoma"/>
                <a:cs typeface="Tahoma"/>
              </a:rPr>
              <a:t>nhận</a:t>
            </a:r>
            <a:r>
              <a:rPr lang="en-US" sz="2000" spc="-30" dirty="0">
                <a:latin typeface="Tahoma"/>
                <a:cs typeface="Tahoma"/>
              </a:rPr>
              <a:t> </a:t>
            </a:r>
            <a:r>
              <a:rPr lang="en-US" sz="2000" dirty="0" err="1">
                <a:latin typeface="Tahoma"/>
                <a:cs typeface="Tahoma"/>
              </a:rPr>
              <a:t>truy</a:t>
            </a:r>
            <a:r>
              <a:rPr lang="en-US" sz="2000" spc="-5" dirty="0">
                <a:latin typeface="Tahoma"/>
                <a:cs typeface="Tahoma"/>
              </a:rPr>
              <a:t> </a:t>
            </a:r>
            <a:r>
              <a:rPr lang="en-US" sz="2000" dirty="0" err="1">
                <a:latin typeface="Tahoma"/>
                <a:cs typeface="Tahoma"/>
              </a:rPr>
              <a:t>vấn</a:t>
            </a:r>
            <a:r>
              <a:rPr lang="en-US" sz="2000" dirty="0">
                <a:latin typeface="Tahoma"/>
                <a:cs typeface="Tahoma"/>
              </a:rPr>
              <a:t> ARP</a:t>
            </a:r>
          </a:p>
          <a:p>
            <a:pPr marL="353695" marR="135890" indent="-340995" algn="just">
              <a:lnSpc>
                <a:spcPct val="100000"/>
              </a:lnSpc>
              <a:spcBef>
                <a:spcPts val="490"/>
              </a:spcBef>
              <a:buClr>
                <a:srgbClr val="3333CC"/>
              </a:buClr>
              <a:buSzPct val="85000"/>
              <a:buFont typeface="Wingdings"/>
              <a:buChar char=""/>
              <a:tabLst>
                <a:tab pos="354330" algn="l"/>
              </a:tabLst>
            </a:pPr>
            <a:r>
              <a:rPr lang="en-US" sz="2000" dirty="0">
                <a:latin typeface="Tahoma"/>
                <a:cs typeface="Tahoma"/>
              </a:rPr>
              <a:t>B</a:t>
            </a:r>
            <a:r>
              <a:rPr lang="en-US" sz="2000" spc="-20"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được</a:t>
            </a:r>
            <a:r>
              <a:rPr lang="en-US" sz="2000" spc="-1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err="1">
                <a:latin typeface="Tahoma"/>
                <a:cs typeface="Tahoma"/>
              </a:rPr>
              <a:t>truy</a:t>
            </a:r>
            <a:r>
              <a:rPr lang="en-US" sz="2000" dirty="0">
                <a:latin typeface="Tahoma"/>
                <a:cs typeface="Tahoma"/>
              </a:rPr>
              <a:t> </a:t>
            </a:r>
            <a:r>
              <a:rPr lang="en-US" sz="2000" dirty="0" err="1">
                <a:latin typeface="Tahoma"/>
                <a:cs typeface="Tahoma"/>
              </a:rPr>
              <a:t>v</a:t>
            </a:r>
            <a:r>
              <a:rPr lang="en-US" sz="2000" spc="5" dirty="0" err="1">
                <a:latin typeface="Tahoma"/>
                <a:cs typeface="Tahoma"/>
              </a:rPr>
              <a:t>ấ</a:t>
            </a:r>
            <a:r>
              <a:rPr lang="en-US" sz="2000" dirty="0" err="1">
                <a:latin typeface="Tahoma"/>
                <a:cs typeface="Tahoma"/>
              </a:rPr>
              <a:t>n</a:t>
            </a:r>
            <a:r>
              <a:rPr lang="en-US" sz="2000" dirty="0">
                <a:latin typeface="Tahoma"/>
                <a:cs typeface="Tahoma"/>
              </a:rPr>
              <a:t> </a:t>
            </a:r>
            <a:r>
              <a:rPr lang="en-US" sz="2000" spc="-10" dirty="0">
                <a:latin typeface="Tahoma"/>
                <a:cs typeface="Tahoma"/>
              </a:rPr>
              <a:t>A</a:t>
            </a:r>
            <a:r>
              <a:rPr lang="en-US" sz="2000" dirty="0">
                <a:latin typeface="Tahoma"/>
                <a:cs typeface="Tahoma"/>
              </a:rPr>
              <a:t>RP,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ản</a:t>
            </a:r>
            <a:r>
              <a:rPr lang="en-US" sz="2000" spc="-25" dirty="0">
                <a:latin typeface="Tahoma"/>
                <a:cs typeface="Tahoma"/>
              </a:rPr>
              <a:t> </a:t>
            </a:r>
            <a:r>
              <a:rPr lang="en-US" sz="2000" dirty="0" err="1">
                <a:latin typeface="Tahoma"/>
                <a:cs typeface="Tahoma"/>
              </a:rPr>
              <a:t>hồi</a:t>
            </a:r>
            <a:r>
              <a:rPr lang="en-US" sz="2000" dirty="0">
                <a:latin typeface="Tahoma"/>
                <a:cs typeface="Tahoma"/>
              </a:rPr>
              <a:t> </a:t>
            </a:r>
            <a:r>
              <a:rPr lang="en-US" sz="2000" dirty="0" err="1">
                <a:latin typeface="Tahoma"/>
                <a:cs typeface="Tahoma"/>
              </a:rPr>
              <a:t>c</a:t>
            </a:r>
            <a:r>
              <a:rPr lang="en-US" sz="2000" spc="-10" dirty="0" err="1">
                <a:latin typeface="Tahoma"/>
                <a:cs typeface="Tahoma"/>
              </a:rPr>
              <a:t>h</a:t>
            </a:r>
            <a:r>
              <a:rPr lang="en-US" sz="2000" dirty="0" err="1">
                <a:latin typeface="Tahoma"/>
                <a:cs typeface="Tahoma"/>
              </a:rPr>
              <a:t>o</a:t>
            </a:r>
            <a:r>
              <a:rPr lang="en-US" sz="2000" spc="-15" dirty="0">
                <a:latin typeface="Tahoma"/>
                <a:cs typeface="Tahoma"/>
              </a:rPr>
              <a:t> </a:t>
            </a:r>
            <a:r>
              <a:rPr lang="en-US" sz="2000" dirty="0">
                <a:latin typeface="Tahoma"/>
                <a:cs typeface="Tahoma"/>
              </a:rPr>
              <a:t>A </a:t>
            </a:r>
            <a:r>
              <a:rPr lang="en-US" sz="2000" spc="-10" dirty="0" err="1">
                <a:latin typeface="Tahoma"/>
                <a:cs typeface="Tahoma"/>
              </a:rPr>
              <a:t>v</a:t>
            </a:r>
            <a:r>
              <a:rPr lang="en-US" sz="2000" dirty="0" err="1">
                <a:latin typeface="Tahoma"/>
                <a:cs typeface="Tahoma"/>
              </a:rPr>
              <a:t>ới</a:t>
            </a:r>
            <a:r>
              <a:rPr lang="en-US" sz="2000" dirty="0">
                <a:latin typeface="Tahoma"/>
                <a:cs typeface="Tahoma"/>
              </a:rPr>
              <a:t> </a:t>
            </a:r>
            <a:r>
              <a:rPr lang="en-US" sz="2000" spc="5" dirty="0" err="1">
                <a:latin typeface="Tahoma"/>
                <a:cs typeface="Tahoma"/>
              </a:rPr>
              <a:t>đ</a:t>
            </a:r>
            <a:r>
              <a:rPr lang="en-US" sz="2000" dirty="0" err="1">
                <a:latin typeface="Tahoma"/>
                <a:cs typeface="Tahoma"/>
              </a:rPr>
              <a:t>ịa</a:t>
            </a:r>
            <a:r>
              <a:rPr lang="en-US" sz="200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a:latin typeface="Tahoma"/>
                <a:cs typeface="Tahoma"/>
              </a:rPr>
              <a:t>MAC </a:t>
            </a:r>
            <a:r>
              <a:rPr lang="en-US" sz="2000" dirty="0" err="1">
                <a:latin typeface="Tahoma"/>
                <a:cs typeface="Tahoma"/>
              </a:rPr>
              <a:t>của</a:t>
            </a:r>
            <a:r>
              <a:rPr lang="en-US" sz="2000" spc="-25" dirty="0">
                <a:latin typeface="Tahoma"/>
                <a:cs typeface="Tahoma"/>
              </a:rPr>
              <a:t> </a:t>
            </a:r>
            <a:r>
              <a:rPr lang="en-US" sz="2000" dirty="0" err="1">
                <a:latin typeface="Tahoma"/>
                <a:cs typeface="Tahoma"/>
              </a:rPr>
              <a:t>nó</a:t>
            </a:r>
            <a:r>
              <a:rPr lang="en-US" sz="2000" dirty="0">
                <a:latin typeface="Tahoma"/>
                <a:cs typeface="Tahoma"/>
              </a:rPr>
              <a:t> (B)</a:t>
            </a:r>
          </a:p>
          <a:p>
            <a:pPr marL="755015" marR="52069" lvl="1" indent="-285115">
              <a:lnSpc>
                <a:spcPct val="100000"/>
              </a:lnSpc>
              <a:spcBef>
                <a:spcPts val="515"/>
              </a:spcBef>
              <a:buClr>
                <a:srgbClr val="3333CC"/>
              </a:buClr>
              <a:buSzPct val="83333"/>
              <a:buFont typeface="Wingdings"/>
              <a:buChar char=""/>
              <a:tabLst>
                <a:tab pos="755650" algn="l"/>
              </a:tabLst>
            </a:pPr>
            <a:r>
              <a:rPr lang="en-US" sz="1800" dirty="0" err="1">
                <a:latin typeface="Tahoma"/>
                <a:cs typeface="Tahoma"/>
              </a:rPr>
              <a:t>k</a:t>
            </a:r>
            <a:r>
              <a:rPr lang="en-US" sz="1800" spc="5" dirty="0" err="1">
                <a:latin typeface="Tahoma"/>
                <a:cs typeface="Tahoma"/>
              </a:rPr>
              <a:t>h</a:t>
            </a:r>
            <a:r>
              <a:rPr lang="en-US" sz="1800" dirty="0" err="1">
                <a:latin typeface="Tahoma"/>
                <a:cs typeface="Tahoma"/>
              </a:rPr>
              <a:t>u</a:t>
            </a:r>
            <a:r>
              <a:rPr lang="en-US" sz="1800" spc="5" dirty="0" err="1">
                <a:latin typeface="Tahoma"/>
                <a:cs typeface="Tahoma"/>
              </a:rPr>
              <a:t>n</a:t>
            </a:r>
            <a:r>
              <a:rPr lang="en-US" sz="1800" dirty="0" err="1">
                <a:latin typeface="Tahoma"/>
                <a:cs typeface="Tahoma"/>
              </a:rPr>
              <a:t>g</a:t>
            </a:r>
            <a:r>
              <a:rPr lang="en-US" sz="1800" spc="-35" dirty="0">
                <a:latin typeface="Tahoma"/>
                <a:cs typeface="Tahoma"/>
              </a:rPr>
              <a:t> </a:t>
            </a:r>
            <a:r>
              <a:rPr lang="en-US" sz="1800" dirty="0" err="1">
                <a:latin typeface="Tahoma"/>
                <a:cs typeface="Tahoma"/>
              </a:rPr>
              <a:t>được</a:t>
            </a:r>
            <a:r>
              <a:rPr lang="en-US" sz="1800" spc="-10" dirty="0">
                <a:latin typeface="Tahoma"/>
                <a:cs typeface="Tahoma"/>
              </a:rPr>
              <a:t> </a:t>
            </a:r>
            <a:r>
              <a:rPr lang="en-US" sz="1800" dirty="0" err="1">
                <a:latin typeface="Tahoma"/>
                <a:cs typeface="Tahoma"/>
              </a:rPr>
              <a:t>gửi</a:t>
            </a:r>
            <a:r>
              <a:rPr lang="en-US" sz="1800" spc="5"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dirty="0">
                <a:latin typeface="Tahoma"/>
                <a:cs typeface="Tahoma"/>
              </a:rPr>
              <a:t> </a:t>
            </a:r>
            <a:r>
              <a:rPr lang="en-US" sz="1800" dirty="0" err="1">
                <a:latin typeface="Tahoma"/>
                <a:cs typeface="Tahoma"/>
              </a:rPr>
              <a:t>đ</a:t>
            </a:r>
            <a:r>
              <a:rPr lang="en-US" sz="1800" spc="-10" dirty="0" err="1">
                <a:latin typeface="Tahoma"/>
                <a:cs typeface="Tahoma"/>
              </a:rPr>
              <a:t>ị</a:t>
            </a:r>
            <a:r>
              <a:rPr lang="en-US" sz="1800" dirty="0" err="1">
                <a:latin typeface="Tahoma"/>
                <a:cs typeface="Tahoma"/>
              </a:rPr>
              <a:t>a</a:t>
            </a:r>
            <a:r>
              <a:rPr lang="en-US" sz="1800" spc="10" dirty="0">
                <a:latin typeface="Tahoma"/>
                <a:cs typeface="Tahoma"/>
              </a:rPr>
              <a:t> </a:t>
            </a:r>
            <a:r>
              <a:rPr lang="en-US" sz="1800" dirty="0" err="1">
                <a:latin typeface="Tahoma"/>
                <a:cs typeface="Tahoma"/>
              </a:rPr>
              <a:t>chỉ</a:t>
            </a:r>
            <a:r>
              <a:rPr lang="en-US" sz="1800" spc="-15" dirty="0">
                <a:latin typeface="Tahoma"/>
                <a:cs typeface="Tahoma"/>
              </a:rPr>
              <a:t> </a:t>
            </a:r>
            <a:r>
              <a:rPr lang="en-US" sz="1800" dirty="0">
                <a:latin typeface="Tahoma"/>
                <a:cs typeface="Tahoma"/>
              </a:rPr>
              <a:t>MAC </a:t>
            </a:r>
            <a:r>
              <a:rPr lang="en-US" sz="1800" dirty="0" err="1">
                <a:latin typeface="Tahoma"/>
                <a:cs typeface="Tahoma"/>
              </a:rPr>
              <a:t>của</a:t>
            </a:r>
            <a:r>
              <a:rPr lang="en-US" sz="1800" spc="-20" dirty="0">
                <a:latin typeface="Tahoma"/>
                <a:cs typeface="Tahoma"/>
              </a:rPr>
              <a:t> </a:t>
            </a:r>
            <a:r>
              <a:rPr lang="en-US" sz="1800" dirty="0">
                <a:latin typeface="Tahoma"/>
                <a:cs typeface="Tahoma"/>
              </a:rPr>
              <a:t>A (gử</a:t>
            </a:r>
            <a:r>
              <a:rPr lang="en-US" sz="1800" spc="-10" dirty="0">
                <a:latin typeface="Tahoma"/>
                <a:cs typeface="Tahoma"/>
              </a:rPr>
              <a:t>i-1-</a:t>
            </a:r>
            <a:r>
              <a:rPr lang="en-US" sz="1800" dirty="0">
                <a:latin typeface="Tahoma"/>
                <a:cs typeface="Tahoma"/>
              </a:rPr>
              <a:t>đí</a:t>
            </a:r>
            <a:r>
              <a:rPr lang="en-US" sz="1800" spc="-10" dirty="0">
                <a:latin typeface="Tahoma"/>
                <a:cs typeface="Tahoma"/>
              </a:rPr>
              <a:t>c</a:t>
            </a:r>
            <a:r>
              <a:rPr lang="en-US" sz="1800" dirty="0">
                <a:latin typeface="Tahoma"/>
                <a:cs typeface="Tahoma"/>
              </a:rPr>
              <a:t>h)</a:t>
            </a:r>
          </a:p>
          <a:p>
            <a:endParaRPr lang="vi-VN" dirty="0"/>
          </a:p>
          <a:p>
            <a:endParaRPr dirty="0"/>
          </a:p>
        </p:txBody>
      </p:sp>
    </p:spTree>
    <p:extLst>
      <p:ext uri="{BB962C8B-B14F-4D97-AF65-F5344CB8AC3E}">
        <p14:creationId xmlns:p14="http://schemas.microsoft.com/office/powerpoint/2010/main" val="116807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7500" lnSpcReduction="20000"/>
          </a:bodyPr>
          <a:lstStyle/>
          <a:p>
            <a:pPr marL="353695" indent="-340995">
              <a:lnSpc>
                <a:spcPct val="100000"/>
              </a:lnSpc>
              <a:buClr>
                <a:srgbClr val="3333CC"/>
              </a:buClr>
              <a:buSzPct val="80000"/>
              <a:buFont typeface="Wingdings"/>
              <a:buChar char=""/>
              <a:tabLst>
                <a:tab pos="354330" algn="l"/>
              </a:tabLst>
            </a:pPr>
            <a:r>
              <a:rPr lang="en-US" sz="2500" i="1" spc="-60" dirty="0">
                <a:solidFill>
                  <a:srgbClr val="FF0000"/>
                </a:solidFill>
                <a:latin typeface="Tahoma"/>
                <a:cs typeface="Tahoma"/>
              </a:rPr>
              <a:t>chi</a:t>
            </a:r>
            <a:r>
              <a:rPr lang="en-US" sz="2500" i="1" spc="-70" dirty="0">
                <a:solidFill>
                  <a:srgbClr val="FF0000"/>
                </a:solidFill>
                <a:latin typeface="Tahoma"/>
                <a:cs typeface="Tahoma"/>
              </a:rPr>
              <a:t>a</a:t>
            </a:r>
            <a:r>
              <a:rPr lang="en-US" sz="2500" i="1" spc="-30" dirty="0">
                <a:solidFill>
                  <a:srgbClr val="FF0000"/>
                </a:solidFill>
                <a:latin typeface="Tahoma"/>
                <a:cs typeface="Tahoma"/>
              </a:rPr>
              <a:t> </a:t>
            </a:r>
            <a:r>
              <a:rPr lang="en-US" sz="2500" i="1" spc="-70" dirty="0" err="1">
                <a:solidFill>
                  <a:srgbClr val="FF0000"/>
                </a:solidFill>
                <a:latin typeface="Tahoma"/>
                <a:cs typeface="Tahoma"/>
              </a:rPr>
              <a:t>khun</a:t>
            </a:r>
            <a:r>
              <a:rPr lang="en-US" sz="2500" i="1" spc="-65" dirty="0" err="1">
                <a:solidFill>
                  <a:srgbClr val="FF0000"/>
                </a:solidFill>
                <a:latin typeface="Tahoma"/>
                <a:cs typeface="Tahoma"/>
              </a:rPr>
              <a:t>g</a:t>
            </a:r>
            <a:r>
              <a:rPr lang="en-US" sz="2500" i="1" spc="-40" dirty="0">
                <a:solidFill>
                  <a:srgbClr val="FF0000"/>
                </a:solidFill>
                <a:latin typeface="Tahoma"/>
                <a:cs typeface="Tahoma"/>
              </a:rPr>
              <a:t>,</a:t>
            </a:r>
            <a:r>
              <a:rPr lang="en-US" sz="2500" i="1" spc="-70" dirty="0">
                <a:solidFill>
                  <a:srgbClr val="FF0000"/>
                </a:solidFill>
                <a:latin typeface="Tahoma"/>
                <a:cs typeface="Tahoma"/>
              </a:rPr>
              <a:t> </a:t>
            </a:r>
            <a:r>
              <a:rPr lang="en-US" sz="2500" i="1" spc="-50" dirty="0" err="1">
                <a:solidFill>
                  <a:srgbClr val="FF0000"/>
                </a:solidFill>
                <a:latin typeface="Tahoma"/>
                <a:cs typeface="Tahoma"/>
              </a:rPr>
              <a:t>truy</a:t>
            </a:r>
            <a:r>
              <a:rPr lang="en-US" sz="2500" i="1" spc="-25" dirty="0">
                <a:solidFill>
                  <a:srgbClr val="FF0000"/>
                </a:solidFill>
                <a:latin typeface="Tahoma"/>
                <a:cs typeface="Tahoma"/>
              </a:rPr>
              <a:t> </a:t>
            </a:r>
            <a:r>
              <a:rPr lang="en-US" sz="2500" i="1" spc="-65" dirty="0" err="1">
                <a:solidFill>
                  <a:srgbClr val="FF0000"/>
                </a:solidFill>
                <a:latin typeface="Tahoma"/>
                <a:cs typeface="Tahoma"/>
              </a:rPr>
              <a:t>cập</a:t>
            </a:r>
            <a:r>
              <a:rPr lang="en-US" sz="2500" i="1" spc="-25" dirty="0">
                <a:solidFill>
                  <a:srgbClr val="FF0000"/>
                </a:solidFill>
                <a:latin typeface="Tahoma"/>
                <a:cs typeface="Tahoma"/>
              </a:rPr>
              <a:t> </a:t>
            </a:r>
            <a:r>
              <a:rPr lang="en-US" sz="2500" i="1" spc="-50" dirty="0" err="1">
                <a:solidFill>
                  <a:srgbClr val="FF0000"/>
                </a:solidFill>
                <a:latin typeface="Tahoma"/>
                <a:cs typeface="Tahoma"/>
              </a:rPr>
              <a:t>liên</a:t>
            </a:r>
            <a:r>
              <a:rPr lang="en-US" sz="2500" i="1" spc="-35" dirty="0">
                <a:solidFill>
                  <a:srgbClr val="FF0000"/>
                </a:solidFill>
                <a:latin typeface="Tahoma"/>
                <a:cs typeface="Tahoma"/>
              </a:rPr>
              <a:t> </a:t>
            </a:r>
            <a:r>
              <a:rPr lang="en-US" sz="2500" i="1" spc="-55" dirty="0" err="1">
                <a:solidFill>
                  <a:srgbClr val="FF0000"/>
                </a:solidFill>
                <a:latin typeface="Tahoma"/>
                <a:cs typeface="Tahoma"/>
              </a:rPr>
              <a:t>kế</a:t>
            </a:r>
            <a:r>
              <a:rPr lang="en-US" sz="2500" i="1" spc="-30" dirty="0" err="1">
                <a:solidFill>
                  <a:srgbClr val="FF0000"/>
                </a:solidFill>
                <a:latin typeface="Tahoma"/>
                <a:cs typeface="Tahoma"/>
              </a:rPr>
              <a:t>t</a:t>
            </a:r>
            <a:r>
              <a:rPr lang="en-US" sz="2500" i="1" spc="-45" dirty="0">
                <a:solidFill>
                  <a:srgbClr val="FF0000"/>
                </a:solidFill>
                <a:latin typeface="Tahoma"/>
                <a:cs typeface="Tahoma"/>
              </a:rPr>
              <a:t>:</a:t>
            </a:r>
            <a:endParaRPr lang="en-US" sz="2500" dirty="0">
              <a:latin typeface="Tahoma"/>
              <a:cs typeface="Tahoma"/>
            </a:endParaRPr>
          </a:p>
          <a:p>
            <a:pPr marL="755015" lvl="1" indent="-285115">
              <a:lnSpc>
                <a:spcPct val="100000"/>
              </a:lnSpc>
              <a:spcBef>
                <a:spcPts val="475"/>
              </a:spcBef>
              <a:buClr>
                <a:srgbClr val="3333CC"/>
              </a:buClr>
              <a:buSzPct val="75000"/>
              <a:buFont typeface="Wingdings"/>
              <a:buChar char=""/>
              <a:tabLst>
                <a:tab pos="755650" algn="l"/>
              </a:tabLst>
            </a:pPr>
            <a:r>
              <a:rPr lang="en-US" sz="2000" dirty="0" err="1">
                <a:latin typeface="Tahoma"/>
                <a:cs typeface="Tahoma"/>
              </a:rPr>
              <a:t>đ</a:t>
            </a:r>
            <a:r>
              <a:rPr lang="en-US" sz="2000" spc="5" dirty="0" err="1">
                <a:latin typeface="Tahoma"/>
                <a:cs typeface="Tahoma"/>
              </a:rPr>
              <a:t>ó</a:t>
            </a:r>
            <a:r>
              <a:rPr lang="en-US" sz="2000" dirty="0" err="1">
                <a:latin typeface="Tahoma"/>
                <a:cs typeface="Tahoma"/>
              </a:rPr>
              <a:t>ng</a:t>
            </a:r>
            <a:r>
              <a:rPr lang="en-US" sz="2000" spc="-35" dirty="0">
                <a:latin typeface="Tahoma"/>
                <a:cs typeface="Tahoma"/>
              </a:rPr>
              <a:t> </a:t>
            </a:r>
            <a:r>
              <a:rPr lang="en-US" sz="2000" dirty="0" err="1">
                <a:latin typeface="Tahoma"/>
                <a:cs typeface="Tahoma"/>
              </a:rPr>
              <a:t>gói</a:t>
            </a:r>
            <a:r>
              <a:rPr lang="en-US" sz="2000" spc="-10" dirty="0">
                <a:latin typeface="Tahoma"/>
                <a:cs typeface="Tahoma"/>
              </a:rPr>
              <a:t> </a:t>
            </a:r>
            <a:r>
              <a:rPr lang="en-US" sz="2000" dirty="0" err="1">
                <a:latin typeface="Tahoma"/>
                <a:cs typeface="Tahoma"/>
              </a:rPr>
              <a:t>gói</a:t>
            </a:r>
            <a:r>
              <a:rPr lang="en-US" sz="2000" spc="-10" dirty="0">
                <a:latin typeface="Tahoma"/>
                <a:cs typeface="Tahoma"/>
              </a:rPr>
              <a:t> </a:t>
            </a:r>
            <a:r>
              <a:rPr lang="en-US" sz="2000" spc="-5" dirty="0">
                <a:latin typeface="Tahoma"/>
                <a:cs typeface="Tahoma"/>
              </a:rPr>
              <a:t>ti</a:t>
            </a:r>
            <a:r>
              <a:rPr lang="en-US" sz="2000" dirty="0">
                <a:latin typeface="Tahoma"/>
                <a:cs typeface="Tahoma"/>
              </a:rPr>
              <a:t>n </a:t>
            </a:r>
            <a:r>
              <a:rPr lang="en-US" sz="2000" dirty="0" err="1">
                <a:latin typeface="Tahoma"/>
                <a:cs typeface="Tahoma"/>
              </a:rPr>
              <a:t>vào</a:t>
            </a:r>
            <a:r>
              <a:rPr lang="en-US" sz="2000" dirty="0">
                <a:latin typeface="Tahoma"/>
                <a:cs typeface="Tahoma"/>
              </a:rPr>
              <a:t> </a:t>
            </a:r>
            <a:r>
              <a:rPr lang="en-US" sz="2000" dirty="0" err="1">
                <a:latin typeface="Tahoma"/>
                <a:cs typeface="Tahoma"/>
              </a:rPr>
              <a:t>các</a:t>
            </a:r>
            <a:r>
              <a:rPr lang="en-US" sz="2000" dirty="0">
                <a:latin typeface="Tahoma"/>
                <a:cs typeface="Tahoma"/>
              </a:rPr>
              <a:t> </a:t>
            </a:r>
            <a:r>
              <a:rPr lang="en-US" sz="2000" spc="-5" dirty="0" err="1">
                <a:latin typeface="Tahoma"/>
                <a:cs typeface="Tahoma"/>
              </a:rPr>
              <a:t>khun</a:t>
            </a:r>
            <a:r>
              <a:rPr lang="en-US" sz="2000" dirty="0" err="1">
                <a:latin typeface="Tahoma"/>
                <a:cs typeface="Tahoma"/>
              </a:rPr>
              <a:t>g</a:t>
            </a:r>
            <a:r>
              <a:rPr lang="en-US" sz="2000" dirty="0">
                <a:latin typeface="Tahoma"/>
                <a:cs typeface="Tahoma"/>
              </a:rPr>
              <a:t>,</a:t>
            </a:r>
            <a:r>
              <a:rPr lang="en-US" sz="2000" spc="-25" dirty="0">
                <a:latin typeface="Tahoma"/>
                <a:cs typeface="Tahoma"/>
              </a:rPr>
              <a:t> </a:t>
            </a:r>
            <a:r>
              <a:rPr lang="en-US" sz="2000" dirty="0" err="1">
                <a:latin typeface="Tahoma"/>
                <a:cs typeface="Tahoma"/>
              </a:rPr>
              <a:t>thêm</a:t>
            </a:r>
            <a:r>
              <a:rPr lang="en-US" sz="2000" spc="-15" dirty="0">
                <a:latin typeface="Tahoma"/>
                <a:cs typeface="Tahoma"/>
              </a:rPr>
              <a:t> </a:t>
            </a:r>
            <a:r>
              <a:rPr lang="en-US" sz="2000" dirty="0">
                <a:latin typeface="Tahoma"/>
                <a:cs typeface="Tahoma"/>
              </a:rPr>
              <a:t>header,</a:t>
            </a:r>
            <a:r>
              <a:rPr lang="en-US" sz="2000" spc="-25" dirty="0">
                <a:latin typeface="Tahoma"/>
                <a:cs typeface="Tahoma"/>
              </a:rPr>
              <a:t> </a:t>
            </a:r>
            <a:r>
              <a:rPr lang="en-US" sz="2000" dirty="0">
                <a:latin typeface="Tahoma"/>
                <a:cs typeface="Tahoma"/>
              </a:rPr>
              <a:t>trailer</a:t>
            </a:r>
          </a:p>
          <a:p>
            <a:pPr marL="755015" lvl="1" indent="-285115">
              <a:lnSpc>
                <a:spcPct val="100000"/>
              </a:lnSpc>
              <a:spcBef>
                <a:spcPts val="505"/>
              </a:spcBef>
              <a:buClr>
                <a:srgbClr val="3333CC"/>
              </a:buClr>
              <a:buSzPct val="75000"/>
              <a:buFont typeface="Wingdings"/>
              <a:buChar char=""/>
              <a:tabLst>
                <a:tab pos="755650" algn="l"/>
              </a:tabLst>
            </a:pPr>
            <a:r>
              <a:rPr lang="en-US" sz="2000" spc="-5" dirty="0" err="1">
                <a:latin typeface="Tahoma"/>
                <a:cs typeface="Tahoma"/>
              </a:rPr>
              <a:t>tru</a:t>
            </a:r>
            <a:r>
              <a:rPr lang="en-US" sz="2000" dirty="0" err="1">
                <a:latin typeface="Tahoma"/>
                <a:cs typeface="Tahoma"/>
              </a:rPr>
              <a:t>y</a:t>
            </a:r>
            <a:r>
              <a:rPr lang="en-US" sz="2000" spc="-5" dirty="0">
                <a:latin typeface="Tahoma"/>
                <a:cs typeface="Tahoma"/>
              </a:rPr>
              <a:t> </a:t>
            </a:r>
            <a:r>
              <a:rPr lang="en-US" sz="2000" dirty="0" err="1">
                <a:latin typeface="Tahoma"/>
                <a:cs typeface="Tahoma"/>
              </a:rPr>
              <a:t>cập</a:t>
            </a:r>
            <a:r>
              <a:rPr lang="en-US" sz="2000" spc="-15" dirty="0">
                <a:latin typeface="Tahoma"/>
                <a:cs typeface="Tahoma"/>
              </a:rPr>
              <a:t> </a:t>
            </a:r>
            <a:r>
              <a:rPr lang="en-US" sz="2000" dirty="0" err="1">
                <a:latin typeface="Tahoma"/>
                <a:cs typeface="Tahoma"/>
              </a:rPr>
              <a:t>kênh</a:t>
            </a:r>
            <a:r>
              <a:rPr lang="en-US" sz="2000" spc="-20"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nếu</a:t>
            </a:r>
            <a:r>
              <a:rPr lang="en-US" sz="2000" spc="-20" dirty="0">
                <a:latin typeface="Tahoma"/>
                <a:cs typeface="Tahoma"/>
              </a:rPr>
              <a:t> </a:t>
            </a:r>
            <a:r>
              <a:rPr lang="en-US" sz="2000" dirty="0" err="1">
                <a:latin typeface="Tahoma"/>
                <a:cs typeface="Tahoma"/>
              </a:rPr>
              <a:t>môi</a:t>
            </a:r>
            <a:r>
              <a:rPr lang="en-US" sz="2000" spc="-5" dirty="0">
                <a:latin typeface="Tahoma"/>
                <a:cs typeface="Tahoma"/>
              </a:rPr>
              <a:t> </a:t>
            </a:r>
            <a:r>
              <a:rPr lang="en-US" sz="2000" dirty="0" err="1">
                <a:latin typeface="Tahoma"/>
                <a:cs typeface="Tahoma"/>
              </a:rPr>
              <a:t>trường</a:t>
            </a:r>
            <a:r>
              <a:rPr lang="en-US" sz="2000" spc="-10" dirty="0">
                <a:latin typeface="Tahoma"/>
                <a:cs typeface="Tahoma"/>
              </a:rPr>
              <a:t> </a:t>
            </a:r>
            <a:r>
              <a:rPr lang="en-US" sz="2000" spc="-5" dirty="0">
                <a:latin typeface="Tahoma"/>
                <a:cs typeface="Tahoma"/>
              </a:rPr>
              <a:t>chi</a:t>
            </a:r>
            <a:r>
              <a:rPr lang="en-US" sz="2000" dirty="0">
                <a:latin typeface="Tahoma"/>
                <a:cs typeface="Tahoma"/>
              </a:rPr>
              <a:t>a </a:t>
            </a:r>
            <a:r>
              <a:rPr lang="en-US" sz="2000" spc="5" dirty="0" err="1">
                <a:latin typeface="Tahoma"/>
                <a:cs typeface="Tahoma"/>
              </a:rPr>
              <a:t>sẻ</a:t>
            </a:r>
            <a:endParaRPr lang="en-US" sz="2000" dirty="0">
              <a:latin typeface="Tahoma"/>
              <a:cs typeface="Tahoma"/>
            </a:endParaRPr>
          </a:p>
          <a:p>
            <a:pPr marL="755015" marR="170180"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địa</a:t>
            </a:r>
            <a:r>
              <a:rPr lang="en-US" sz="2000" spc="-1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a:latin typeface="Tahoma"/>
                <a:cs typeface="Tahoma"/>
              </a:rPr>
              <a:t>“MAC”</a:t>
            </a:r>
            <a:r>
              <a:rPr lang="en-US" sz="2000" spc="-15" dirty="0">
                <a:latin typeface="Tahoma"/>
                <a:cs typeface="Tahoma"/>
              </a:rPr>
              <a:t> </a:t>
            </a:r>
            <a:r>
              <a:rPr lang="en-US" sz="2000" dirty="0" err="1">
                <a:latin typeface="Tahoma"/>
                <a:cs typeface="Tahoma"/>
              </a:rPr>
              <a:t>d</a:t>
            </a:r>
            <a:r>
              <a:rPr lang="en-US" sz="2000" spc="-10" dirty="0" err="1">
                <a:latin typeface="Tahoma"/>
                <a:cs typeface="Tahoma"/>
              </a:rPr>
              <a:t>ù</a:t>
            </a:r>
            <a:r>
              <a:rPr lang="en-US" sz="2000" dirty="0" err="1">
                <a:latin typeface="Tahoma"/>
                <a:cs typeface="Tahoma"/>
              </a:rPr>
              <a:t>ng</a:t>
            </a:r>
            <a:r>
              <a:rPr lang="en-US" sz="2000" spc="-25" dirty="0">
                <a:latin typeface="Tahoma"/>
                <a:cs typeface="Tahoma"/>
              </a:rPr>
              <a:t> </a:t>
            </a:r>
            <a:r>
              <a:rPr lang="en-US" sz="2000" spc="-5" dirty="0" err="1">
                <a:latin typeface="Tahoma"/>
                <a:cs typeface="Tahoma"/>
              </a:rPr>
              <a:t>tron</a:t>
            </a:r>
            <a:r>
              <a:rPr lang="en-US" sz="2000" dirty="0" err="1">
                <a:latin typeface="Tahoma"/>
                <a:cs typeface="Tahoma"/>
              </a:rPr>
              <a:t>g</a:t>
            </a:r>
            <a:r>
              <a:rPr lang="en-US" sz="2000" dirty="0">
                <a:latin typeface="Tahoma"/>
                <a:cs typeface="Tahoma"/>
              </a:rPr>
              <a:t> header</a:t>
            </a:r>
            <a:r>
              <a:rPr lang="en-US" sz="2000" spc="-20" dirty="0">
                <a:latin typeface="Tahoma"/>
                <a:cs typeface="Tahoma"/>
              </a:rPr>
              <a:t> </a:t>
            </a:r>
            <a:r>
              <a:rPr lang="en-US" sz="2000" dirty="0" err="1">
                <a:latin typeface="Tahoma"/>
                <a:cs typeface="Tahoma"/>
              </a:rPr>
              <a:t>của</a:t>
            </a:r>
            <a:r>
              <a:rPr lang="en-US" sz="2000" spc="-5" dirty="0">
                <a:latin typeface="Tahoma"/>
                <a:cs typeface="Tahoma"/>
              </a:rPr>
              <a:t> frame</a:t>
            </a:r>
            <a:r>
              <a:rPr lang="en-US" sz="2000" spc="-15" dirty="0">
                <a:latin typeface="Tahoma"/>
                <a:cs typeface="Tahoma"/>
              </a:rPr>
              <a:t> </a:t>
            </a:r>
            <a:r>
              <a:rPr lang="en-US" sz="2000" dirty="0" err="1">
                <a:latin typeface="Tahoma"/>
                <a:cs typeface="Tahoma"/>
              </a:rPr>
              <a:t>để</a:t>
            </a:r>
            <a:r>
              <a:rPr lang="en-US" sz="2000" spc="-15" dirty="0">
                <a:latin typeface="Tahoma"/>
                <a:cs typeface="Tahoma"/>
              </a:rPr>
              <a:t> </a:t>
            </a:r>
            <a:r>
              <a:rPr lang="en-US" sz="2000" dirty="0" err="1">
                <a:latin typeface="Tahoma"/>
                <a:cs typeface="Tahoma"/>
              </a:rPr>
              <a:t>xác</a:t>
            </a:r>
            <a:r>
              <a:rPr lang="en-US" sz="2000" spc="-15" dirty="0">
                <a:latin typeface="Tahoma"/>
                <a:cs typeface="Tahoma"/>
              </a:rPr>
              <a:t> </a:t>
            </a:r>
            <a:r>
              <a:rPr lang="en-US" sz="2000" dirty="0" err="1">
                <a:latin typeface="Tahoma"/>
                <a:cs typeface="Tahoma"/>
              </a:rPr>
              <a:t>định</a:t>
            </a:r>
            <a:r>
              <a:rPr lang="en-US" sz="2000" spc="-10" dirty="0">
                <a:latin typeface="Tahoma"/>
                <a:cs typeface="Tahoma"/>
              </a:rPr>
              <a:t> </a:t>
            </a:r>
            <a:r>
              <a:rPr lang="en-US" sz="2000" dirty="0" err="1">
                <a:latin typeface="Tahoma"/>
                <a:cs typeface="Tahoma"/>
              </a:rPr>
              <a:t>n</a:t>
            </a:r>
            <a:r>
              <a:rPr lang="en-US" sz="2000" spc="-10" dirty="0" err="1">
                <a:latin typeface="Tahoma"/>
                <a:cs typeface="Tahoma"/>
              </a:rPr>
              <a:t>g</a:t>
            </a:r>
            <a:r>
              <a:rPr lang="en-US" sz="2000" dirty="0" err="1">
                <a:latin typeface="Tahoma"/>
                <a:cs typeface="Tahoma"/>
              </a:rPr>
              <a:t>uồn</a:t>
            </a:r>
            <a:r>
              <a:rPr lang="en-US" sz="2000" dirty="0">
                <a:latin typeface="Tahoma"/>
                <a:cs typeface="Tahoma"/>
              </a:rPr>
              <a:t>, </a:t>
            </a:r>
            <a:r>
              <a:rPr lang="en-US" sz="2000" dirty="0" err="1">
                <a:latin typeface="Tahoma"/>
                <a:cs typeface="Tahoma"/>
              </a:rPr>
              <a:t>đích</a:t>
            </a:r>
            <a:endParaRPr lang="en-US" sz="2000" dirty="0">
              <a:latin typeface="Tahoma"/>
              <a:cs typeface="Tahoma"/>
            </a:endParaRPr>
          </a:p>
          <a:p>
            <a:pPr marL="1154430" lvl="2" indent="-227329">
              <a:lnSpc>
                <a:spcPct val="100000"/>
              </a:lnSpc>
              <a:spcBef>
                <a:spcPts val="480"/>
              </a:spcBef>
              <a:buClr>
                <a:srgbClr val="3333CC"/>
              </a:buClr>
              <a:buSzPct val="50000"/>
              <a:buFont typeface="Comic Sans MS"/>
              <a:buChar char="•"/>
              <a:tabLst>
                <a:tab pos="1154430" algn="l"/>
              </a:tabLst>
            </a:pPr>
            <a:r>
              <a:rPr lang="en-US" sz="2000" dirty="0" err="1">
                <a:latin typeface="Tahoma"/>
                <a:cs typeface="Tahoma"/>
              </a:rPr>
              <a:t>khác</a:t>
            </a:r>
            <a:r>
              <a:rPr lang="en-US" sz="2000" spc="-15" dirty="0">
                <a:latin typeface="Tahoma"/>
                <a:cs typeface="Tahoma"/>
              </a:rPr>
              <a:t> </a:t>
            </a:r>
            <a:r>
              <a:rPr lang="en-US" sz="2000" dirty="0" err="1">
                <a:latin typeface="Tahoma"/>
                <a:cs typeface="Tahoma"/>
              </a:rPr>
              <a:t>với</a:t>
            </a:r>
            <a:r>
              <a:rPr lang="en-US" sz="2000" spc="-10" dirty="0">
                <a:latin typeface="Tahoma"/>
                <a:cs typeface="Tahoma"/>
              </a:rPr>
              <a:t> </a:t>
            </a:r>
            <a:r>
              <a:rPr lang="en-US" sz="2000" dirty="0" err="1">
                <a:latin typeface="Tahoma"/>
                <a:cs typeface="Tahoma"/>
              </a:rPr>
              <a:t>địa</a:t>
            </a:r>
            <a:r>
              <a:rPr lang="en-US" sz="2000" spc="5" dirty="0">
                <a:latin typeface="Tahoma"/>
                <a:cs typeface="Tahoma"/>
              </a:rPr>
              <a:t> </a:t>
            </a:r>
            <a:r>
              <a:rPr lang="en-US" sz="2000" dirty="0" err="1">
                <a:latin typeface="Tahoma"/>
                <a:cs typeface="Tahoma"/>
              </a:rPr>
              <a:t>chỉ</a:t>
            </a:r>
            <a:r>
              <a:rPr lang="en-US" sz="2000" spc="5" dirty="0">
                <a:latin typeface="Tahoma"/>
                <a:cs typeface="Tahoma"/>
              </a:rPr>
              <a:t> </a:t>
            </a:r>
            <a:r>
              <a:rPr lang="en-US" sz="2000" dirty="0">
                <a:latin typeface="Tahoma"/>
                <a:cs typeface="Tahoma"/>
              </a:rPr>
              <a:t>IP</a:t>
            </a:r>
          </a:p>
          <a:p>
            <a:pPr marL="353695" indent="-340995">
              <a:lnSpc>
                <a:spcPct val="100000"/>
              </a:lnSpc>
              <a:spcBef>
                <a:spcPts val="495"/>
              </a:spcBef>
              <a:buClr>
                <a:srgbClr val="3333CC"/>
              </a:buClr>
              <a:buSzPct val="80000"/>
              <a:buFont typeface="Wingdings"/>
              <a:buChar char=""/>
              <a:tabLst>
                <a:tab pos="354330" algn="l"/>
              </a:tabLst>
            </a:pPr>
            <a:r>
              <a:rPr lang="en-US" sz="2500" i="1" spc="-55" dirty="0" err="1">
                <a:solidFill>
                  <a:srgbClr val="FF0000"/>
                </a:solidFill>
                <a:latin typeface="Tahoma"/>
                <a:cs typeface="Tahoma"/>
              </a:rPr>
              <a:t>tru</a:t>
            </a:r>
            <a:r>
              <a:rPr lang="en-US" sz="2500" i="1" spc="-60" dirty="0" err="1">
                <a:solidFill>
                  <a:srgbClr val="FF0000"/>
                </a:solidFill>
                <a:latin typeface="Tahoma"/>
                <a:cs typeface="Tahoma"/>
              </a:rPr>
              <a:t>y</a:t>
            </a:r>
            <a:r>
              <a:rPr lang="en-US" sz="2500" i="1" spc="-70" dirty="0" err="1">
                <a:solidFill>
                  <a:srgbClr val="FF0000"/>
                </a:solidFill>
                <a:latin typeface="Tahoma"/>
                <a:cs typeface="Tahoma"/>
              </a:rPr>
              <a:t>ền</a:t>
            </a:r>
            <a:r>
              <a:rPr lang="en-US" sz="2500" i="1" spc="-60" dirty="0">
                <a:solidFill>
                  <a:srgbClr val="FF0000"/>
                </a:solidFill>
                <a:latin typeface="Tahoma"/>
                <a:cs typeface="Tahoma"/>
              </a:rPr>
              <a:t> </a:t>
            </a:r>
            <a:r>
              <a:rPr lang="en-US" sz="2500" i="1" spc="-50" dirty="0" err="1">
                <a:solidFill>
                  <a:srgbClr val="FF0000"/>
                </a:solidFill>
                <a:latin typeface="Tahoma"/>
                <a:cs typeface="Tahoma"/>
              </a:rPr>
              <a:t>tải</a:t>
            </a:r>
            <a:r>
              <a:rPr lang="en-US" sz="2500" i="1" spc="-35" dirty="0">
                <a:solidFill>
                  <a:srgbClr val="FF0000"/>
                </a:solidFill>
                <a:latin typeface="Tahoma"/>
                <a:cs typeface="Tahoma"/>
              </a:rPr>
              <a:t> </a:t>
            </a:r>
            <a:r>
              <a:rPr lang="en-US" sz="2500" i="1" spc="-45" dirty="0">
                <a:solidFill>
                  <a:srgbClr val="FF0000"/>
                </a:solidFill>
                <a:latin typeface="Tahoma"/>
                <a:cs typeface="Tahoma"/>
              </a:rPr>
              <a:t>ti</a:t>
            </a:r>
            <a:r>
              <a:rPr lang="en-US" sz="2500" i="1" spc="-70" dirty="0">
                <a:solidFill>
                  <a:srgbClr val="FF0000"/>
                </a:solidFill>
                <a:latin typeface="Tahoma"/>
                <a:cs typeface="Tahoma"/>
              </a:rPr>
              <a:t>n</a:t>
            </a:r>
            <a:r>
              <a:rPr lang="en-US" sz="2500" i="1" spc="-30" dirty="0">
                <a:solidFill>
                  <a:srgbClr val="FF0000"/>
                </a:solidFill>
                <a:latin typeface="Tahoma"/>
                <a:cs typeface="Tahoma"/>
              </a:rPr>
              <a:t> </a:t>
            </a:r>
            <a:r>
              <a:rPr lang="en-US" sz="2500" i="1" spc="-65" dirty="0" err="1">
                <a:solidFill>
                  <a:srgbClr val="FF0000"/>
                </a:solidFill>
                <a:latin typeface="Tahoma"/>
                <a:cs typeface="Tahoma"/>
              </a:rPr>
              <a:t>cậy</a:t>
            </a:r>
            <a:r>
              <a:rPr lang="en-US" sz="2500" i="1" spc="-25" dirty="0">
                <a:solidFill>
                  <a:srgbClr val="FF0000"/>
                </a:solidFill>
                <a:latin typeface="Tahoma"/>
                <a:cs typeface="Tahoma"/>
              </a:rPr>
              <a:t> </a:t>
            </a:r>
            <a:r>
              <a:rPr lang="en-US" sz="2500" i="1" spc="-60" dirty="0" err="1">
                <a:solidFill>
                  <a:srgbClr val="FF0000"/>
                </a:solidFill>
                <a:latin typeface="Tahoma"/>
                <a:cs typeface="Tahoma"/>
              </a:rPr>
              <a:t>giữa</a:t>
            </a:r>
            <a:r>
              <a:rPr lang="en-US" sz="2500" i="1" spc="-40" dirty="0">
                <a:solidFill>
                  <a:srgbClr val="FF0000"/>
                </a:solidFill>
                <a:latin typeface="Tahoma"/>
                <a:cs typeface="Tahoma"/>
              </a:rPr>
              <a:t> </a:t>
            </a:r>
            <a:r>
              <a:rPr lang="en-US" sz="2500" i="1" spc="-65" dirty="0" err="1">
                <a:solidFill>
                  <a:srgbClr val="FF0000"/>
                </a:solidFill>
                <a:latin typeface="Tahoma"/>
                <a:cs typeface="Tahoma"/>
              </a:rPr>
              <a:t>các</a:t>
            </a:r>
            <a:r>
              <a:rPr lang="en-US" sz="2500" i="1" spc="-20" dirty="0">
                <a:solidFill>
                  <a:srgbClr val="FF0000"/>
                </a:solidFill>
                <a:latin typeface="Tahoma"/>
                <a:cs typeface="Tahoma"/>
              </a:rPr>
              <a:t> </a:t>
            </a:r>
            <a:r>
              <a:rPr lang="en-US" sz="2500" i="1" spc="-70" dirty="0">
                <a:solidFill>
                  <a:srgbClr val="FF0000"/>
                </a:solidFill>
                <a:latin typeface="Tahoma"/>
                <a:cs typeface="Tahoma"/>
              </a:rPr>
              <a:t>n</a:t>
            </a:r>
            <a:r>
              <a:rPr lang="en-US" sz="2500" i="1" spc="-65" dirty="0">
                <a:solidFill>
                  <a:srgbClr val="FF0000"/>
                </a:solidFill>
                <a:latin typeface="Tahoma"/>
                <a:cs typeface="Tahoma"/>
              </a:rPr>
              <a:t>o</a:t>
            </a:r>
            <a:r>
              <a:rPr lang="en-US" sz="2500" i="1" spc="-55" dirty="0">
                <a:solidFill>
                  <a:srgbClr val="FF0000"/>
                </a:solidFill>
                <a:latin typeface="Tahoma"/>
                <a:cs typeface="Tahoma"/>
              </a:rPr>
              <a:t>de</a:t>
            </a:r>
            <a:r>
              <a:rPr lang="en-US" sz="2500" i="1" spc="-50" dirty="0">
                <a:solidFill>
                  <a:srgbClr val="FF0000"/>
                </a:solidFill>
                <a:latin typeface="Tahoma"/>
                <a:cs typeface="Tahoma"/>
              </a:rPr>
              <a:t> </a:t>
            </a:r>
            <a:r>
              <a:rPr lang="en-US" sz="2500" i="1" spc="-65" dirty="0" err="1">
                <a:solidFill>
                  <a:srgbClr val="FF0000"/>
                </a:solidFill>
                <a:latin typeface="Tahoma"/>
                <a:cs typeface="Tahoma"/>
              </a:rPr>
              <a:t>cận</a:t>
            </a:r>
            <a:r>
              <a:rPr lang="en-US" sz="2500" i="1" spc="-25" dirty="0">
                <a:solidFill>
                  <a:srgbClr val="FF0000"/>
                </a:solidFill>
                <a:latin typeface="Tahoma"/>
                <a:cs typeface="Tahoma"/>
              </a:rPr>
              <a:t> </a:t>
            </a:r>
            <a:r>
              <a:rPr lang="en-US" sz="2500" i="1" spc="-65" dirty="0" err="1">
                <a:solidFill>
                  <a:srgbClr val="FF0000"/>
                </a:solidFill>
                <a:latin typeface="Tahoma"/>
                <a:cs typeface="Tahoma"/>
              </a:rPr>
              <a:t>kề</a:t>
            </a:r>
            <a:endParaRPr lang="en-US" sz="2500" dirty="0">
              <a:latin typeface="Tahoma"/>
              <a:cs typeface="Tahoma"/>
            </a:endParaRPr>
          </a:p>
          <a:p>
            <a:pPr marL="755015" lvl="1" indent="-285115">
              <a:lnSpc>
                <a:spcPct val="100000"/>
              </a:lnSpc>
              <a:spcBef>
                <a:spcPts val="475"/>
              </a:spcBef>
              <a:buClr>
                <a:srgbClr val="3333CC"/>
              </a:buClr>
              <a:buSzPct val="75000"/>
              <a:buFont typeface="Wingdings"/>
              <a:buChar char=""/>
              <a:tabLst>
                <a:tab pos="755650" algn="l"/>
              </a:tabLst>
            </a:pPr>
            <a:r>
              <a:rPr lang="en-US" sz="2000" dirty="0" err="1">
                <a:latin typeface="Tahoma"/>
                <a:cs typeface="Tahoma"/>
              </a:rPr>
              <a:t>chú</a:t>
            </a:r>
            <a:r>
              <a:rPr lang="en-US" sz="2000" spc="-10" dirty="0" err="1">
                <a:latin typeface="Tahoma"/>
                <a:cs typeface="Tahoma"/>
              </a:rPr>
              <a:t>n</a:t>
            </a:r>
            <a:r>
              <a:rPr lang="en-US" sz="2000" dirty="0" err="1">
                <a:latin typeface="Tahoma"/>
                <a:cs typeface="Tahoma"/>
              </a:rPr>
              <a:t>g</a:t>
            </a:r>
            <a:r>
              <a:rPr lang="en-US" sz="2000" spc="-35" dirty="0">
                <a:latin typeface="Tahoma"/>
                <a:cs typeface="Tahoma"/>
              </a:rPr>
              <a:t> </a:t>
            </a:r>
            <a:r>
              <a:rPr lang="en-US" sz="2000" dirty="0">
                <a:latin typeface="Tahoma"/>
                <a:cs typeface="Tahoma"/>
              </a:rPr>
              <a:t>ta </a:t>
            </a:r>
            <a:r>
              <a:rPr lang="en-US" sz="2000" dirty="0" err="1">
                <a:latin typeface="Tahoma"/>
                <a:cs typeface="Tahoma"/>
              </a:rPr>
              <a:t>đã</a:t>
            </a:r>
            <a:r>
              <a:rPr lang="en-US" sz="2000" spc="-15" dirty="0">
                <a:latin typeface="Tahoma"/>
                <a:cs typeface="Tahoma"/>
              </a:rPr>
              <a:t> </a:t>
            </a:r>
            <a:r>
              <a:rPr lang="en-US" sz="2000" dirty="0" err="1">
                <a:latin typeface="Tahoma"/>
                <a:cs typeface="Tahoma"/>
              </a:rPr>
              <a:t>b</a:t>
            </a:r>
            <a:r>
              <a:rPr lang="en-US" sz="2000" spc="-10" dirty="0" err="1">
                <a:latin typeface="Tahoma"/>
                <a:cs typeface="Tahoma"/>
              </a:rPr>
              <a:t>i</a:t>
            </a:r>
            <a:r>
              <a:rPr lang="en-US" sz="2000" dirty="0" err="1">
                <a:latin typeface="Tahoma"/>
                <a:cs typeface="Tahoma"/>
              </a:rPr>
              <a:t>ết</a:t>
            </a:r>
            <a:r>
              <a:rPr lang="en-US" sz="2000" spc="5" dirty="0">
                <a:latin typeface="Tahoma"/>
                <a:cs typeface="Tahoma"/>
              </a:rPr>
              <a:t> </a:t>
            </a:r>
            <a:r>
              <a:rPr lang="en-US" sz="2000" spc="-5" dirty="0" err="1">
                <a:latin typeface="Tahoma"/>
                <a:cs typeface="Tahoma"/>
              </a:rPr>
              <a:t>v</a:t>
            </a:r>
            <a:r>
              <a:rPr lang="en-US" sz="2000" dirty="0" err="1">
                <a:latin typeface="Tahoma"/>
                <a:cs typeface="Tahoma"/>
              </a:rPr>
              <a:t>ề</a:t>
            </a:r>
            <a:r>
              <a:rPr lang="en-US" sz="2000" spc="-5" dirty="0">
                <a:latin typeface="Tahoma"/>
                <a:cs typeface="Tahoma"/>
              </a:rPr>
              <a:t> </a:t>
            </a:r>
            <a:r>
              <a:rPr lang="en-US" sz="2000" dirty="0" err="1">
                <a:latin typeface="Tahoma"/>
                <a:cs typeface="Tahoma"/>
              </a:rPr>
              <a:t>vấn</a:t>
            </a:r>
            <a:r>
              <a:rPr lang="en-US" sz="2000" spc="-5" dirty="0">
                <a:latin typeface="Tahoma"/>
                <a:cs typeface="Tahoma"/>
              </a:rPr>
              <a:t> </a:t>
            </a:r>
            <a:r>
              <a:rPr lang="en-US" sz="2000" dirty="0" err="1">
                <a:latin typeface="Tahoma"/>
                <a:cs typeface="Tahoma"/>
              </a:rPr>
              <a:t>đề</a:t>
            </a:r>
            <a:r>
              <a:rPr lang="en-US" sz="2000" spc="-15" dirty="0">
                <a:latin typeface="Tahoma"/>
                <a:cs typeface="Tahoma"/>
              </a:rPr>
              <a:t> </a:t>
            </a:r>
            <a:r>
              <a:rPr lang="en-US" sz="2000" dirty="0" err="1">
                <a:latin typeface="Tahoma"/>
                <a:cs typeface="Tahoma"/>
              </a:rPr>
              <a:t>này</a:t>
            </a:r>
            <a:r>
              <a:rPr lang="en-US" sz="2000" spc="-5" dirty="0">
                <a:latin typeface="Tahoma"/>
                <a:cs typeface="Tahoma"/>
              </a:rPr>
              <a:t> </a:t>
            </a:r>
            <a:r>
              <a:rPr lang="en-US" sz="2000" dirty="0" err="1">
                <a:latin typeface="Tahoma"/>
                <a:cs typeface="Tahoma"/>
              </a:rPr>
              <a:t>ở</a:t>
            </a:r>
            <a:r>
              <a:rPr lang="en-US" sz="2000" spc="-5" dirty="0">
                <a:latin typeface="Tahoma"/>
                <a:cs typeface="Tahoma"/>
              </a:rPr>
              <a:t> </a:t>
            </a:r>
            <a:r>
              <a:rPr lang="en-US" sz="2000" dirty="0" err="1">
                <a:latin typeface="Tahoma"/>
                <a:cs typeface="Tahoma"/>
              </a:rPr>
              <a:t>tầng</a:t>
            </a:r>
            <a:r>
              <a:rPr lang="en-US" sz="2000" spc="-20" dirty="0">
                <a:latin typeface="Tahoma"/>
                <a:cs typeface="Tahoma"/>
              </a:rPr>
              <a:t> </a:t>
            </a:r>
            <a:r>
              <a:rPr lang="en-US" sz="2000" dirty="0" err="1">
                <a:latin typeface="Tahoma"/>
                <a:cs typeface="Tahoma"/>
              </a:rPr>
              <a:t>truyền</a:t>
            </a:r>
            <a:r>
              <a:rPr lang="en-US" sz="2000" spc="-5" dirty="0">
                <a:latin typeface="Tahoma"/>
                <a:cs typeface="Tahoma"/>
              </a:rPr>
              <a:t> </a:t>
            </a:r>
            <a:r>
              <a:rPr lang="en-US" sz="2000" dirty="0" err="1">
                <a:latin typeface="Tahoma"/>
                <a:cs typeface="Tahoma"/>
              </a:rPr>
              <a:t>tả</a:t>
            </a:r>
            <a:r>
              <a:rPr lang="en-US" sz="2000" spc="-5" dirty="0" err="1">
                <a:latin typeface="Tahoma"/>
                <a:cs typeface="Tahoma"/>
              </a:rPr>
              <a:t>i</a:t>
            </a:r>
            <a:r>
              <a:rPr lang="en-US" sz="2000" dirty="0">
                <a:latin typeface="Tahoma"/>
                <a:cs typeface="Tahoma"/>
              </a:rPr>
              <a:t>!</a:t>
            </a:r>
          </a:p>
          <a:p>
            <a:pPr marL="755015" marR="5080" lvl="1" indent="-285115">
              <a:lnSpc>
                <a:spcPct val="100000"/>
              </a:lnSpc>
              <a:spcBef>
                <a:spcPts val="500"/>
              </a:spcBef>
              <a:buClr>
                <a:srgbClr val="3333CC"/>
              </a:buClr>
              <a:buSzPct val="75000"/>
              <a:buFont typeface="Wingdings"/>
              <a:buChar char=""/>
              <a:tabLst>
                <a:tab pos="755650" algn="l"/>
              </a:tabLst>
            </a:pPr>
            <a:r>
              <a:rPr lang="en-US" sz="2000" dirty="0" err="1">
                <a:latin typeface="Tahoma"/>
                <a:cs typeface="Tahoma"/>
              </a:rPr>
              <a:t>hiếm</a:t>
            </a:r>
            <a:r>
              <a:rPr lang="en-US" sz="2000" spc="-35" dirty="0">
                <a:latin typeface="Tahoma"/>
                <a:cs typeface="Tahoma"/>
              </a:rPr>
              <a:t> </a:t>
            </a:r>
            <a:r>
              <a:rPr lang="en-US" sz="2000" spc="-5" dirty="0" err="1">
                <a:latin typeface="Tahoma"/>
                <a:cs typeface="Tahoma"/>
              </a:rPr>
              <a:t>kh</a:t>
            </a:r>
            <a:r>
              <a:rPr lang="en-US" sz="2000" dirty="0" err="1">
                <a:latin typeface="Tahoma"/>
                <a:cs typeface="Tahoma"/>
              </a:rPr>
              <a:t>i</a:t>
            </a:r>
            <a:r>
              <a:rPr lang="en-US" sz="2000" spc="5" dirty="0">
                <a:latin typeface="Tahoma"/>
                <a:cs typeface="Tahoma"/>
              </a:rPr>
              <a:t> </a:t>
            </a:r>
            <a:r>
              <a:rPr lang="en-US" sz="2000" dirty="0" err="1">
                <a:latin typeface="Tahoma"/>
                <a:cs typeface="Tahoma"/>
              </a:rPr>
              <a:t>d</a:t>
            </a:r>
            <a:r>
              <a:rPr lang="en-US" sz="2000" spc="-10" dirty="0" err="1">
                <a:latin typeface="Tahoma"/>
                <a:cs typeface="Tahoma"/>
              </a:rPr>
              <a:t>ù</a:t>
            </a:r>
            <a:r>
              <a:rPr lang="en-US" sz="2000" dirty="0" err="1">
                <a:latin typeface="Tahoma"/>
                <a:cs typeface="Tahoma"/>
              </a:rPr>
              <a:t>ng</a:t>
            </a:r>
            <a:r>
              <a:rPr lang="en-US" sz="2000" spc="-20" dirty="0">
                <a:latin typeface="Tahoma"/>
                <a:cs typeface="Tahoma"/>
              </a:rPr>
              <a:t> </a:t>
            </a:r>
            <a:r>
              <a:rPr lang="en-US" sz="2000" dirty="0" err="1">
                <a:latin typeface="Tahoma"/>
                <a:cs typeface="Tahoma"/>
              </a:rPr>
              <a:t>trên</a:t>
            </a:r>
            <a:r>
              <a:rPr lang="en-US" sz="2000" spc="-5" dirty="0">
                <a:latin typeface="Tahoma"/>
                <a:cs typeface="Tahoma"/>
              </a:rPr>
              <a:t> </a:t>
            </a:r>
            <a:r>
              <a:rPr lang="en-US" sz="2000" dirty="0" err="1">
                <a:latin typeface="Tahoma"/>
                <a:cs typeface="Tahoma"/>
              </a:rPr>
              <a:t>một</a:t>
            </a:r>
            <a:r>
              <a:rPr lang="en-US" sz="2000" spc="-15" dirty="0">
                <a:latin typeface="Tahoma"/>
                <a:cs typeface="Tahoma"/>
              </a:rPr>
              <a:t> </a:t>
            </a:r>
            <a:r>
              <a:rPr lang="en-US" sz="2000" dirty="0" err="1">
                <a:latin typeface="Tahoma"/>
                <a:cs typeface="Tahoma"/>
              </a:rPr>
              <a:t>liên</a:t>
            </a:r>
            <a:r>
              <a:rPr lang="en-US" sz="2000" dirty="0">
                <a:latin typeface="Tahoma"/>
                <a:cs typeface="Tahoma"/>
              </a:rPr>
              <a:t> </a:t>
            </a:r>
            <a:r>
              <a:rPr lang="en-US" sz="2000" dirty="0" err="1">
                <a:latin typeface="Tahoma"/>
                <a:cs typeface="Tahoma"/>
              </a:rPr>
              <a:t>kết</a:t>
            </a:r>
            <a:r>
              <a:rPr lang="en-US" sz="2000" dirty="0">
                <a:latin typeface="Tahoma"/>
                <a:cs typeface="Tahoma"/>
              </a:rPr>
              <a:t> </a:t>
            </a:r>
            <a:r>
              <a:rPr lang="en-US" sz="2000" spc="-5" dirty="0" err="1">
                <a:latin typeface="Tahoma"/>
                <a:cs typeface="Tahoma"/>
              </a:rPr>
              <a:t>í</a:t>
            </a:r>
            <a:r>
              <a:rPr lang="en-US" sz="2000" dirty="0" err="1">
                <a:latin typeface="Tahoma"/>
                <a:cs typeface="Tahoma"/>
              </a:rPr>
              <a:t>t</a:t>
            </a:r>
            <a:r>
              <a:rPr lang="en-US" sz="2000" spc="10" dirty="0">
                <a:latin typeface="Tahoma"/>
                <a:cs typeface="Tahoma"/>
              </a:rPr>
              <a:t> </a:t>
            </a:r>
            <a:r>
              <a:rPr lang="en-US" sz="2000" dirty="0" err="1">
                <a:latin typeface="Tahoma"/>
                <a:cs typeface="Tahoma"/>
              </a:rPr>
              <a:t>xảy</a:t>
            </a:r>
            <a:r>
              <a:rPr lang="en-US" sz="2000" spc="-20" dirty="0">
                <a:latin typeface="Tahoma"/>
                <a:cs typeface="Tahoma"/>
              </a:rPr>
              <a:t> </a:t>
            </a:r>
            <a:r>
              <a:rPr lang="en-US" sz="2000" spc="-5" dirty="0" err="1">
                <a:latin typeface="Tahoma"/>
                <a:cs typeface="Tahoma"/>
              </a:rPr>
              <a:t>r</a:t>
            </a:r>
            <a:r>
              <a:rPr lang="en-US" sz="2000" dirty="0" err="1">
                <a:latin typeface="Tahoma"/>
                <a:cs typeface="Tahoma"/>
              </a:rPr>
              <a:t>a</a:t>
            </a:r>
            <a:r>
              <a:rPr lang="en-US" sz="2000" dirty="0">
                <a:latin typeface="Tahoma"/>
                <a:cs typeface="Tahoma"/>
              </a:rPr>
              <a:t> </a:t>
            </a:r>
            <a:r>
              <a:rPr lang="en-US" sz="2000" dirty="0" err="1">
                <a:latin typeface="Tahoma"/>
                <a:cs typeface="Tahoma"/>
              </a:rPr>
              <a:t>lỗi</a:t>
            </a:r>
            <a:r>
              <a:rPr lang="en-US" sz="2000" spc="5" dirty="0">
                <a:latin typeface="Tahoma"/>
                <a:cs typeface="Tahoma"/>
              </a:rPr>
              <a:t> </a:t>
            </a:r>
            <a:r>
              <a:rPr lang="en-US" sz="2000" dirty="0">
                <a:latin typeface="Tahoma"/>
                <a:cs typeface="Tahoma"/>
              </a:rPr>
              <a:t>(</a:t>
            </a:r>
            <a:r>
              <a:rPr lang="en-US" sz="2000" dirty="0" err="1">
                <a:latin typeface="Tahoma"/>
                <a:cs typeface="Tahoma"/>
              </a:rPr>
              <a:t>sợi</a:t>
            </a:r>
            <a:r>
              <a:rPr lang="en-US" sz="2000" spc="-15" dirty="0">
                <a:latin typeface="Tahoma"/>
                <a:cs typeface="Tahoma"/>
              </a:rPr>
              <a:t> </a:t>
            </a:r>
            <a:r>
              <a:rPr lang="en-US" sz="2000" dirty="0" err="1">
                <a:latin typeface="Tahoma"/>
                <a:cs typeface="Tahoma"/>
              </a:rPr>
              <a:t>q</a:t>
            </a:r>
            <a:r>
              <a:rPr lang="en-US" sz="2000" spc="-10" dirty="0" err="1">
                <a:latin typeface="Tahoma"/>
                <a:cs typeface="Tahoma"/>
              </a:rPr>
              <a:t>u</a:t>
            </a:r>
            <a:r>
              <a:rPr lang="en-US" sz="2000" dirty="0" err="1">
                <a:latin typeface="Tahoma"/>
                <a:cs typeface="Tahoma"/>
              </a:rPr>
              <a:t>an</a:t>
            </a:r>
            <a:r>
              <a:rPr lang="en-US" sz="2000" spc="-5" dirty="0" err="1">
                <a:latin typeface="Tahoma"/>
                <a:cs typeface="Tahoma"/>
              </a:rPr>
              <a:t>g</a:t>
            </a:r>
            <a:r>
              <a:rPr lang="en-US" sz="2000" dirty="0">
                <a:latin typeface="Tahoma"/>
                <a:cs typeface="Tahoma"/>
              </a:rPr>
              <a:t>,</a:t>
            </a:r>
            <a:r>
              <a:rPr lang="en-US" sz="2000" spc="-35" dirty="0">
                <a:latin typeface="Tahoma"/>
                <a:cs typeface="Tahoma"/>
              </a:rPr>
              <a:t> </a:t>
            </a:r>
            <a:r>
              <a:rPr lang="en-US" sz="2000" dirty="0" err="1">
                <a:latin typeface="Tahoma"/>
                <a:cs typeface="Tahoma"/>
              </a:rPr>
              <a:t>vài</a:t>
            </a:r>
            <a:r>
              <a:rPr lang="en-US" sz="2000" spc="5" dirty="0">
                <a:latin typeface="Tahoma"/>
                <a:cs typeface="Tahoma"/>
              </a:rPr>
              <a:t> </a:t>
            </a:r>
            <a:r>
              <a:rPr lang="en-US" sz="2000" dirty="0" err="1">
                <a:latin typeface="Tahoma"/>
                <a:cs typeface="Tahoma"/>
              </a:rPr>
              <a:t>loại</a:t>
            </a:r>
            <a:r>
              <a:rPr lang="en-US" sz="2000" dirty="0">
                <a:latin typeface="Tahoma"/>
                <a:cs typeface="Tahoma"/>
              </a:rPr>
              <a:t> </a:t>
            </a:r>
            <a:r>
              <a:rPr lang="en-US" sz="2000" dirty="0" err="1">
                <a:latin typeface="Tahoma"/>
                <a:cs typeface="Tahoma"/>
              </a:rPr>
              <a:t>cáp</a:t>
            </a:r>
            <a:r>
              <a:rPr lang="en-US" sz="2000" dirty="0">
                <a:latin typeface="Tahoma"/>
                <a:cs typeface="Tahoma"/>
              </a:rPr>
              <a:t> </a:t>
            </a:r>
            <a:r>
              <a:rPr lang="en-US" sz="2000" dirty="0" err="1">
                <a:latin typeface="Tahoma"/>
                <a:cs typeface="Tahoma"/>
              </a:rPr>
              <a:t>xoắ</a:t>
            </a:r>
            <a:r>
              <a:rPr lang="en-US" sz="2000" spc="-5" dirty="0" err="1">
                <a:latin typeface="Tahoma"/>
                <a:cs typeface="Tahoma"/>
              </a:rPr>
              <a:t>n</a:t>
            </a:r>
            <a:r>
              <a:rPr lang="en-US" sz="2000" dirty="0">
                <a:latin typeface="Tahoma"/>
                <a:cs typeface="Tahoma"/>
              </a:rPr>
              <a:t>)</a:t>
            </a:r>
          </a:p>
          <a:p>
            <a:pPr marL="755015"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các</a:t>
            </a:r>
            <a:r>
              <a:rPr lang="en-US" sz="2000" spc="-15" dirty="0">
                <a:latin typeface="Tahoma"/>
                <a:cs typeface="Tahoma"/>
              </a:rPr>
              <a:t> </a:t>
            </a:r>
            <a:r>
              <a:rPr lang="en-US" sz="2000" dirty="0" err="1">
                <a:latin typeface="Tahoma"/>
                <a:cs typeface="Tahoma"/>
              </a:rPr>
              <a:t>liên</a:t>
            </a:r>
            <a:r>
              <a:rPr lang="en-US" sz="2000" spc="-10" dirty="0">
                <a:latin typeface="Tahoma"/>
                <a:cs typeface="Tahoma"/>
              </a:rPr>
              <a:t> </a:t>
            </a:r>
            <a:r>
              <a:rPr lang="en-US" sz="2000" dirty="0" err="1">
                <a:latin typeface="Tahoma"/>
                <a:cs typeface="Tahoma"/>
              </a:rPr>
              <a:t>kết</a:t>
            </a:r>
            <a:r>
              <a:rPr lang="en-US" sz="2000" dirty="0">
                <a:latin typeface="Tahoma"/>
                <a:cs typeface="Tahoma"/>
              </a:rPr>
              <a:t> </a:t>
            </a:r>
            <a:r>
              <a:rPr lang="en-US" sz="2000" dirty="0" err="1">
                <a:latin typeface="Tahoma"/>
                <a:cs typeface="Tahoma"/>
              </a:rPr>
              <a:t>không</a:t>
            </a:r>
            <a:r>
              <a:rPr lang="en-US" sz="2000" spc="-20" dirty="0">
                <a:latin typeface="Tahoma"/>
                <a:cs typeface="Tahoma"/>
              </a:rPr>
              <a:t> </a:t>
            </a:r>
            <a:r>
              <a:rPr lang="en-US" sz="2000" dirty="0" err="1">
                <a:latin typeface="Tahoma"/>
                <a:cs typeface="Tahoma"/>
              </a:rPr>
              <a:t>dâ</a:t>
            </a:r>
            <a:r>
              <a:rPr lang="en-US" sz="2000" spc="-5" dirty="0" err="1">
                <a:latin typeface="Tahoma"/>
                <a:cs typeface="Tahoma"/>
              </a:rPr>
              <a:t>y</a:t>
            </a:r>
            <a:r>
              <a:rPr lang="en-US" sz="2000" dirty="0">
                <a:latin typeface="Tahoma"/>
                <a:cs typeface="Tahoma"/>
              </a:rPr>
              <a:t>:</a:t>
            </a:r>
            <a:r>
              <a:rPr lang="en-US" sz="2000" spc="-5" dirty="0">
                <a:latin typeface="Tahoma"/>
                <a:cs typeface="Tahoma"/>
              </a:rPr>
              <a:t> </a:t>
            </a:r>
            <a:r>
              <a:rPr lang="en-US" sz="2000" dirty="0" err="1">
                <a:latin typeface="Tahoma"/>
                <a:cs typeface="Tahoma"/>
              </a:rPr>
              <a:t>tần</a:t>
            </a:r>
            <a:r>
              <a:rPr lang="en-US" sz="2000" spc="-5" dirty="0">
                <a:latin typeface="Tahoma"/>
                <a:cs typeface="Tahoma"/>
              </a:rPr>
              <a:t> </a:t>
            </a:r>
            <a:r>
              <a:rPr lang="en-US" sz="2000" spc="5" dirty="0" err="1">
                <a:latin typeface="Tahoma"/>
                <a:cs typeface="Tahoma"/>
              </a:rPr>
              <a:t>s</a:t>
            </a:r>
            <a:r>
              <a:rPr lang="en-US" sz="2000" dirty="0" err="1">
                <a:latin typeface="Tahoma"/>
                <a:cs typeface="Tahoma"/>
              </a:rPr>
              <a:t>ố</a:t>
            </a:r>
            <a:r>
              <a:rPr lang="en-US" sz="2000" spc="-10" dirty="0">
                <a:latin typeface="Tahoma"/>
                <a:cs typeface="Tahoma"/>
              </a:rPr>
              <a:t> </a:t>
            </a:r>
            <a:r>
              <a:rPr lang="en-US" sz="2000" dirty="0" err="1">
                <a:latin typeface="Tahoma"/>
                <a:cs typeface="Tahoma"/>
              </a:rPr>
              <a:t>lỗi</a:t>
            </a:r>
            <a:r>
              <a:rPr lang="en-US" sz="2000" spc="-5" dirty="0">
                <a:latin typeface="Tahoma"/>
                <a:cs typeface="Tahoma"/>
              </a:rPr>
              <a:t> </a:t>
            </a:r>
            <a:r>
              <a:rPr lang="en-US" sz="2000" spc="-5" dirty="0" err="1">
                <a:latin typeface="Tahoma"/>
                <a:cs typeface="Tahoma"/>
              </a:rPr>
              <a:t>cao</a:t>
            </a:r>
            <a:endParaRPr lang="en-US" sz="2000" dirty="0">
              <a:latin typeface="Tahoma"/>
              <a:cs typeface="Tahoma"/>
            </a:endParaRPr>
          </a:p>
          <a:p>
            <a:pPr marL="1154430" marR="229235" lvl="2" indent="-227329">
              <a:lnSpc>
                <a:spcPct val="100000"/>
              </a:lnSpc>
              <a:spcBef>
                <a:spcPts val="480"/>
              </a:spcBef>
              <a:buClr>
                <a:srgbClr val="3333CC"/>
              </a:buClr>
              <a:buSzPct val="50000"/>
              <a:buFont typeface="Comic Sans MS"/>
              <a:buChar char="•"/>
              <a:tabLst>
                <a:tab pos="1154430" algn="l"/>
              </a:tabLst>
            </a:pPr>
            <a:r>
              <a:rPr lang="en-US" sz="2000" dirty="0" err="1">
                <a:latin typeface="Tahoma"/>
                <a:cs typeface="Tahoma"/>
              </a:rPr>
              <a:t>Hỏ</a:t>
            </a:r>
            <a:r>
              <a:rPr lang="en-US" sz="2000" spc="-5" dirty="0" err="1">
                <a:latin typeface="Tahoma"/>
                <a:cs typeface="Tahoma"/>
              </a:rPr>
              <a:t>i</a:t>
            </a:r>
            <a:r>
              <a:rPr lang="en-US" sz="2000" dirty="0">
                <a:latin typeface="Tahoma"/>
                <a:cs typeface="Tahoma"/>
              </a:rPr>
              <a:t>:</a:t>
            </a:r>
            <a:r>
              <a:rPr lang="en-US" sz="2000" spc="-15" dirty="0">
                <a:latin typeface="Tahoma"/>
                <a:cs typeface="Tahoma"/>
              </a:rPr>
              <a:t> </a:t>
            </a:r>
            <a:r>
              <a:rPr lang="en-US" sz="2000" dirty="0" err="1">
                <a:latin typeface="Tahoma"/>
                <a:cs typeface="Tahoma"/>
              </a:rPr>
              <a:t>tại</a:t>
            </a:r>
            <a:r>
              <a:rPr lang="en-US" sz="2000" spc="-5" dirty="0">
                <a:latin typeface="Tahoma"/>
                <a:cs typeface="Tahoma"/>
              </a:rPr>
              <a:t> </a:t>
            </a:r>
            <a:r>
              <a:rPr lang="en-US" sz="2000" dirty="0" err="1">
                <a:latin typeface="Tahoma"/>
                <a:cs typeface="Tahoma"/>
              </a:rPr>
              <a:t>sao</a:t>
            </a:r>
            <a:r>
              <a:rPr lang="en-US" sz="2000" spc="-5" dirty="0">
                <a:latin typeface="Tahoma"/>
                <a:cs typeface="Tahoma"/>
              </a:rPr>
              <a:t> </a:t>
            </a:r>
            <a:r>
              <a:rPr lang="en-US" sz="2000" dirty="0" err="1">
                <a:latin typeface="Tahoma"/>
                <a:cs typeface="Tahoma"/>
              </a:rPr>
              <a:t>cần</a:t>
            </a:r>
            <a:r>
              <a:rPr lang="en-US" sz="2000" spc="-15" dirty="0">
                <a:latin typeface="Tahoma"/>
                <a:cs typeface="Tahoma"/>
              </a:rPr>
              <a:t> </a:t>
            </a:r>
            <a:r>
              <a:rPr lang="en-US" sz="2000" dirty="0" err="1">
                <a:latin typeface="Tahoma"/>
                <a:cs typeface="Tahoma"/>
              </a:rPr>
              <a:t>có</a:t>
            </a:r>
            <a:r>
              <a:rPr lang="en-US" sz="2000" dirty="0">
                <a:latin typeface="Tahoma"/>
                <a:cs typeface="Tahoma"/>
              </a:rPr>
              <a:t> </a:t>
            </a:r>
            <a:r>
              <a:rPr lang="en-US" sz="2000" dirty="0" err="1">
                <a:latin typeface="Tahoma"/>
                <a:cs typeface="Tahoma"/>
              </a:rPr>
              <a:t>tính</a:t>
            </a:r>
            <a:r>
              <a:rPr lang="en-US" sz="2000" spc="-10" dirty="0">
                <a:latin typeface="Tahoma"/>
                <a:cs typeface="Tahoma"/>
              </a:rPr>
              <a:t> </a:t>
            </a:r>
            <a:r>
              <a:rPr lang="en-US" sz="2000" spc="-5" dirty="0">
                <a:latin typeface="Tahoma"/>
                <a:cs typeface="Tahoma"/>
              </a:rPr>
              <a:t>ti</a:t>
            </a:r>
            <a:r>
              <a:rPr lang="en-US" sz="2000" dirty="0">
                <a:latin typeface="Tahoma"/>
                <a:cs typeface="Tahoma"/>
              </a:rPr>
              <a:t>n</a:t>
            </a:r>
            <a:r>
              <a:rPr lang="en-US" sz="2000" spc="10" dirty="0">
                <a:latin typeface="Tahoma"/>
                <a:cs typeface="Tahoma"/>
              </a:rPr>
              <a:t> </a:t>
            </a:r>
            <a:r>
              <a:rPr lang="en-US" sz="2000" dirty="0" err="1">
                <a:latin typeface="Tahoma"/>
                <a:cs typeface="Tahoma"/>
              </a:rPr>
              <a:t>cậy</a:t>
            </a:r>
            <a:r>
              <a:rPr lang="en-US" sz="2000" dirty="0">
                <a:latin typeface="Tahoma"/>
                <a:cs typeface="Tahoma"/>
              </a:rPr>
              <a:t> </a:t>
            </a:r>
            <a:r>
              <a:rPr lang="en-US" sz="2000" dirty="0" err="1">
                <a:latin typeface="Tahoma"/>
                <a:cs typeface="Tahoma"/>
              </a:rPr>
              <a:t>ở</a:t>
            </a:r>
            <a:r>
              <a:rPr lang="en-US" sz="2000" spc="-5" dirty="0">
                <a:latin typeface="Tahoma"/>
                <a:cs typeface="Tahoma"/>
              </a:rPr>
              <a:t> </a:t>
            </a:r>
            <a:r>
              <a:rPr lang="en-US" sz="2000" dirty="0" err="1">
                <a:latin typeface="Tahoma"/>
                <a:cs typeface="Tahoma"/>
              </a:rPr>
              <a:t>cả</a:t>
            </a:r>
            <a:r>
              <a:rPr lang="en-US" sz="2000" spc="-15" dirty="0">
                <a:latin typeface="Tahoma"/>
                <a:cs typeface="Tahoma"/>
              </a:rPr>
              <a:t> </a:t>
            </a:r>
            <a:r>
              <a:rPr lang="en-US" sz="2000" dirty="0" err="1">
                <a:latin typeface="Tahoma"/>
                <a:cs typeface="Tahoma"/>
              </a:rPr>
              <a:t>tần</a:t>
            </a:r>
            <a:r>
              <a:rPr lang="en-US" sz="2000" spc="-5" dirty="0" err="1">
                <a:latin typeface="Tahoma"/>
                <a:cs typeface="Tahoma"/>
              </a:rPr>
              <a:t>g</a:t>
            </a:r>
            <a:r>
              <a:rPr lang="en-US" sz="2000" dirty="0" err="1">
                <a:latin typeface="Tahoma"/>
                <a:cs typeface="Tahoma"/>
              </a:rPr>
              <a:t>-liên</a:t>
            </a:r>
            <a:r>
              <a:rPr lang="en-US" sz="2000" spc="-20" dirty="0">
                <a:latin typeface="Tahoma"/>
                <a:cs typeface="Tahoma"/>
              </a:rPr>
              <a:t> </a:t>
            </a:r>
            <a:r>
              <a:rPr lang="en-US" sz="2000" dirty="0" err="1">
                <a:latin typeface="Tahoma"/>
                <a:cs typeface="Tahoma"/>
              </a:rPr>
              <a:t>kết</a:t>
            </a:r>
            <a:r>
              <a:rPr lang="en-US" sz="2000" dirty="0">
                <a:latin typeface="Tahoma"/>
                <a:cs typeface="Tahoma"/>
              </a:rPr>
              <a:t> </a:t>
            </a:r>
            <a:r>
              <a:rPr lang="en-US" sz="2000" spc="-5" dirty="0" err="1">
                <a:latin typeface="Tahoma"/>
                <a:cs typeface="Tahoma"/>
              </a:rPr>
              <a:t>v</a:t>
            </a:r>
            <a:r>
              <a:rPr lang="en-US" sz="2000" dirty="0" err="1">
                <a:latin typeface="Tahoma"/>
                <a:cs typeface="Tahoma"/>
              </a:rPr>
              <a:t>à</a:t>
            </a:r>
            <a:r>
              <a:rPr lang="en-US" sz="2000" dirty="0">
                <a:latin typeface="Tahoma"/>
                <a:cs typeface="Tahoma"/>
              </a:rPr>
              <a:t> </a:t>
            </a:r>
            <a:r>
              <a:rPr lang="en-US" sz="2000" dirty="0" err="1">
                <a:latin typeface="Tahoma"/>
                <a:cs typeface="Tahoma"/>
              </a:rPr>
              <a:t>đầu</a:t>
            </a:r>
            <a:r>
              <a:rPr lang="en-US" sz="2000" spc="-20" dirty="0">
                <a:latin typeface="Tahoma"/>
                <a:cs typeface="Tahoma"/>
              </a:rPr>
              <a:t> </a:t>
            </a:r>
            <a:r>
              <a:rPr lang="en-US" sz="2000" dirty="0" err="1">
                <a:latin typeface="Tahoma"/>
                <a:cs typeface="Tahoma"/>
              </a:rPr>
              <a:t>cuối</a:t>
            </a:r>
            <a:r>
              <a:rPr lang="en-US" sz="2000" dirty="0">
                <a:latin typeface="Tahoma"/>
                <a:cs typeface="Tahoma"/>
              </a:rPr>
              <a:t>- </a:t>
            </a:r>
            <a:r>
              <a:rPr lang="en-US" sz="2000" dirty="0" err="1">
                <a:latin typeface="Tahoma"/>
                <a:cs typeface="Tahoma"/>
              </a:rPr>
              <a:t>đầu</a:t>
            </a:r>
            <a:r>
              <a:rPr lang="en-US" sz="2000" spc="-30" dirty="0">
                <a:latin typeface="Tahoma"/>
                <a:cs typeface="Tahoma"/>
              </a:rPr>
              <a:t> </a:t>
            </a:r>
            <a:r>
              <a:rPr lang="en-US" sz="2000" dirty="0" err="1">
                <a:latin typeface="Tahoma"/>
                <a:cs typeface="Tahoma"/>
              </a:rPr>
              <a:t>cuố</a:t>
            </a:r>
            <a:r>
              <a:rPr lang="en-US" sz="2000" spc="-5" dirty="0" err="1">
                <a:latin typeface="Tahoma"/>
                <a:cs typeface="Tahoma"/>
              </a:rPr>
              <a:t>i</a:t>
            </a:r>
            <a:r>
              <a:rPr lang="en-US" sz="2000" dirty="0">
                <a:latin typeface="Tahoma"/>
                <a:cs typeface="Tahoma"/>
              </a:rPr>
              <a:t>?</a:t>
            </a:r>
          </a:p>
          <a:p>
            <a:endParaRPr dirty="0"/>
          </a:p>
        </p:txBody>
      </p:sp>
    </p:spTree>
    <p:extLst>
      <p:ext uri="{BB962C8B-B14F-4D97-AF65-F5344CB8AC3E}">
        <p14:creationId xmlns:p14="http://schemas.microsoft.com/office/powerpoint/2010/main" val="13034074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55000" lnSpcReduction="20000"/>
          </a:bodyPr>
          <a:lstStyle/>
          <a:p>
            <a:pPr marL="355600" marR="90805" indent="-342900">
              <a:lnSpc>
                <a:spcPct val="100000"/>
              </a:lnSpc>
              <a:buClr>
                <a:srgbClr val="3333CC"/>
              </a:buClr>
              <a:buSzPct val="85000"/>
              <a:buFont typeface="Arial" charset="0"/>
              <a:buChar char="•"/>
              <a:tabLst>
                <a:tab pos="354330" algn="l"/>
              </a:tabLst>
            </a:pPr>
            <a:r>
              <a:rPr lang="en-US" sz="2000" dirty="0" err="1">
                <a:latin typeface="Tahoma"/>
                <a:cs typeface="Tahoma"/>
              </a:rPr>
              <a:t>Một</a:t>
            </a:r>
            <a:r>
              <a:rPr lang="en-US" sz="2000" spc="-25" dirty="0">
                <a:latin typeface="Tahoma"/>
                <a:cs typeface="Tahoma"/>
              </a:rPr>
              <a:t> </a:t>
            </a:r>
            <a:r>
              <a:rPr lang="en-US" sz="2000" dirty="0" err="1">
                <a:latin typeface="Tahoma"/>
                <a:cs typeface="Tahoma"/>
              </a:rPr>
              <a:t>bản</a:t>
            </a:r>
            <a:r>
              <a:rPr lang="en-US" sz="2000" spc="-20" dirty="0">
                <a:latin typeface="Tahoma"/>
                <a:cs typeface="Tahoma"/>
              </a:rPr>
              <a:t> </a:t>
            </a:r>
            <a:r>
              <a:rPr lang="en-US" sz="2000" dirty="0" err="1">
                <a:latin typeface="Tahoma"/>
                <a:cs typeface="Tahoma"/>
              </a:rPr>
              <a:t>lưu</a:t>
            </a:r>
            <a:r>
              <a:rPr lang="en-US" sz="2000" spc="-10" dirty="0">
                <a:latin typeface="Tahoma"/>
                <a:cs typeface="Tahoma"/>
              </a:rPr>
              <a:t> </a:t>
            </a:r>
            <a:r>
              <a:rPr lang="en-US" sz="2000" dirty="0" err="1">
                <a:latin typeface="Tahoma"/>
                <a:cs typeface="Tahoma"/>
              </a:rPr>
              <a:t>cặp</a:t>
            </a:r>
            <a:r>
              <a:rPr lang="en-US" sz="2000" spc="-5" dirty="0">
                <a:latin typeface="Tahoma"/>
                <a:cs typeface="Tahoma"/>
              </a:rPr>
              <a:t> </a:t>
            </a: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spc="-5" dirty="0">
                <a:latin typeface="Tahoma"/>
                <a:cs typeface="Tahoma"/>
              </a:rPr>
              <a:t> </a:t>
            </a:r>
            <a:r>
              <a:rPr lang="en-US" sz="2000" dirty="0">
                <a:latin typeface="Tahoma"/>
                <a:cs typeface="Tahoma"/>
              </a:rPr>
              <a:t>IP- sang-</a:t>
            </a:r>
            <a:r>
              <a:rPr lang="en-US" sz="2000" spc="-10" dirty="0">
                <a:latin typeface="Tahoma"/>
                <a:cs typeface="Tahoma"/>
              </a:rPr>
              <a:t>M</a:t>
            </a:r>
            <a:r>
              <a:rPr lang="en-US" sz="2000" dirty="0">
                <a:latin typeface="Tahoma"/>
                <a:cs typeface="Tahoma"/>
              </a:rPr>
              <a:t>AC</a:t>
            </a:r>
            <a:r>
              <a:rPr lang="en-US" sz="2000" spc="-60" dirty="0">
                <a:latin typeface="Tahoma"/>
                <a:cs typeface="Tahoma"/>
              </a:rPr>
              <a:t> </a:t>
            </a:r>
            <a:r>
              <a:rPr lang="en-US" sz="2000" dirty="0" err="1">
                <a:latin typeface="Tahoma"/>
                <a:cs typeface="Tahoma"/>
              </a:rPr>
              <a:t>được</a:t>
            </a:r>
            <a:r>
              <a:rPr lang="en-US" sz="2000" dirty="0">
                <a:latin typeface="Tahoma"/>
                <a:cs typeface="Tahoma"/>
              </a:rPr>
              <a:t> </a:t>
            </a:r>
            <a:r>
              <a:rPr lang="en-US" sz="2000" spc="-10" dirty="0" err="1">
                <a:latin typeface="Tahoma"/>
                <a:cs typeface="Tahoma"/>
              </a:rPr>
              <a:t>g</a:t>
            </a:r>
            <a:r>
              <a:rPr lang="en-US" sz="2000" dirty="0" err="1">
                <a:latin typeface="Tahoma"/>
                <a:cs typeface="Tahoma"/>
              </a:rPr>
              <a:t>iữ</a:t>
            </a:r>
            <a:r>
              <a:rPr lang="en-US" sz="2000" dirty="0">
                <a:latin typeface="Tahoma"/>
                <a:cs typeface="Tahoma"/>
              </a:rPr>
              <a:t> </a:t>
            </a:r>
            <a:r>
              <a:rPr lang="en-US" sz="2000" dirty="0" err="1">
                <a:latin typeface="Tahoma"/>
                <a:cs typeface="Tahoma"/>
              </a:rPr>
              <a:t>trong</a:t>
            </a:r>
            <a:r>
              <a:rPr lang="en-US" sz="2000" spc="-20" dirty="0">
                <a:latin typeface="Tahoma"/>
                <a:cs typeface="Tahoma"/>
              </a:rPr>
              <a:t> </a:t>
            </a:r>
            <a:r>
              <a:rPr lang="en-US" sz="2000" dirty="0" err="1">
                <a:latin typeface="Tahoma"/>
                <a:cs typeface="Tahoma"/>
              </a:rPr>
              <a:t>bảng</a:t>
            </a:r>
            <a:r>
              <a:rPr lang="en-US" sz="2000" dirty="0">
                <a:latin typeface="Tahoma"/>
                <a:cs typeface="Tahoma"/>
              </a:rPr>
              <a:t> ARP</a:t>
            </a:r>
            <a:r>
              <a:rPr lang="en-US" sz="2000" spc="-25"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a:latin typeface="Tahoma"/>
                <a:cs typeface="Tahoma"/>
              </a:rPr>
              <a:t>A </a:t>
            </a:r>
            <a:r>
              <a:rPr lang="en-US" sz="2000" dirty="0" err="1">
                <a:latin typeface="Tahoma"/>
                <a:cs typeface="Tahoma"/>
              </a:rPr>
              <a:t>c</a:t>
            </a:r>
            <a:r>
              <a:rPr lang="en-US" sz="2000" spc="-10" dirty="0" err="1">
                <a:latin typeface="Tahoma"/>
                <a:cs typeface="Tahoma"/>
              </a:rPr>
              <a:t>h</a:t>
            </a:r>
            <a:r>
              <a:rPr lang="en-US" sz="2000" dirty="0" err="1">
                <a:latin typeface="Tahoma"/>
                <a:cs typeface="Tahoma"/>
              </a:rPr>
              <a:t>o</a:t>
            </a:r>
            <a:r>
              <a:rPr lang="en-US" sz="2000" dirty="0">
                <a:latin typeface="Tahoma"/>
                <a:cs typeface="Tahoma"/>
              </a:rPr>
              <a:t> </a:t>
            </a:r>
            <a:r>
              <a:rPr lang="en-US" sz="2000" dirty="0" err="1">
                <a:latin typeface="Tahoma"/>
                <a:cs typeface="Tahoma"/>
              </a:rPr>
              <a:t>đến</a:t>
            </a:r>
            <a:r>
              <a:rPr lang="en-US" sz="2000" spc="-20" dirty="0">
                <a:latin typeface="Tahoma"/>
                <a:cs typeface="Tahoma"/>
              </a:rPr>
              <a:t> </a:t>
            </a:r>
            <a:r>
              <a:rPr lang="en-US" sz="2000" dirty="0" err="1">
                <a:latin typeface="Tahoma"/>
                <a:cs typeface="Tahoma"/>
              </a:rPr>
              <a:t>khi</a:t>
            </a:r>
            <a:r>
              <a:rPr lang="en-US" sz="2000" spc="-5" dirty="0">
                <a:latin typeface="Tahoma"/>
                <a:cs typeface="Tahoma"/>
              </a:rPr>
              <a:t> </a:t>
            </a:r>
            <a:r>
              <a:rPr lang="en-US" sz="2000" dirty="0">
                <a:latin typeface="Tahoma"/>
                <a:cs typeface="Tahoma"/>
              </a:rPr>
              <a:t>t/</a:t>
            </a:r>
            <a:r>
              <a:rPr lang="en-US" sz="2000" spc="5" dirty="0">
                <a:latin typeface="Tahoma"/>
                <a:cs typeface="Tahoma"/>
              </a:rPr>
              <a:t>t</a:t>
            </a:r>
            <a:r>
              <a:rPr lang="en-US" sz="2000" dirty="0">
                <a:latin typeface="Tahoma"/>
                <a:cs typeface="Tahoma"/>
              </a:rPr>
              <a:t>in</a:t>
            </a:r>
            <a:r>
              <a:rPr lang="en-US" sz="2000" spc="-10" dirty="0">
                <a:latin typeface="Tahoma"/>
                <a:cs typeface="Tahoma"/>
              </a:rPr>
              <a:t> </a:t>
            </a:r>
            <a:r>
              <a:rPr lang="en-US" sz="2000" dirty="0" err="1">
                <a:latin typeface="Tahoma"/>
                <a:cs typeface="Tahoma"/>
              </a:rPr>
              <a:t>trở</a:t>
            </a:r>
            <a:r>
              <a:rPr lang="en-US" sz="2000" dirty="0">
                <a:latin typeface="Tahoma"/>
                <a:cs typeface="Tahoma"/>
              </a:rPr>
              <a:t> </a:t>
            </a:r>
            <a:r>
              <a:rPr lang="en-US" sz="2000" dirty="0" err="1">
                <a:latin typeface="Tahoma"/>
                <a:cs typeface="Tahoma"/>
              </a:rPr>
              <a:t>nên</a:t>
            </a:r>
            <a:r>
              <a:rPr lang="en-US" sz="2000" spc="-35" dirty="0">
                <a:latin typeface="Tahoma"/>
                <a:cs typeface="Tahoma"/>
              </a:rPr>
              <a:t> </a:t>
            </a:r>
            <a:r>
              <a:rPr lang="en-US" sz="2000" dirty="0" err="1">
                <a:latin typeface="Tahoma"/>
                <a:cs typeface="Tahoma"/>
              </a:rPr>
              <a:t>cũ</a:t>
            </a:r>
            <a:r>
              <a:rPr lang="en-US" sz="2000" spc="-10" dirty="0">
                <a:latin typeface="Tahoma"/>
                <a:cs typeface="Tahoma"/>
              </a:rPr>
              <a:t> </a:t>
            </a:r>
            <a:r>
              <a:rPr lang="en-US" sz="2000" dirty="0">
                <a:latin typeface="Tahoma"/>
                <a:cs typeface="Tahoma"/>
              </a:rPr>
              <a:t>(</a:t>
            </a:r>
            <a:r>
              <a:rPr lang="en-US" sz="2000" dirty="0" err="1">
                <a:latin typeface="Tahoma"/>
                <a:cs typeface="Tahoma"/>
              </a:rPr>
              <a:t>hết</a:t>
            </a:r>
            <a:r>
              <a:rPr lang="en-US" sz="2000" spc="-2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ờ</a:t>
            </a:r>
            <a:r>
              <a:rPr lang="en-US" sz="2000" dirty="0">
                <a:latin typeface="Tahoma"/>
                <a:cs typeface="Tahoma"/>
              </a:rPr>
              <a:t>)</a:t>
            </a:r>
          </a:p>
          <a:p>
            <a:pPr marL="754380" marR="221615" lvl="1" indent="-284480">
              <a:lnSpc>
                <a:spcPct val="100000"/>
              </a:lnSpc>
              <a:spcBef>
                <a:spcPts val="490"/>
              </a:spcBef>
              <a:buClr>
                <a:srgbClr val="3333CC"/>
              </a:buClr>
              <a:buSzPct val="75000"/>
              <a:buFont typeface="Wingdings"/>
              <a:buChar char=""/>
              <a:tabLst>
                <a:tab pos="755015" algn="l"/>
              </a:tabLst>
            </a:pPr>
            <a:r>
              <a:rPr lang="en-US" sz="2000" dirty="0" err="1">
                <a:latin typeface="Tahoma"/>
                <a:cs typeface="Tahoma"/>
              </a:rPr>
              <a:t>trạng</a:t>
            </a:r>
            <a:r>
              <a:rPr lang="en-US" sz="2000" spc="-15" dirty="0">
                <a:latin typeface="Tahoma"/>
                <a:cs typeface="Tahoma"/>
              </a:rPr>
              <a:t> </a:t>
            </a:r>
            <a:r>
              <a:rPr lang="en-US" sz="2000" dirty="0" err="1">
                <a:latin typeface="Tahoma"/>
                <a:cs typeface="Tahoma"/>
              </a:rPr>
              <a:t>thái</a:t>
            </a:r>
            <a:r>
              <a:rPr lang="en-US" sz="2000" dirty="0">
                <a:latin typeface="Tahoma"/>
                <a:cs typeface="Tahoma"/>
              </a:rPr>
              <a:t> </a:t>
            </a:r>
            <a:r>
              <a:rPr lang="en-US" sz="2000" dirty="0" err="1">
                <a:latin typeface="Tahoma"/>
                <a:cs typeface="Tahoma"/>
              </a:rPr>
              <a:t>mề</a:t>
            </a:r>
            <a:r>
              <a:rPr lang="en-US" sz="2000" spc="-10" dirty="0" err="1">
                <a:latin typeface="Tahoma"/>
                <a:cs typeface="Tahoma"/>
              </a:rPr>
              <a:t>m</a:t>
            </a:r>
            <a:r>
              <a:rPr lang="en-US" sz="2000" dirty="0">
                <a:latin typeface="Tahoma"/>
                <a:cs typeface="Tahoma"/>
              </a:rPr>
              <a:t>:</a:t>
            </a:r>
            <a:r>
              <a:rPr lang="en-US" sz="2000" spc="-15" dirty="0">
                <a:latin typeface="Tahoma"/>
                <a:cs typeface="Tahoma"/>
              </a:rPr>
              <a:t> </a:t>
            </a:r>
            <a:r>
              <a:rPr lang="en-US" sz="2000" dirty="0">
                <a:latin typeface="Tahoma"/>
                <a:cs typeface="Tahoma"/>
              </a:rPr>
              <a:t>t/</a:t>
            </a:r>
            <a:r>
              <a:rPr lang="en-US" sz="2000" spc="5" dirty="0">
                <a:latin typeface="Tahoma"/>
                <a:cs typeface="Tahoma"/>
              </a:rPr>
              <a:t>t</a:t>
            </a:r>
            <a:r>
              <a:rPr lang="en-US" sz="2000" dirty="0">
                <a:latin typeface="Tahoma"/>
                <a:cs typeface="Tahoma"/>
              </a:rPr>
              <a:t>in</a:t>
            </a:r>
            <a:r>
              <a:rPr lang="en-US" sz="2000" spc="-10" dirty="0">
                <a:latin typeface="Tahoma"/>
                <a:cs typeface="Tahoma"/>
              </a:rPr>
              <a:t> </a:t>
            </a:r>
            <a:r>
              <a:rPr lang="en-US" sz="2000" dirty="0" err="1">
                <a:latin typeface="Tahoma"/>
                <a:cs typeface="Tahoma"/>
              </a:rPr>
              <a:t>sẽ</a:t>
            </a:r>
            <a:r>
              <a:rPr lang="en-US" sz="2000" spc="-15" dirty="0">
                <a:latin typeface="Tahoma"/>
                <a:cs typeface="Tahoma"/>
              </a:rPr>
              <a:t> </a:t>
            </a:r>
            <a:r>
              <a:rPr lang="en-US" sz="2000" dirty="0" err="1">
                <a:latin typeface="Tahoma"/>
                <a:cs typeface="Tahoma"/>
              </a:rPr>
              <a:t>bị</a:t>
            </a:r>
            <a:r>
              <a:rPr lang="en-US" sz="2000" dirty="0">
                <a:latin typeface="Tahoma"/>
                <a:cs typeface="Tahoma"/>
              </a:rPr>
              <a:t> </a:t>
            </a:r>
            <a:r>
              <a:rPr lang="en-US" sz="2000" dirty="0" err="1">
                <a:latin typeface="Tahoma"/>
                <a:cs typeface="Tahoma"/>
              </a:rPr>
              <a:t>x</a:t>
            </a:r>
            <a:r>
              <a:rPr lang="en-US" sz="2000" spc="5" dirty="0" err="1">
                <a:latin typeface="Tahoma"/>
                <a:cs typeface="Tahoma"/>
              </a:rPr>
              <a:t>ó</a:t>
            </a:r>
            <a:r>
              <a:rPr lang="en-US" sz="2000" dirty="0" err="1">
                <a:latin typeface="Tahoma"/>
                <a:cs typeface="Tahoma"/>
              </a:rPr>
              <a:t>a</a:t>
            </a:r>
            <a:r>
              <a:rPr lang="en-US" sz="2000" spc="-35" dirty="0">
                <a:latin typeface="Tahoma"/>
                <a:cs typeface="Tahoma"/>
              </a:rPr>
              <a:t> </a:t>
            </a:r>
            <a:r>
              <a:rPr lang="en-US" sz="2000" dirty="0" err="1">
                <a:latin typeface="Tahoma"/>
                <a:cs typeface="Tahoma"/>
              </a:rPr>
              <a:t>khỏi</a:t>
            </a:r>
            <a:r>
              <a:rPr lang="en-US" sz="2000" dirty="0">
                <a:latin typeface="Tahoma"/>
                <a:cs typeface="Tahoma"/>
              </a:rPr>
              <a:t> </a:t>
            </a:r>
            <a:r>
              <a:rPr lang="en-US" sz="2000" dirty="0" err="1">
                <a:latin typeface="Tahoma"/>
                <a:cs typeface="Tahoma"/>
              </a:rPr>
              <a:t>bảng</a:t>
            </a:r>
            <a:r>
              <a:rPr lang="en-US" sz="2000" spc="-30" dirty="0">
                <a:latin typeface="Tahoma"/>
                <a:cs typeface="Tahoma"/>
              </a:rPr>
              <a:t> </a:t>
            </a:r>
            <a:r>
              <a:rPr lang="en-US" sz="2000" dirty="0">
                <a:latin typeface="Tahoma"/>
                <a:cs typeface="Tahoma"/>
              </a:rPr>
              <a:t>ARP</a:t>
            </a:r>
            <a:r>
              <a:rPr lang="en-US" sz="2000" spc="-15" dirty="0">
                <a:latin typeface="Tahoma"/>
                <a:cs typeface="Tahoma"/>
              </a:rPr>
              <a:t> </a:t>
            </a:r>
            <a:r>
              <a:rPr lang="en-US" sz="2000" dirty="0" err="1">
                <a:latin typeface="Tahoma"/>
                <a:cs typeface="Tahoma"/>
              </a:rPr>
              <a:t>nếu</a:t>
            </a:r>
            <a:r>
              <a:rPr lang="en-US" sz="2000" dirty="0">
                <a:latin typeface="Tahoma"/>
                <a:cs typeface="Tahoma"/>
              </a:rPr>
              <a:t> </a:t>
            </a:r>
            <a:r>
              <a:rPr lang="en-US" sz="2000" dirty="0" err="1">
                <a:latin typeface="Tahoma"/>
                <a:cs typeface="Tahoma"/>
              </a:rPr>
              <a:t>không</a:t>
            </a:r>
            <a:r>
              <a:rPr lang="en-US" sz="2000" spc="-35" dirty="0">
                <a:latin typeface="Tahoma"/>
                <a:cs typeface="Tahoma"/>
              </a:rPr>
              <a:t> </a:t>
            </a:r>
            <a:r>
              <a:rPr lang="en-US" sz="2000" dirty="0" err="1">
                <a:latin typeface="Tahoma"/>
                <a:cs typeface="Tahoma"/>
              </a:rPr>
              <a:t>được</a:t>
            </a:r>
            <a:r>
              <a:rPr lang="en-US" sz="2000" dirty="0">
                <a:latin typeface="Tahoma"/>
                <a:cs typeface="Tahoma"/>
              </a:rPr>
              <a:t> </a:t>
            </a:r>
            <a:r>
              <a:rPr lang="en-US" sz="2000" dirty="0" err="1">
                <a:latin typeface="Tahoma"/>
                <a:cs typeface="Tahoma"/>
              </a:rPr>
              <a:t>làm</a:t>
            </a:r>
            <a:r>
              <a:rPr lang="en-US" sz="2000" spc="-10" dirty="0">
                <a:latin typeface="Tahoma"/>
                <a:cs typeface="Tahoma"/>
              </a:rPr>
              <a:t> </a:t>
            </a:r>
            <a:r>
              <a:rPr lang="en-US" sz="2000" dirty="0" err="1">
                <a:latin typeface="Tahoma"/>
                <a:cs typeface="Tahoma"/>
              </a:rPr>
              <a:t>mới</a:t>
            </a:r>
            <a:endParaRPr lang="en-US" sz="2000" dirty="0">
              <a:latin typeface="Tahoma"/>
              <a:cs typeface="Tahoma"/>
            </a:endParaRPr>
          </a:p>
          <a:p>
            <a:pPr marL="355600" indent="-342900">
              <a:lnSpc>
                <a:spcPct val="100000"/>
              </a:lnSpc>
              <a:spcBef>
                <a:spcPts val="610"/>
              </a:spcBef>
              <a:buClr>
                <a:srgbClr val="3333CC"/>
              </a:buClr>
              <a:buSzPct val="83333"/>
              <a:buFont typeface="Arial" charset="0"/>
              <a:buChar char="•"/>
              <a:tabLst>
                <a:tab pos="354330" algn="l"/>
              </a:tabLst>
            </a:pPr>
            <a:r>
              <a:rPr lang="en-US" sz="2400" dirty="0">
                <a:latin typeface="Tahoma"/>
                <a:cs typeface="Tahoma"/>
              </a:rPr>
              <a:t>ARP</a:t>
            </a:r>
            <a:r>
              <a:rPr lang="en-US" sz="2400" spc="-20" dirty="0">
                <a:latin typeface="Tahoma"/>
                <a:cs typeface="Tahoma"/>
              </a:rPr>
              <a:t> </a:t>
            </a:r>
            <a:r>
              <a:rPr lang="en-US" sz="2400" dirty="0">
                <a:latin typeface="Tahoma"/>
                <a:cs typeface="Tahoma"/>
              </a:rPr>
              <a:t>“</a:t>
            </a:r>
            <a:r>
              <a:rPr lang="en-US" sz="2400" dirty="0" err="1">
                <a:latin typeface="Tahoma"/>
                <a:cs typeface="Tahoma"/>
              </a:rPr>
              <a:t>c</a:t>
            </a:r>
            <a:r>
              <a:rPr lang="en-US" sz="2400" spc="-10" dirty="0" err="1">
                <a:latin typeface="Tahoma"/>
                <a:cs typeface="Tahoma"/>
              </a:rPr>
              <a:t>ắ</a:t>
            </a:r>
            <a:r>
              <a:rPr lang="en-US" sz="2400" spc="-5" dirty="0" err="1">
                <a:latin typeface="Tahoma"/>
                <a:cs typeface="Tahoma"/>
              </a:rPr>
              <a:t>m</a:t>
            </a:r>
            <a:r>
              <a:rPr lang="en-US" sz="2400" dirty="0" err="1">
                <a:latin typeface="Tahoma"/>
                <a:cs typeface="Tahoma"/>
              </a:rPr>
              <a:t>-v</a:t>
            </a:r>
            <a:r>
              <a:rPr lang="en-US" sz="2400" spc="-5" dirty="0" err="1">
                <a:latin typeface="Tahoma"/>
                <a:cs typeface="Tahoma"/>
              </a:rPr>
              <a:t>à</a:t>
            </a:r>
            <a:r>
              <a:rPr lang="en-US" sz="2400" dirty="0" err="1">
                <a:latin typeface="Tahoma"/>
                <a:cs typeface="Tahoma"/>
              </a:rPr>
              <a:t>-chơi</a:t>
            </a:r>
            <a:r>
              <a:rPr lang="en-US" sz="2400" dirty="0">
                <a:latin typeface="Tahoma"/>
                <a:cs typeface="Tahoma"/>
              </a:rPr>
              <a:t>”:</a:t>
            </a:r>
          </a:p>
          <a:p>
            <a:pPr marL="754380" marR="5080" lvl="1" indent="-284480">
              <a:lnSpc>
                <a:spcPts val="2400"/>
              </a:lnSpc>
              <a:spcBef>
                <a:spcPts val="575"/>
              </a:spcBef>
              <a:buClr>
                <a:srgbClr val="3333CC"/>
              </a:buClr>
              <a:buSzPct val="75000"/>
              <a:buFont typeface="Wingdings"/>
              <a:buChar char=""/>
              <a:tabLst>
                <a:tab pos="755015" algn="l"/>
              </a:tabLst>
            </a:pPr>
            <a:r>
              <a:rPr lang="en-US" sz="2000" dirty="0" err="1">
                <a:latin typeface="Tahoma"/>
                <a:cs typeface="Tahoma"/>
              </a:rPr>
              <a:t>các</a:t>
            </a:r>
            <a:r>
              <a:rPr lang="en-US" sz="2000" spc="-15" dirty="0">
                <a:latin typeface="Tahoma"/>
                <a:cs typeface="Tahoma"/>
              </a:rPr>
              <a:t> </a:t>
            </a:r>
            <a:r>
              <a:rPr lang="en-US" sz="2000" dirty="0" err="1">
                <a:latin typeface="Tahoma"/>
                <a:cs typeface="Tahoma"/>
              </a:rPr>
              <a:t>nốt</a:t>
            </a:r>
            <a:r>
              <a:rPr lang="en-US" sz="2000" spc="-10" dirty="0">
                <a:latin typeface="Tahoma"/>
                <a:cs typeface="Tahoma"/>
              </a:rPr>
              <a:t> </a:t>
            </a:r>
            <a:r>
              <a:rPr lang="en-US" sz="2000" dirty="0" err="1">
                <a:latin typeface="Tahoma"/>
                <a:cs typeface="Tahoma"/>
              </a:rPr>
              <a:t>tạo</a:t>
            </a:r>
            <a:r>
              <a:rPr lang="en-US" sz="2000" dirty="0">
                <a:latin typeface="Tahoma"/>
                <a:cs typeface="Tahoma"/>
              </a:rPr>
              <a:t> </a:t>
            </a:r>
            <a:r>
              <a:rPr lang="en-US" sz="2000" dirty="0" err="1">
                <a:latin typeface="Tahoma"/>
                <a:cs typeface="Tahoma"/>
              </a:rPr>
              <a:t>ra</a:t>
            </a:r>
            <a:r>
              <a:rPr lang="en-US" sz="2000" dirty="0">
                <a:latin typeface="Tahoma"/>
                <a:cs typeface="Tahoma"/>
              </a:rPr>
              <a:t> </a:t>
            </a:r>
            <a:r>
              <a:rPr lang="en-US" sz="2000" dirty="0" err="1">
                <a:latin typeface="Tahoma"/>
                <a:cs typeface="Tahoma"/>
              </a:rPr>
              <a:t>bảng</a:t>
            </a:r>
            <a:r>
              <a:rPr lang="en-US" sz="2000" spc="-25" dirty="0">
                <a:latin typeface="Tahoma"/>
                <a:cs typeface="Tahoma"/>
              </a:rPr>
              <a:t> </a:t>
            </a:r>
            <a:r>
              <a:rPr lang="en-US" sz="2000" dirty="0">
                <a:latin typeface="Tahoma"/>
                <a:cs typeface="Tahoma"/>
              </a:rPr>
              <a:t>ARP</a:t>
            </a:r>
            <a:r>
              <a:rPr lang="en-US" sz="2000" spc="-25" dirty="0">
                <a:latin typeface="Tahoma"/>
                <a:cs typeface="Tahoma"/>
              </a:rPr>
              <a:t> </a:t>
            </a:r>
            <a:r>
              <a:rPr lang="en-US" sz="2000" dirty="0" err="1">
                <a:latin typeface="Tahoma"/>
                <a:cs typeface="Tahoma"/>
              </a:rPr>
              <a:t>của</a:t>
            </a:r>
            <a:r>
              <a:rPr lang="en-US" sz="2000" dirty="0">
                <a:latin typeface="Tahoma"/>
                <a:cs typeface="Tahoma"/>
              </a:rPr>
              <a:t> </a:t>
            </a:r>
            <a:r>
              <a:rPr lang="en-US" sz="2000" dirty="0" err="1">
                <a:latin typeface="Tahoma"/>
                <a:cs typeface="Tahoma"/>
              </a:rPr>
              <a:t>chú</a:t>
            </a:r>
            <a:r>
              <a:rPr lang="en-US" sz="2000" spc="-10" dirty="0" err="1">
                <a:latin typeface="Tahoma"/>
                <a:cs typeface="Tahoma"/>
              </a:rPr>
              <a:t>n</a:t>
            </a:r>
            <a:r>
              <a:rPr lang="en-US" sz="2000" dirty="0" err="1">
                <a:latin typeface="Tahoma"/>
                <a:cs typeface="Tahoma"/>
              </a:rPr>
              <a:t>g</a:t>
            </a:r>
            <a:r>
              <a:rPr lang="en-US" sz="2000" spc="-35" dirty="0">
                <a:latin typeface="Tahoma"/>
                <a:cs typeface="Tahoma"/>
              </a:rPr>
              <a:t> </a:t>
            </a:r>
            <a:r>
              <a:rPr lang="en-US" sz="2000" dirty="0" err="1">
                <a:latin typeface="Tahoma"/>
                <a:cs typeface="Tahoma"/>
              </a:rPr>
              <a:t>mà</a:t>
            </a:r>
            <a:r>
              <a:rPr lang="en-US" sz="2000" spc="-15" dirty="0">
                <a:latin typeface="Tahoma"/>
                <a:cs typeface="Tahoma"/>
              </a:rPr>
              <a:t> </a:t>
            </a:r>
            <a:r>
              <a:rPr lang="en-US" sz="2100" i="1" spc="-60" dirty="0" err="1">
                <a:latin typeface="Tahoma"/>
                <a:cs typeface="Tahoma"/>
              </a:rPr>
              <a:t>không</a:t>
            </a:r>
            <a:r>
              <a:rPr lang="en-US" sz="2100" i="1" spc="-55" dirty="0">
                <a:latin typeface="Tahoma"/>
                <a:cs typeface="Tahoma"/>
              </a:rPr>
              <a:t> </a:t>
            </a:r>
            <a:r>
              <a:rPr lang="en-US" sz="2100" i="1" spc="-55" dirty="0" err="1">
                <a:latin typeface="Tahoma"/>
                <a:cs typeface="Tahoma"/>
              </a:rPr>
              <a:t>có</a:t>
            </a:r>
            <a:r>
              <a:rPr lang="en-US" sz="2100" i="1" spc="-30" dirty="0">
                <a:latin typeface="Tahoma"/>
                <a:cs typeface="Tahoma"/>
              </a:rPr>
              <a:t> </a:t>
            </a:r>
            <a:r>
              <a:rPr lang="en-US" sz="2100" i="1" spc="-60" dirty="0" err="1">
                <a:latin typeface="Tahoma"/>
                <a:cs typeface="Tahoma"/>
              </a:rPr>
              <a:t>sự</a:t>
            </a:r>
            <a:r>
              <a:rPr lang="en-US" sz="2100" i="1" spc="-50" dirty="0">
                <a:latin typeface="Tahoma"/>
                <a:cs typeface="Tahoma"/>
              </a:rPr>
              <a:t> </a:t>
            </a:r>
            <a:r>
              <a:rPr lang="en-US" sz="2100" i="1" spc="-55" dirty="0">
                <a:latin typeface="Tahoma"/>
                <a:cs typeface="Tahoma"/>
              </a:rPr>
              <a:t>can</a:t>
            </a:r>
            <a:r>
              <a:rPr lang="en-US" sz="2100" i="1" spc="-45" dirty="0">
                <a:latin typeface="Tahoma"/>
                <a:cs typeface="Tahoma"/>
              </a:rPr>
              <a:t> </a:t>
            </a:r>
            <a:r>
              <a:rPr lang="en-US" sz="2100" i="1" spc="-45" dirty="0" err="1">
                <a:latin typeface="Tahoma"/>
                <a:cs typeface="Tahoma"/>
              </a:rPr>
              <a:t>thiệp</a:t>
            </a:r>
            <a:r>
              <a:rPr lang="en-US" sz="2100" i="1" spc="-50" dirty="0">
                <a:latin typeface="Tahoma"/>
                <a:cs typeface="Tahoma"/>
              </a:rPr>
              <a:t> </a:t>
            </a:r>
            <a:r>
              <a:rPr lang="en-US" sz="2100" i="1" spc="-50" dirty="0" err="1">
                <a:latin typeface="Tahoma"/>
                <a:cs typeface="Tahoma"/>
              </a:rPr>
              <a:t>từ</a:t>
            </a:r>
            <a:r>
              <a:rPr lang="en-US" sz="2100" i="1" spc="-30" dirty="0">
                <a:latin typeface="Tahoma"/>
                <a:cs typeface="Tahoma"/>
              </a:rPr>
              <a:t> </a:t>
            </a:r>
            <a:r>
              <a:rPr lang="en-US" sz="2100" i="1" spc="-70" dirty="0" err="1">
                <a:latin typeface="Tahoma"/>
                <a:cs typeface="Tahoma"/>
              </a:rPr>
              <a:t>p</a:t>
            </a:r>
            <a:r>
              <a:rPr lang="en-US" sz="2100" i="1" spc="-50" dirty="0" err="1">
                <a:latin typeface="Tahoma"/>
                <a:cs typeface="Tahoma"/>
              </a:rPr>
              <a:t>hía</a:t>
            </a:r>
            <a:r>
              <a:rPr lang="en-US" sz="2100" i="1" spc="-30" dirty="0">
                <a:latin typeface="Tahoma"/>
                <a:cs typeface="Tahoma"/>
              </a:rPr>
              <a:t> </a:t>
            </a:r>
            <a:r>
              <a:rPr lang="en-US" sz="2100" i="1" spc="-70" dirty="0" err="1">
                <a:latin typeface="Tahoma"/>
                <a:cs typeface="Tahoma"/>
              </a:rPr>
              <a:t>q</a:t>
            </a:r>
            <a:r>
              <a:rPr lang="en-US" sz="2100" i="1" spc="-60" dirty="0" err="1">
                <a:latin typeface="Tahoma"/>
                <a:cs typeface="Tahoma"/>
              </a:rPr>
              <a:t>uản</a:t>
            </a:r>
            <a:r>
              <a:rPr lang="en-US" sz="2100" i="1" spc="-60" dirty="0">
                <a:latin typeface="Tahoma"/>
                <a:cs typeface="Tahoma"/>
              </a:rPr>
              <a:t> </a:t>
            </a:r>
            <a:r>
              <a:rPr lang="en-US" sz="2100" i="1" spc="-35" dirty="0" err="1">
                <a:latin typeface="Tahoma"/>
                <a:cs typeface="Tahoma"/>
              </a:rPr>
              <a:t>trị</a:t>
            </a:r>
            <a:r>
              <a:rPr lang="en-US" sz="2100" i="1" spc="-15" dirty="0">
                <a:latin typeface="Tahoma"/>
                <a:cs typeface="Tahoma"/>
              </a:rPr>
              <a:t> </a:t>
            </a:r>
            <a:r>
              <a:rPr lang="en-US" sz="2100" i="1" spc="-50" dirty="0" err="1">
                <a:latin typeface="Tahoma"/>
                <a:cs typeface="Tahoma"/>
              </a:rPr>
              <a:t>viên</a:t>
            </a:r>
            <a:r>
              <a:rPr lang="en-US" sz="2100" i="1" spc="-50" dirty="0">
                <a:latin typeface="Tahoma"/>
                <a:cs typeface="Tahoma"/>
              </a:rPr>
              <a:t> </a:t>
            </a:r>
            <a:r>
              <a:rPr lang="en-US" sz="2100" i="1" spc="-50" dirty="0" err="1">
                <a:latin typeface="Tahoma"/>
                <a:cs typeface="Tahoma"/>
              </a:rPr>
              <a:t>của</a:t>
            </a:r>
            <a:r>
              <a:rPr lang="en-US" sz="2100" i="1" spc="-60" dirty="0">
                <a:latin typeface="Tahoma"/>
                <a:cs typeface="Tahoma"/>
              </a:rPr>
              <a:t> </a:t>
            </a:r>
            <a:r>
              <a:rPr lang="en-US" sz="2100" i="1" spc="-65" dirty="0" err="1">
                <a:latin typeface="Tahoma"/>
                <a:cs typeface="Tahoma"/>
              </a:rPr>
              <a:t>mạng</a:t>
            </a:r>
            <a:endParaRPr lang="en-US" sz="2100" dirty="0">
              <a:latin typeface="Tahoma"/>
              <a:cs typeface="Tahoma"/>
            </a:endParaRPr>
          </a:p>
          <a:p>
            <a:pPr marL="353695" marR="5080" indent="-340995" algn="just">
              <a:lnSpc>
                <a:spcPct val="100000"/>
              </a:lnSpc>
              <a:buClr>
                <a:srgbClr val="3333CC"/>
              </a:buClr>
              <a:buSzPct val="85000"/>
              <a:buFont typeface="Wingdings"/>
              <a:buChar char=""/>
              <a:tabLst>
                <a:tab pos="354330" algn="l"/>
              </a:tabLst>
            </a:pPr>
            <a:endParaRPr lang="en-US" sz="2000" dirty="0">
              <a:latin typeface="Tahoma"/>
              <a:cs typeface="Tahoma"/>
            </a:endParaRPr>
          </a:p>
          <a:p>
            <a:pPr marL="353695" marR="5080" indent="-340995" algn="just">
              <a:lnSpc>
                <a:spcPct val="100000"/>
              </a:lnSpc>
              <a:buClr>
                <a:srgbClr val="3333CC"/>
              </a:buClr>
              <a:buSzPct val="85000"/>
              <a:buFont typeface="Wingdings"/>
              <a:buChar char=""/>
              <a:tabLst>
                <a:tab pos="354330" algn="l"/>
              </a:tabLst>
            </a:pPr>
            <a:endParaRPr lang="en-US" sz="2000" dirty="0">
              <a:latin typeface="Tahoma"/>
              <a:cs typeface="Tahoma"/>
            </a:endParaRPr>
          </a:p>
          <a:p>
            <a:pPr marL="353695" marR="5080" indent="-340995" algn="just">
              <a:lnSpc>
                <a:spcPct val="100000"/>
              </a:lnSpc>
              <a:buClr>
                <a:srgbClr val="3333CC"/>
              </a:buClr>
              <a:buSzPct val="85000"/>
              <a:buFont typeface="Wingdings"/>
              <a:buChar char=""/>
              <a:tabLst>
                <a:tab pos="354330" algn="l"/>
              </a:tabLst>
            </a:pPr>
            <a:r>
              <a:rPr lang="en-US" sz="2000" dirty="0">
                <a:latin typeface="Tahoma"/>
                <a:cs typeface="Tahoma"/>
              </a:rPr>
              <a:t>A</a:t>
            </a:r>
            <a:r>
              <a:rPr lang="en-US" sz="2000" spc="-20" dirty="0">
                <a:latin typeface="Tahoma"/>
                <a:cs typeface="Tahoma"/>
              </a:rPr>
              <a:t> </a:t>
            </a:r>
            <a:r>
              <a:rPr lang="en-US" sz="2000" dirty="0" err="1">
                <a:latin typeface="Tahoma"/>
                <a:cs typeface="Tahoma"/>
              </a:rPr>
              <a:t>muốn</a:t>
            </a:r>
            <a:r>
              <a:rPr lang="en-US" sz="2000" spc="-2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a:latin typeface="Tahoma"/>
                <a:cs typeface="Tahoma"/>
              </a:rPr>
              <a:t>tin</a:t>
            </a:r>
            <a:r>
              <a:rPr lang="en-US" sz="2000" spc="5" dirty="0">
                <a:latin typeface="Tahoma"/>
                <a:cs typeface="Tahoma"/>
              </a:rPr>
              <a:t> </a:t>
            </a:r>
            <a:r>
              <a:rPr lang="en-US" sz="2000" dirty="0" err="1">
                <a:latin typeface="Tahoma"/>
                <a:cs typeface="Tahoma"/>
              </a:rPr>
              <a:t>cho</a:t>
            </a:r>
            <a:r>
              <a:rPr lang="en-US" sz="2000" spc="-15" dirty="0">
                <a:latin typeface="Tahoma"/>
                <a:cs typeface="Tahoma"/>
              </a:rPr>
              <a:t> </a:t>
            </a:r>
            <a:r>
              <a:rPr lang="en-US" sz="2000" dirty="0">
                <a:latin typeface="Tahoma"/>
                <a:cs typeface="Tahoma"/>
              </a:rPr>
              <a:t>B,</a:t>
            </a:r>
            <a:r>
              <a:rPr lang="en-US" sz="2000" spc="-15" dirty="0">
                <a:latin typeface="Tahoma"/>
                <a:cs typeface="Tahoma"/>
              </a:rPr>
              <a:t> </a:t>
            </a:r>
            <a:r>
              <a:rPr lang="en-US" sz="2000" dirty="0" err="1">
                <a:latin typeface="Tahoma"/>
                <a:cs typeface="Tahoma"/>
              </a:rPr>
              <a:t>và</a:t>
            </a:r>
            <a:r>
              <a:rPr lang="en-US" sz="2000" dirty="0">
                <a:latin typeface="Tahoma"/>
                <a:cs typeface="Tahoma"/>
              </a:rPr>
              <a:t> </a:t>
            </a: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spc="-20" dirty="0">
                <a:latin typeface="Tahoma"/>
                <a:cs typeface="Tahoma"/>
              </a:rPr>
              <a:t> </a:t>
            </a:r>
            <a:r>
              <a:rPr lang="en-US" sz="2000" dirty="0">
                <a:latin typeface="Tahoma"/>
                <a:cs typeface="Tahoma"/>
              </a:rPr>
              <a:t>MAC</a:t>
            </a:r>
            <a:r>
              <a:rPr lang="en-US" sz="2000" spc="-10"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a:latin typeface="Tahoma"/>
                <a:cs typeface="Tahoma"/>
              </a:rPr>
              <a:t>B</a:t>
            </a:r>
            <a:r>
              <a:rPr lang="en-US" sz="2000" spc="-10" dirty="0">
                <a:latin typeface="Tahoma"/>
                <a:cs typeface="Tahoma"/>
              </a:rPr>
              <a:t> </a:t>
            </a:r>
            <a:r>
              <a:rPr lang="en-US" sz="2000" dirty="0" err="1">
                <a:latin typeface="Tahoma"/>
                <a:cs typeface="Tahoma"/>
              </a:rPr>
              <a:t>không</a:t>
            </a:r>
            <a:r>
              <a:rPr lang="en-US" sz="2000" spc="-25" dirty="0">
                <a:latin typeface="Tahoma"/>
                <a:cs typeface="Tahoma"/>
              </a:rPr>
              <a:t> </a:t>
            </a:r>
            <a:r>
              <a:rPr lang="en-US" sz="2000" dirty="0" err="1">
                <a:latin typeface="Tahoma"/>
                <a:cs typeface="Tahoma"/>
              </a:rPr>
              <a:t>nằm</a:t>
            </a:r>
            <a:r>
              <a:rPr lang="en-US" sz="2000" spc="-15" dirty="0">
                <a:latin typeface="Tahoma"/>
                <a:cs typeface="Tahoma"/>
              </a:rPr>
              <a:t> </a:t>
            </a:r>
            <a:r>
              <a:rPr lang="en-US" sz="2000" dirty="0" err="1">
                <a:latin typeface="Tahoma"/>
                <a:cs typeface="Tahoma"/>
              </a:rPr>
              <a:t>trong</a:t>
            </a:r>
            <a:r>
              <a:rPr lang="en-US" sz="2000" dirty="0">
                <a:latin typeface="Tahoma"/>
                <a:cs typeface="Tahoma"/>
              </a:rPr>
              <a:t> </a:t>
            </a:r>
            <a:r>
              <a:rPr lang="en-US" sz="2000" dirty="0" err="1">
                <a:latin typeface="Tahoma"/>
                <a:cs typeface="Tahoma"/>
              </a:rPr>
              <a:t>bảng</a:t>
            </a:r>
            <a:r>
              <a:rPr lang="en-US" sz="2000" spc="-35" dirty="0">
                <a:latin typeface="Tahoma"/>
                <a:cs typeface="Tahoma"/>
              </a:rPr>
              <a:t> </a:t>
            </a:r>
            <a:r>
              <a:rPr lang="en-US" sz="2000" dirty="0">
                <a:latin typeface="Tahoma"/>
                <a:cs typeface="Tahoma"/>
              </a:rPr>
              <a:t>ARP</a:t>
            </a:r>
            <a:r>
              <a:rPr lang="en-US" sz="2000" spc="-25" dirty="0">
                <a:latin typeface="Tahoma"/>
                <a:cs typeface="Tahoma"/>
              </a:rPr>
              <a:t> </a:t>
            </a:r>
            <a:r>
              <a:rPr lang="en-US" sz="2000" dirty="0" err="1">
                <a:latin typeface="Tahoma"/>
                <a:cs typeface="Tahoma"/>
              </a:rPr>
              <a:t>của</a:t>
            </a:r>
            <a:r>
              <a:rPr lang="en-US" sz="2000" dirty="0">
                <a:latin typeface="Tahoma"/>
                <a:cs typeface="Tahoma"/>
              </a:rPr>
              <a:t> A.</a:t>
            </a:r>
          </a:p>
          <a:p>
            <a:pPr marL="353695" marR="5080" indent="-340995" algn="just">
              <a:lnSpc>
                <a:spcPct val="100000"/>
              </a:lnSpc>
              <a:buClr>
                <a:srgbClr val="3333CC"/>
              </a:buClr>
              <a:buSzPct val="85000"/>
              <a:buFont typeface="Wingdings"/>
              <a:buChar char=""/>
              <a:tabLst>
                <a:tab pos="354330" algn="l"/>
              </a:tabLst>
            </a:pPr>
            <a:r>
              <a:rPr lang="en-US" sz="2000" dirty="0">
                <a:latin typeface="Tahoma"/>
                <a:cs typeface="Tahoma"/>
              </a:rPr>
              <a:t>A</a:t>
            </a:r>
            <a:r>
              <a:rPr lang="en-US" sz="2000" spc="-15" dirty="0">
                <a:latin typeface="Tahoma"/>
                <a:cs typeface="Tahoma"/>
              </a:rPr>
              <a:t> </a:t>
            </a:r>
            <a:r>
              <a:rPr lang="en-US" sz="2000" dirty="0" err="1">
                <a:solidFill>
                  <a:srgbClr val="FF0000"/>
                </a:solidFill>
                <a:latin typeface="Tahoma"/>
                <a:cs typeface="Tahoma"/>
              </a:rPr>
              <a:t>q</a:t>
            </a:r>
            <a:r>
              <a:rPr lang="en-US" sz="2000" spc="-10" dirty="0" err="1">
                <a:solidFill>
                  <a:srgbClr val="FF0000"/>
                </a:solidFill>
                <a:latin typeface="Tahoma"/>
                <a:cs typeface="Tahoma"/>
              </a:rPr>
              <a:t>u</a:t>
            </a:r>
            <a:r>
              <a:rPr lang="en-US" sz="2000" dirty="0" err="1">
                <a:solidFill>
                  <a:srgbClr val="FF0000"/>
                </a:solidFill>
                <a:latin typeface="Tahoma"/>
                <a:cs typeface="Tahoma"/>
              </a:rPr>
              <a:t>ảng</a:t>
            </a:r>
            <a:r>
              <a:rPr lang="en-US" sz="2000" spc="-35" dirty="0">
                <a:solidFill>
                  <a:srgbClr val="FF0000"/>
                </a:solidFill>
                <a:latin typeface="Tahoma"/>
                <a:cs typeface="Tahoma"/>
              </a:rPr>
              <a:t> </a:t>
            </a:r>
            <a:r>
              <a:rPr lang="en-US" sz="2000" dirty="0" err="1">
                <a:solidFill>
                  <a:srgbClr val="FF0000"/>
                </a:solidFill>
                <a:latin typeface="Tahoma"/>
                <a:cs typeface="Tahoma"/>
              </a:rPr>
              <a:t>bá</a:t>
            </a:r>
            <a:r>
              <a:rPr lang="en-US" sz="2000" spc="-5" dirty="0">
                <a:solidFill>
                  <a:srgbClr val="FF0000"/>
                </a:solidFill>
                <a:latin typeface="Tahoma"/>
                <a:cs typeface="Tahoma"/>
              </a:rPr>
              <a:t> </a:t>
            </a:r>
            <a:r>
              <a:rPr lang="en-US" sz="2000" dirty="0" err="1">
                <a:latin typeface="Tahoma"/>
                <a:cs typeface="Tahoma"/>
              </a:rPr>
              <a:t>gói</a:t>
            </a:r>
            <a:r>
              <a:rPr lang="en-US" sz="2000" spc="-5" dirty="0">
                <a:latin typeface="Tahoma"/>
                <a:cs typeface="Tahoma"/>
              </a:rPr>
              <a:t> </a:t>
            </a:r>
            <a:r>
              <a:rPr lang="en-US" sz="2000" dirty="0" err="1">
                <a:latin typeface="Tahoma"/>
                <a:cs typeface="Tahoma"/>
              </a:rPr>
              <a:t>tr</a:t>
            </a:r>
            <a:r>
              <a:rPr lang="en-US" sz="2000" spc="-10" dirty="0" err="1">
                <a:latin typeface="Tahoma"/>
                <a:cs typeface="Tahoma"/>
              </a:rPr>
              <a:t>u</a:t>
            </a:r>
            <a:r>
              <a:rPr lang="en-US" sz="2000" dirty="0" err="1">
                <a:latin typeface="Tahoma"/>
                <a:cs typeface="Tahoma"/>
              </a:rPr>
              <a:t>y</a:t>
            </a:r>
            <a:r>
              <a:rPr lang="en-US" sz="2000" spc="-10" dirty="0">
                <a:latin typeface="Tahoma"/>
                <a:cs typeface="Tahoma"/>
              </a:rPr>
              <a:t> </a:t>
            </a:r>
            <a:r>
              <a:rPr lang="en-US" sz="2000" dirty="0" err="1">
                <a:latin typeface="Tahoma"/>
                <a:cs typeface="Tahoma"/>
              </a:rPr>
              <a:t>vấn</a:t>
            </a:r>
            <a:r>
              <a:rPr lang="en-US" sz="2000" spc="-10" dirty="0">
                <a:latin typeface="Tahoma"/>
                <a:cs typeface="Tahoma"/>
              </a:rPr>
              <a:t> </a:t>
            </a:r>
            <a:r>
              <a:rPr lang="en-US" sz="2000" dirty="0">
                <a:latin typeface="Tahoma"/>
                <a:cs typeface="Tahoma"/>
              </a:rPr>
              <a:t>ARP,</a:t>
            </a:r>
          </a:p>
          <a:p>
            <a:pPr marL="353695">
              <a:lnSpc>
                <a:spcPct val="100000"/>
              </a:lnSpc>
            </a:pPr>
            <a:r>
              <a:rPr lang="en-US" sz="2000" dirty="0" err="1">
                <a:latin typeface="Tahoma"/>
                <a:cs typeface="Tahoma"/>
              </a:rPr>
              <a:t>chưa</a:t>
            </a:r>
            <a:r>
              <a:rPr lang="en-US" sz="2000" spc="-30" dirty="0">
                <a:latin typeface="Tahoma"/>
                <a:cs typeface="Tahoma"/>
              </a:rPr>
              <a:t> </a:t>
            </a:r>
            <a:r>
              <a:rPr lang="en-US" sz="2000" dirty="0" err="1">
                <a:latin typeface="Tahoma"/>
                <a:cs typeface="Tahoma"/>
              </a:rPr>
              <a:t>địa</a:t>
            </a:r>
            <a:r>
              <a:rPr lang="en-US" sz="2000" dirty="0">
                <a:latin typeface="Tahoma"/>
                <a:cs typeface="Tahoma"/>
              </a:rPr>
              <a:t> </a:t>
            </a:r>
            <a:r>
              <a:rPr lang="en-US" sz="2000" dirty="0" err="1">
                <a:latin typeface="Tahoma"/>
                <a:cs typeface="Tahoma"/>
              </a:rPr>
              <a:t>chỉ</a:t>
            </a:r>
            <a:r>
              <a:rPr lang="en-US" sz="2000" dirty="0">
                <a:latin typeface="Tahoma"/>
                <a:cs typeface="Tahoma"/>
              </a:rPr>
              <a:t> IP </a:t>
            </a:r>
            <a:r>
              <a:rPr lang="en-US" sz="2000" dirty="0" err="1">
                <a:latin typeface="Tahoma"/>
                <a:cs typeface="Tahoma"/>
              </a:rPr>
              <a:t>của</a:t>
            </a:r>
            <a:r>
              <a:rPr lang="en-US" sz="2000" spc="-15" dirty="0">
                <a:latin typeface="Tahoma"/>
                <a:cs typeface="Tahoma"/>
              </a:rPr>
              <a:t> </a:t>
            </a:r>
            <a:r>
              <a:rPr lang="en-US" sz="2000" dirty="0">
                <a:latin typeface="Tahoma"/>
                <a:cs typeface="Tahoma"/>
              </a:rPr>
              <a:t>B</a:t>
            </a:r>
          </a:p>
          <a:p>
            <a:pPr marL="755015"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địa</a:t>
            </a:r>
            <a:r>
              <a:rPr lang="en-US" sz="2000" spc="-1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a:latin typeface="Tahoma"/>
                <a:cs typeface="Tahoma"/>
              </a:rPr>
              <a:t>MAC</a:t>
            </a:r>
            <a:r>
              <a:rPr lang="en-US" sz="2000" spc="-10" dirty="0">
                <a:latin typeface="Tahoma"/>
                <a:cs typeface="Tahoma"/>
              </a:rPr>
              <a:t> </a:t>
            </a:r>
            <a:r>
              <a:rPr lang="en-US" sz="2000" dirty="0" err="1">
                <a:latin typeface="Tahoma"/>
                <a:cs typeface="Tahoma"/>
              </a:rPr>
              <a:t>đích</a:t>
            </a:r>
            <a:endParaRPr lang="en-US" sz="2000" dirty="0">
              <a:latin typeface="Tahoma"/>
              <a:cs typeface="Tahoma"/>
            </a:endParaRPr>
          </a:p>
          <a:p>
            <a:pPr marL="755015">
              <a:lnSpc>
                <a:spcPct val="100000"/>
              </a:lnSpc>
            </a:pPr>
            <a:r>
              <a:rPr lang="en-US" sz="2000" dirty="0">
                <a:latin typeface="Tahoma"/>
                <a:cs typeface="Tahoma"/>
              </a:rPr>
              <a:t>=</a:t>
            </a:r>
            <a:r>
              <a:rPr lang="en-US" sz="2000" spc="-20" dirty="0">
                <a:latin typeface="Tahoma"/>
                <a:cs typeface="Tahoma"/>
              </a:rPr>
              <a:t> </a:t>
            </a:r>
            <a:r>
              <a:rPr lang="en-US" sz="2000" spc="-5" dirty="0">
                <a:latin typeface="Tahoma"/>
                <a:cs typeface="Tahoma"/>
              </a:rPr>
              <a:t>FF</a:t>
            </a:r>
            <a:r>
              <a:rPr lang="en-US" sz="2000" dirty="0">
                <a:latin typeface="Tahoma"/>
                <a:cs typeface="Tahoma"/>
              </a:rPr>
              <a:t>-</a:t>
            </a:r>
            <a:r>
              <a:rPr lang="en-US" sz="2000" spc="-5" dirty="0">
                <a:latin typeface="Tahoma"/>
                <a:cs typeface="Tahoma"/>
              </a:rPr>
              <a:t>FF</a:t>
            </a:r>
            <a:r>
              <a:rPr lang="en-US" sz="2000" dirty="0">
                <a:latin typeface="Tahoma"/>
                <a:cs typeface="Tahoma"/>
              </a:rPr>
              <a:t>-</a:t>
            </a:r>
            <a:r>
              <a:rPr lang="en-US" sz="2000" spc="-5" dirty="0">
                <a:latin typeface="Tahoma"/>
                <a:cs typeface="Tahoma"/>
              </a:rPr>
              <a:t>F</a:t>
            </a:r>
            <a:r>
              <a:rPr lang="en-US" sz="2000" spc="-15" dirty="0">
                <a:latin typeface="Tahoma"/>
                <a:cs typeface="Tahoma"/>
              </a:rPr>
              <a:t>F</a:t>
            </a:r>
            <a:r>
              <a:rPr lang="en-US" sz="2000" dirty="0">
                <a:latin typeface="Tahoma"/>
                <a:cs typeface="Tahoma"/>
              </a:rPr>
              <a:t>-</a:t>
            </a:r>
            <a:r>
              <a:rPr lang="en-US" sz="2000" spc="-15" dirty="0">
                <a:latin typeface="Tahoma"/>
                <a:cs typeface="Tahoma"/>
              </a:rPr>
              <a:t>F</a:t>
            </a:r>
            <a:r>
              <a:rPr lang="en-US" sz="2000" dirty="0">
                <a:latin typeface="Tahoma"/>
                <a:cs typeface="Tahoma"/>
              </a:rPr>
              <a:t>F</a:t>
            </a:r>
            <a:r>
              <a:rPr lang="en-US" sz="2000" spc="-10" dirty="0">
                <a:latin typeface="Tahoma"/>
                <a:cs typeface="Tahoma"/>
              </a:rPr>
              <a:t>-</a:t>
            </a:r>
            <a:r>
              <a:rPr lang="en-US" sz="2000" spc="-5" dirty="0">
                <a:latin typeface="Tahoma"/>
                <a:cs typeface="Tahoma"/>
              </a:rPr>
              <a:t>F</a:t>
            </a:r>
            <a:r>
              <a:rPr lang="en-US" sz="2000" spc="-15" dirty="0">
                <a:latin typeface="Tahoma"/>
                <a:cs typeface="Tahoma"/>
              </a:rPr>
              <a:t>F</a:t>
            </a:r>
            <a:r>
              <a:rPr lang="en-US" sz="2000" dirty="0">
                <a:latin typeface="Tahoma"/>
                <a:cs typeface="Tahoma"/>
              </a:rPr>
              <a:t>-</a:t>
            </a:r>
            <a:r>
              <a:rPr lang="en-US" sz="2000" spc="-15" dirty="0">
                <a:latin typeface="Tahoma"/>
                <a:cs typeface="Tahoma"/>
              </a:rPr>
              <a:t>FF</a:t>
            </a:r>
            <a:endParaRPr lang="en-US" sz="2000" dirty="0">
              <a:latin typeface="Tahoma"/>
              <a:cs typeface="Tahoma"/>
            </a:endParaRPr>
          </a:p>
          <a:p>
            <a:pPr marL="755015" lvl="1" indent="-285115">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tất</a:t>
            </a:r>
            <a:r>
              <a:rPr lang="en-US" sz="2000" spc="-10" dirty="0">
                <a:latin typeface="Tahoma"/>
                <a:cs typeface="Tahoma"/>
              </a:rPr>
              <a:t> </a:t>
            </a:r>
            <a:r>
              <a:rPr lang="en-US" sz="2000" dirty="0" err="1">
                <a:latin typeface="Tahoma"/>
                <a:cs typeface="Tahoma"/>
              </a:rPr>
              <a:t>cả</a:t>
            </a:r>
            <a:r>
              <a:rPr lang="en-US" sz="2000" dirty="0">
                <a:latin typeface="Tahoma"/>
                <a:cs typeface="Tahoma"/>
              </a:rPr>
              <a:t> </a:t>
            </a:r>
            <a:r>
              <a:rPr lang="en-US" sz="2000" dirty="0" err="1">
                <a:latin typeface="Tahoma"/>
                <a:cs typeface="Tahoma"/>
              </a:rPr>
              <a:t>các</a:t>
            </a:r>
            <a:r>
              <a:rPr lang="en-US" sz="2000" spc="-20" dirty="0">
                <a:latin typeface="Tahoma"/>
                <a:cs typeface="Tahoma"/>
              </a:rPr>
              <a:t> </a:t>
            </a:r>
            <a:r>
              <a:rPr lang="en-US" sz="2000" dirty="0" err="1">
                <a:latin typeface="Tahoma"/>
                <a:cs typeface="Tahoma"/>
              </a:rPr>
              <a:t>máy</a:t>
            </a:r>
            <a:r>
              <a:rPr lang="en-US" sz="2000" spc="-10" dirty="0">
                <a:latin typeface="Tahoma"/>
                <a:cs typeface="Tahoma"/>
              </a:rPr>
              <a:t> </a:t>
            </a:r>
            <a:r>
              <a:rPr lang="en-US" sz="2000" dirty="0" err="1">
                <a:latin typeface="Tahoma"/>
                <a:cs typeface="Tahoma"/>
              </a:rPr>
              <a:t>trên</a:t>
            </a:r>
            <a:r>
              <a:rPr lang="en-US" sz="2000" spc="-10" dirty="0">
                <a:latin typeface="Tahoma"/>
                <a:cs typeface="Tahoma"/>
              </a:rPr>
              <a:t> </a:t>
            </a:r>
            <a:r>
              <a:rPr lang="en-US" sz="2000" dirty="0">
                <a:latin typeface="Tahoma"/>
                <a:cs typeface="Tahoma"/>
              </a:rPr>
              <a:t>L</a:t>
            </a:r>
            <a:r>
              <a:rPr lang="en-US" sz="2000" spc="-10" dirty="0">
                <a:latin typeface="Tahoma"/>
                <a:cs typeface="Tahoma"/>
              </a:rPr>
              <a:t>A</a:t>
            </a:r>
            <a:r>
              <a:rPr lang="en-US" sz="2000" dirty="0">
                <a:latin typeface="Tahoma"/>
                <a:cs typeface="Tahoma"/>
              </a:rPr>
              <a:t>N </a:t>
            </a:r>
            <a:r>
              <a:rPr lang="en-US" sz="2000" dirty="0" err="1">
                <a:latin typeface="Tahoma"/>
                <a:cs typeface="Tahoma"/>
              </a:rPr>
              <a:t>đều</a:t>
            </a:r>
            <a:endParaRPr lang="en-US" sz="2000" dirty="0">
              <a:latin typeface="Tahoma"/>
              <a:cs typeface="Tahoma"/>
            </a:endParaRPr>
          </a:p>
          <a:p>
            <a:pPr marL="755015">
              <a:lnSpc>
                <a:spcPct val="100000"/>
              </a:lnSpc>
            </a:pPr>
            <a:r>
              <a:rPr lang="en-US" sz="2000" dirty="0" err="1">
                <a:latin typeface="Tahoma"/>
                <a:cs typeface="Tahoma"/>
              </a:rPr>
              <a:t>nhận</a:t>
            </a:r>
            <a:r>
              <a:rPr lang="en-US" sz="2000" spc="-30" dirty="0">
                <a:latin typeface="Tahoma"/>
                <a:cs typeface="Tahoma"/>
              </a:rPr>
              <a:t> </a:t>
            </a:r>
            <a:r>
              <a:rPr lang="en-US" sz="2000" dirty="0" err="1">
                <a:latin typeface="Tahoma"/>
                <a:cs typeface="Tahoma"/>
              </a:rPr>
              <a:t>truy</a:t>
            </a:r>
            <a:r>
              <a:rPr lang="en-US" sz="2000" spc="-5" dirty="0">
                <a:latin typeface="Tahoma"/>
                <a:cs typeface="Tahoma"/>
              </a:rPr>
              <a:t> </a:t>
            </a:r>
            <a:r>
              <a:rPr lang="en-US" sz="2000" dirty="0" err="1">
                <a:latin typeface="Tahoma"/>
                <a:cs typeface="Tahoma"/>
              </a:rPr>
              <a:t>vấn</a:t>
            </a:r>
            <a:r>
              <a:rPr lang="en-US" sz="2000" dirty="0">
                <a:latin typeface="Tahoma"/>
                <a:cs typeface="Tahoma"/>
              </a:rPr>
              <a:t> ARP</a:t>
            </a:r>
          </a:p>
          <a:p>
            <a:pPr marL="353695" marR="135890" indent="-340995" algn="just">
              <a:lnSpc>
                <a:spcPct val="100000"/>
              </a:lnSpc>
              <a:spcBef>
                <a:spcPts val="490"/>
              </a:spcBef>
              <a:buClr>
                <a:srgbClr val="3333CC"/>
              </a:buClr>
              <a:buSzPct val="85000"/>
              <a:buFont typeface="Wingdings"/>
              <a:buChar char=""/>
              <a:tabLst>
                <a:tab pos="354330" algn="l"/>
              </a:tabLst>
            </a:pPr>
            <a:r>
              <a:rPr lang="en-US" sz="2000" dirty="0">
                <a:latin typeface="Tahoma"/>
                <a:cs typeface="Tahoma"/>
              </a:rPr>
              <a:t>B</a:t>
            </a:r>
            <a:r>
              <a:rPr lang="en-US" sz="2000" spc="-20"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được</a:t>
            </a:r>
            <a:r>
              <a:rPr lang="en-US" sz="2000" spc="-1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err="1">
                <a:latin typeface="Tahoma"/>
                <a:cs typeface="Tahoma"/>
              </a:rPr>
              <a:t>truy</a:t>
            </a:r>
            <a:r>
              <a:rPr lang="en-US" sz="2000" dirty="0">
                <a:latin typeface="Tahoma"/>
                <a:cs typeface="Tahoma"/>
              </a:rPr>
              <a:t> </a:t>
            </a:r>
            <a:r>
              <a:rPr lang="en-US" sz="2000" dirty="0" err="1">
                <a:latin typeface="Tahoma"/>
                <a:cs typeface="Tahoma"/>
              </a:rPr>
              <a:t>v</a:t>
            </a:r>
            <a:r>
              <a:rPr lang="en-US" sz="2000" spc="5" dirty="0" err="1">
                <a:latin typeface="Tahoma"/>
                <a:cs typeface="Tahoma"/>
              </a:rPr>
              <a:t>ấ</a:t>
            </a:r>
            <a:r>
              <a:rPr lang="en-US" sz="2000" dirty="0" err="1">
                <a:latin typeface="Tahoma"/>
                <a:cs typeface="Tahoma"/>
              </a:rPr>
              <a:t>n</a:t>
            </a:r>
            <a:r>
              <a:rPr lang="en-US" sz="2000" dirty="0">
                <a:latin typeface="Tahoma"/>
                <a:cs typeface="Tahoma"/>
              </a:rPr>
              <a:t> </a:t>
            </a:r>
            <a:r>
              <a:rPr lang="en-US" sz="2000" spc="-10" dirty="0">
                <a:latin typeface="Tahoma"/>
                <a:cs typeface="Tahoma"/>
              </a:rPr>
              <a:t>A</a:t>
            </a:r>
            <a:r>
              <a:rPr lang="en-US" sz="2000" dirty="0">
                <a:latin typeface="Tahoma"/>
                <a:cs typeface="Tahoma"/>
              </a:rPr>
              <a:t>RP, </a:t>
            </a:r>
            <a:r>
              <a:rPr lang="en-US" sz="2000" dirty="0" err="1">
                <a:latin typeface="Tahoma"/>
                <a:cs typeface="Tahoma"/>
              </a:rPr>
              <a:t>p</a:t>
            </a:r>
            <a:r>
              <a:rPr lang="en-US" sz="2000" spc="-10" dirty="0" err="1">
                <a:latin typeface="Tahoma"/>
                <a:cs typeface="Tahoma"/>
              </a:rPr>
              <a:t>h</a:t>
            </a:r>
            <a:r>
              <a:rPr lang="en-US" sz="2000" dirty="0" err="1">
                <a:latin typeface="Tahoma"/>
                <a:cs typeface="Tahoma"/>
              </a:rPr>
              <a:t>ản</a:t>
            </a:r>
            <a:r>
              <a:rPr lang="en-US" sz="2000" spc="-25" dirty="0">
                <a:latin typeface="Tahoma"/>
                <a:cs typeface="Tahoma"/>
              </a:rPr>
              <a:t> </a:t>
            </a:r>
            <a:r>
              <a:rPr lang="en-US" sz="2000" dirty="0" err="1">
                <a:latin typeface="Tahoma"/>
                <a:cs typeface="Tahoma"/>
              </a:rPr>
              <a:t>hồi</a:t>
            </a:r>
            <a:r>
              <a:rPr lang="en-US" sz="2000" dirty="0">
                <a:latin typeface="Tahoma"/>
                <a:cs typeface="Tahoma"/>
              </a:rPr>
              <a:t> </a:t>
            </a:r>
            <a:r>
              <a:rPr lang="en-US" sz="2000" dirty="0" err="1">
                <a:latin typeface="Tahoma"/>
                <a:cs typeface="Tahoma"/>
              </a:rPr>
              <a:t>c</a:t>
            </a:r>
            <a:r>
              <a:rPr lang="en-US" sz="2000" spc="-10" dirty="0" err="1">
                <a:latin typeface="Tahoma"/>
                <a:cs typeface="Tahoma"/>
              </a:rPr>
              <a:t>h</a:t>
            </a:r>
            <a:r>
              <a:rPr lang="en-US" sz="2000" dirty="0" err="1">
                <a:latin typeface="Tahoma"/>
                <a:cs typeface="Tahoma"/>
              </a:rPr>
              <a:t>o</a:t>
            </a:r>
            <a:r>
              <a:rPr lang="en-US" sz="2000" spc="-15" dirty="0">
                <a:latin typeface="Tahoma"/>
                <a:cs typeface="Tahoma"/>
              </a:rPr>
              <a:t> </a:t>
            </a:r>
            <a:r>
              <a:rPr lang="en-US" sz="2000" dirty="0">
                <a:latin typeface="Tahoma"/>
                <a:cs typeface="Tahoma"/>
              </a:rPr>
              <a:t>A </a:t>
            </a:r>
            <a:r>
              <a:rPr lang="en-US" sz="2000" spc="-10" dirty="0" err="1">
                <a:latin typeface="Tahoma"/>
                <a:cs typeface="Tahoma"/>
              </a:rPr>
              <a:t>v</a:t>
            </a:r>
            <a:r>
              <a:rPr lang="en-US" sz="2000" dirty="0" err="1">
                <a:latin typeface="Tahoma"/>
                <a:cs typeface="Tahoma"/>
              </a:rPr>
              <a:t>ới</a:t>
            </a:r>
            <a:r>
              <a:rPr lang="en-US" sz="2000" dirty="0">
                <a:latin typeface="Tahoma"/>
                <a:cs typeface="Tahoma"/>
              </a:rPr>
              <a:t> </a:t>
            </a:r>
            <a:r>
              <a:rPr lang="en-US" sz="2000" spc="5" dirty="0" err="1">
                <a:latin typeface="Tahoma"/>
                <a:cs typeface="Tahoma"/>
              </a:rPr>
              <a:t>đ</a:t>
            </a:r>
            <a:r>
              <a:rPr lang="en-US" sz="2000" dirty="0" err="1">
                <a:latin typeface="Tahoma"/>
                <a:cs typeface="Tahoma"/>
              </a:rPr>
              <a:t>ịa</a:t>
            </a:r>
            <a:r>
              <a:rPr lang="en-US" sz="2000" dirty="0">
                <a:latin typeface="Tahoma"/>
                <a:cs typeface="Tahoma"/>
              </a:rPr>
              <a:t> </a:t>
            </a:r>
            <a:r>
              <a:rPr lang="en-US" sz="2000" dirty="0" err="1">
                <a:latin typeface="Tahoma"/>
                <a:cs typeface="Tahoma"/>
              </a:rPr>
              <a:t>chỉ</a:t>
            </a:r>
            <a:r>
              <a:rPr lang="en-US" sz="2000" spc="-10" dirty="0">
                <a:latin typeface="Tahoma"/>
                <a:cs typeface="Tahoma"/>
              </a:rPr>
              <a:t> </a:t>
            </a:r>
            <a:r>
              <a:rPr lang="en-US" sz="2000" dirty="0">
                <a:latin typeface="Tahoma"/>
                <a:cs typeface="Tahoma"/>
              </a:rPr>
              <a:t>MAC </a:t>
            </a:r>
            <a:r>
              <a:rPr lang="en-US" sz="2000" dirty="0" err="1">
                <a:latin typeface="Tahoma"/>
                <a:cs typeface="Tahoma"/>
              </a:rPr>
              <a:t>của</a:t>
            </a:r>
            <a:r>
              <a:rPr lang="en-US" sz="2000" spc="-25" dirty="0">
                <a:latin typeface="Tahoma"/>
                <a:cs typeface="Tahoma"/>
              </a:rPr>
              <a:t> </a:t>
            </a:r>
            <a:r>
              <a:rPr lang="en-US" sz="2000" dirty="0" err="1">
                <a:latin typeface="Tahoma"/>
                <a:cs typeface="Tahoma"/>
              </a:rPr>
              <a:t>nó</a:t>
            </a:r>
            <a:r>
              <a:rPr lang="en-US" sz="2000" dirty="0">
                <a:latin typeface="Tahoma"/>
                <a:cs typeface="Tahoma"/>
              </a:rPr>
              <a:t> (B)</a:t>
            </a:r>
          </a:p>
          <a:p>
            <a:pPr marL="755015" marR="52069" lvl="1" indent="-285115">
              <a:lnSpc>
                <a:spcPct val="100000"/>
              </a:lnSpc>
              <a:spcBef>
                <a:spcPts val="515"/>
              </a:spcBef>
              <a:buClr>
                <a:srgbClr val="3333CC"/>
              </a:buClr>
              <a:buSzPct val="83333"/>
              <a:buFont typeface="Wingdings"/>
              <a:buChar char=""/>
              <a:tabLst>
                <a:tab pos="755650" algn="l"/>
              </a:tabLst>
            </a:pPr>
            <a:r>
              <a:rPr lang="en-US" sz="1800" dirty="0" err="1">
                <a:latin typeface="Tahoma"/>
                <a:cs typeface="Tahoma"/>
              </a:rPr>
              <a:t>k</a:t>
            </a:r>
            <a:r>
              <a:rPr lang="en-US" sz="1800" spc="5" dirty="0" err="1">
                <a:latin typeface="Tahoma"/>
                <a:cs typeface="Tahoma"/>
              </a:rPr>
              <a:t>h</a:t>
            </a:r>
            <a:r>
              <a:rPr lang="en-US" sz="1800" dirty="0" err="1">
                <a:latin typeface="Tahoma"/>
                <a:cs typeface="Tahoma"/>
              </a:rPr>
              <a:t>u</a:t>
            </a:r>
            <a:r>
              <a:rPr lang="en-US" sz="1800" spc="5" dirty="0" err="1">
                <a:latin typeface="Tahoma"/>
                <a:cs typeface="Tahoma"/>
              </a:rPr>
              <a:t>n</a:t>
            </a:r>
            <a:r>
              <a:rPr lang="en-US" sz="1800" dirty="0" err="1">
                <a:latin typeface="Tahoma"/>
                <a:cs typeface="Tahoma"/>
              </a:rPr>
              <a:t>g</a:t>
            </a:r>
            <a:r>
              <a:rPr lang="en-US" sz="1800" spc="-35" dirty="0">
                <a:latin typeface="Tahoma"/>
                <a:cs typeface="Tahoma"/>
              </a:rPr>
              <a:t> </a:t>
            </a:r>
            <a:r>
              <a:rPr lang="en-US" sz="1800" dirty="0" err="1">
                <a:latin typeface="Tahoma"/>
                <a:cs typeface="Tahoma"/>
              </a:rPr>
              <a:t>được</a:t>
            </a:r>
            <a:r>
              <a:rPr lang="en-US" sz="1800" spc="-10" dirty="0">
                <a:latin typeface="Tahoma"/>
                <a:cs typeface="Tahoma"/>
              </a:rPr>
              <a:t> </a:t>
            </a:r>
            <a:r>
              <a:rPr lang="en-US" sz="1800" dirty="0" err="1">
                <a:latin typeface="Tahoma"/>
                <a:cs typeface="Tahoma"/>
              </a:rPr>
              <a:t>gửi</a:t>
            </a:r>
            <a:r>
              <a:rPr lang="en-US" sz="1800" spc="5" dirty="0">
                <a:latin typeface="Tahoma"/>
                <a:cs typeface="Tahoma"/>
              </a:rPr>
              <a:t> </a:t>
            </a:r>
            <a:r>
              <a:rPr lang="en-US" sz="1800" dirty="0" err="1">
                <a:latin typeface="Tahoma"/>
                <a:cs typeface="Tahoma"/>
              </a:rPr>
              <a:t>t</a:t>
            </a:r>
            <a:r>
              <a:rPr lang="en-US" sz="1800" spc="-10" dirty="0" err="1">
                <a:latin typeface="Tahoma"/>
                <a:cs typeface="Tahoma"/>
              </a:rPr>
              <a:t>ớ</a:t>
            </a:r>
            <a:r>
              <a:rPr lang="en-US" sz="1800" dirty="0" err="1">
                <a:latin typeface="Tahoma"/>
                <a:cs typeface="Tahoma"/>
              </a:rPr>
              <a:t>i</a:t>
            </a:r>
            <a:r>
              <a:rPr lang="en-US" sz="1800" dirty="0">
                <a:latin typeface="Tahoma"/>
                <a:cs typeface="Tahoma"/>
              </a:rPr>
              <a:t> </a:t>
            </a:r>
            <a:r>
              <a:rPr lang="en-US" sz="1800" dirty="0" err="1">
                <a:latin typeface="Tahoma"/>
                <a:cs typeface="Tahoma"/>
              </a:rPr>
              <a:t>đ</a:t>
            </a:r>
            <a:r>
              <a:rPr lang="en-US" sz="1800" spc="-10" dirty="0" err="1">
                <a:latin typeface="Tahoma"/>
                <a:cs typeface="Tahoma"/>
              </a:rPr>
              <a:t>ị</a:t>
            </a:r>
            <a:r>
              <a:rPr lang="en-US" sz="1800" dirty="0" err="1">
                <a:latin typeface="Tahoma"/>
                <a:cs typeface="Tahoma"/>
              </a:rPr>
              <a:t>a</a:t>
            </a:r>
            <a:r>
              <a:rPr lang="en-US" sz="1800" spc="10" dirty="0">
                <a:latin typeface="Tahoma"/>
                <a:cs typeface="Tahoma"/>
              </a:rPr>
              <a:t> </a:t>
            </a:r>
            <a:r>
              <a:rPr lang="en-US" sz="1800" dirty="0" err="1">
                <a:latin typeface="Tahoma"/>
                <a:cs typeface="Tahoma"/>
              </a:rPr>
              <a:t>chỉ</a:t>
            </a:r>
            <a:r>
              <a:rPr lang="en-US" sz="1800" spc="-15" dirty="0">
                <a:latin typeface="Tahoma"/>
                <a:cs typeface="Tahoma"/>
              </a:rPr>
              <a:t> </a:t>
            </a:r>
            <a:r>
              <a:rPr lang="en-US" sz="1800" dirty="0">
                <a:latin typeface="Tahoma"/>
                <a:cs typeface="Tahoma"/>
              </a:rPr>
              <a:t>MAC </a:t>
            </a:r>
            <a:r>
              <a:rPr lang="en-US" sz="1800" dirty="0" err="1">
                <a:latin typeface="Tahoma"/>
                <a:cs typeface="Tahoma"/>
              </a:rPr>
              <a:t>của</a:t>
            </a:r>
            <a:r>
              <a:rPr lang="en-US" sz="1800" spc="-20" dirty="0">
                <a:latin typeface="Tahoma"/>
                <a:cs typeface="Tahoma"/>
              </a:rPr>
              <a:t> </a:t>
            </a:r>
            <a:r>
              <a:rPr lang="en-US" sz="1800" dirty="0">
                <a:latin typeface="Tahoma"/>
                <a:cs typeface="Tahoma"/>
              </a:rPr>
              <a:t>A (gử</a:t>
            </a:r>
            <a:r>
              <a:rPr lang="en-US" sz="1800" spc="-10" dirty="0">
                <a:latin typeface="Tahoma"/>
                <a:cs typeface="Tahoma"/>
              </a:rPr>
              <a:t>i-1-</a:t>
            </a:r>
            <a:r>
              <a:rPr lang="en-US" sz="1800" dirty="0">
                <a:latin typeface="Tahoma"/>
                <a:cs typeface="Tahoma"/>
              </a:rPr>
              <a:t>đí</a:t>
            </a:r>
            <a:r>
              <a:rPr lang="en-US" sz="1800" spc="-10" dirty="0">
                <a:latin typeface="Tahoma"/>
                <a:cs typeface="Tahoma"/>
              </a:rPr>
              <a:t>c</a:t>
            </a:r>
            <a:r>
              <a:rPr lang="en-US" sz="1800" dirty="0">
                <a:latin typeface="Tahoma"/>
                <a:cs typeface="Tahoma"/>
              </a:rPr>
              <a:t>h)</a:t>
            </a:r>
          </a:p>
          <a:p>
            <a:endParaRPr lang="en-US" dirty="0"/>
          </a:p>
          <a:p>
            <a:endParaRPr lang="en-US" dirty="0"/>
          </a:p>
          <a:p>
            <a:endParaRPr dirty="0"/>
          </a:p>
        </p:txBody>
      </p:sp>
    </p:spTree>
    <p:extLst>
      <p:ext uri="{BB962C8B-B14F-4D97-AF65-F5344CB8AC3E}">
        <p14:creationId xmlns:p14="http://schemas.microsoft.com/office/powerpoint/2010/main" val="3983806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65744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25066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44452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120035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659854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2700">
              <a:lnSpc>
                <a:spcPct val="100000"/>
              </a:lnSpc>
            </a:pPr>
            <a:r>
              <a:rPr lang="en-US" sz="1200" dirty="0" err="1">
                <a:latin typeface="Tahoma"/>
                <a:cs typeface="Tahoma"/>
              </a:rPr>
              <a:t>công</a:t>
            </a:r>
            <a:r>
              <a:rPr lang="en-US" sz="1200" spc="-25" dirty="0">
                <a:latin typeface="Tahoma"/>
                <a:cs typeface="Tahoma"/>
              </a:rPr>
              <a:t> </a:t>
            </a:r>
            <a:r>
              <a:rPr lang="en-US" sz="1200" dirty="0" err="1">
                <a:latin typeface="Tahoma"/>
                <a:cs typeface="Tahoma"/>
              </a:rPr>
              <a:t>n</a:t>
            </a:r>
            <a:r>
              <a:rPr lang="en-US" sz="1200" spc="5" dirty="0" err="1">
                <a:latin typeface="Tahoma"/>
                <a:cs typeface="Tahoma"/>
              </a:rPr>
              <a:t>g</a:t>
            </a:r>
            <a:r>
              <a:rPr lang="en-US" sz="1200" dirty="0" err="1">
                <a:latin typeface="Tahoma"/>
                <a:cs typeface="Tahoma"/>
              </a:rPr>
              <a:t>hệ</a:t>
            </a:r>
            <a:r>
              <a:rPr lang="en-US" sz="1200" spc="-20" dirty="0">
                <a:latin typeface="Tahoma"/>
                <a:cs typeface="Tahoma"/>
              </a:rPr>
              <a:t> </a:t>
            </a:r>
            <a:r>
              <a:rPr lang="en-US" sz="1200" dirty="0">
                <a:latin typeface="Tahoma"/>
                <a:cs typeface="Tahoma"/>
              </a:rPr>
              <a:t>“</a:t>
            </a:r>
            <a:r>
              <a:rPr lang="en-US" sz="1200" dirty="0" err="1">
                <a:latin typeface="Tahoma"/>
                <a:cs typeface="Tahoma"/>
              </a:rPr>
              <a:t>th</a:t>
            </a:r>
            <a:r>
              <a:rPr lang="en-US" sz="1200" spc="5" dirty="0" err="1">
                <a:latin typeface="Tahoma"/>
                <a:cs typeface="Tahoma"/>
              </a:rPr>
              <a:t>ố</a:t>
            </a:r>
            <a:r>
              <a:rPr lang="en-US" sz="1200" dirty="0" err="1">
                <a:latin typeface="Tahoma"/>
                <a:cs typeface="Tahoma"/>
              </a:rPr>
              <a:t>ng</a:t>
            </a:r>
            <a:r>
              <a:rPr lang="en-US" sz="1200" spc="-15" dirty="0">
                <a:latin typeface="Tahoma"/>
                <a:cs typeface="Tahoma"/>
              </a:rPr>
              <a:t> </a:t>
            </a:r>
            <a:r>
              <a:rPr lang="en-US" sz="1200" dirty="0" err="1">
                <a:latin typeface="Tahoma"/>
                <a:cs typeface="Tahoma"/>
              </a:rPr>
              <a:t>trị</a:t>
            </a:r>
            <a:r>
              <a:rPr lang="en-US" sz="1200" dirty="0">
                <a:latin typeface="Tahoma"/>
                <a:cs typeface="Tahoma"/>
              </a:rPr>
              <a:t>” </a:t>
            </a:r>
            <a:r>
              <a:rPr lang="en-US" sz="1200" spc="-10" dirty="0" err="1">
                <a:latin typeface="Tahoma"/>
                <a:cs typeface="Tahoma"/>
              </a:rPr>
              <a:t>c</a:t>
            </a:r>
            <a:r>
              <a:rPr lang="en-US" sz="1200" dirty="0" err="1">
                <a:latin typeface="Tahoma"/>
                <a:cs typeface="Tahoma"/>
              </a:rPr>
              <a:t>ủa</a:t>
            </a:r>
            <a:r>
              <a:rPr lang="en-US" sz="1200" dirty="0">
                <a:latin typeface="Tahoma"/>
                <a:cs typeface="Tahoma"/>
              </a:rPr>
              <a:t> LAN </a:t>
            </a:r>
            <a:r>
              <a:rPr lang="en-US" sz="1200" dirty="0" err="1">
                <a:latin typeface="Tahoma"/>
                <a:cs typeface="Tahoma"/>
              </a:rPr>
              <a:t>đi</a:t>
            </a:r>
            <a:r>
              <a:rPr lang="en-US" sz="1200" spc="5" dirty="0">
                <a:latin typeface="Tahoma"/>
                <a:cs typeface="Tahoma"/>
              </a:rPr>
              <a:t> </a:t>
            </a:r>
            <a:r>
              <a:rPr lang="en-US" sz="1200" dirty="0" err="1">
                <a:latin typeface="Tahoma"/>
                <a:cs typeface="Tahoma"/>
              </a:rPr>
              <a:t>dây</a:t>
            </a:r>
            <a:r>
              <a:rPr lang="en-US" sz="1200" dirty="0">
                <a:latin typeface="Tahoma"/>
                <a:cs typeface="Tahoma"/>
              </a:rPr>
              <a:t>:</a:t>
            </a: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rẻ</a:t>
            </a:r>
            <a:r>
              <a:rPr lang="en-US" sz="1200" dirty="0">
                <a:latin typeface="Tahoma"/>
                <a:cs typeface="Tahoma"/>
              </a:rPr>
              <a:t>,</a:t>
            </a:r>
            <a:r>
              <a:rPr lang="en-US" sz="1200" spc="-20" dirty="0">
                <a:latin typeface="Tahoma"/>
                <a:cs typeface="Tahoma"/>
              </a:rPr>
              <a:t> </a:t>
            </a:r>
            <a:r>
              <a:rPr lang="en-US" sz="1200" dirty="0">
                <a:latin typeface="Tahoma"/>
                <a:cs typeface="Tahoma"/>
              </a:rPr>
              <a:t>$20</a:t>
            </a:r>
            <a:r>
              <a:rPr lang="en-US" sz="1200" spc="5" dirty="0">
                <a:latin typeface="Tahoma"/>
                <a:cs typeface="Tahoma"/>
              </a:rPr>
              <a:t> </a:t>
            </a:r>
            <a:r>
              <a:rPr lang="en-US" sz="1200" dirty="0" err="1">
                <a:latin typeface="Tahoma"/>
                <a:cs typeface="Tahoma"/>
              </a:rPr>
              <a:t>cho</a:t>
            </a:r>
            <a:r>
              <a:rPr lang="en-US" sz="1200" dirty="0">
                <a:latin typeface="Tahoma"/>
                <a:cs typeface="Tahoma"/>
              </a:rPr>
              <a:t> </a:t>
            </a:r>
            <a:r>
              <a:rPr lang="en-US" sz="1200" dirty="0" err="1">
                <a:latin typeface="Tahoma"/>
                <a:cs typeface="Tahoma"/>
              </a:rPr>
              <a:t>mỗi</a:t>
            </a:r>
            <a:r>
              <a:rPr lang="en-US" sz="1200" spc="-15" dirty="0">
                <a:latin typeface="Tahoma"/>
                <a:cs typeface="Tahoma"/>
              </a:rPr>
              <a:t> </a:t>
            </a:r>
            <a:r>
              <a:rPr lang="en-US" sz="1200" dirty="0">
                <a:latin typeface="Tahoma"/>
                <a:cs typeface="Tahoma"/>
              </a:rPr>
              <a:t>NIC</a:t>
            </a: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công</a:t>
            </a:r>
            <a:r>
              <a:rPr lang="en-US" sz="1200" spc="-25" dirty="0">
                <a:latin typeface="Tahoma"/>
                <a:cs typeface="Tahoma"/>
              </a:rPr>
              <a:t> </a:t>
            </a:r>
            <a:r>
              <a:rPr lang="en-US" sz="1200" dirty="0" err="1">
                <a:latin typeface="Tahoma"/>
                <a:cs typeface="Tahoma"/>
              </a:rPr>
              <a:t>ng</a:t>
            </a:r>
            <a:r>
              <a:rPr lang="en-US" sz="1200" spc="5" dirty="0" err="1">
                <a:latin typeface="Tahoma"/>
                <a:cs typeface="Tahoma"/>
              </a:rPr>
              <a:t>h</a:t>
            </a:r>
            <a:r>
              <a:rPr lang="en-US" sz="1200" dirty="0" err="1">
                <a:latin typeface="Tahoma"/>
                <a:cs typeface="Tahoma"/>
              </a:rPr>
              <a:t>ệ</a:t>
            </a:r>
            <a:r>
              <a:rPr lang="en-US" sz="1200" spc="-25" dirty="0">
                <a:latin typeface="Tahoma"/>
                <a:cs typeface="Tahoma"/>
              </a:rPr>
              <a:t> </a:t>
            </a:r>
            <a:r>
              <a:rPr lang="en-US" sz="1200" dirty="0">
                <a:latin typeface="Tahoma"/>
                <a:cs typeface="Tahoma"/>
              </a:rPr>
              <a:t>LAN </a:t>
            </a:r>
            <a:r>
              <a:rPr lang="en-US" sz="1200" dirty="0" err="1">
                <a:latin typeface="Tahoma"/>
                <a:cs typeface="Tahoma"/>
              </a:rPr>
              <a:t>đầu</a:t>
            </a:r>
            <a:r>
              <a:rPr lang="en-US" sz="1200" dirty="0">
                <a:latin typeface="Tahoma"/>
                <a:cs typeface="Tahoma"/>
              </a:rPr>
              <a:t> </a:t>
            </a:r>
            <a:r>
              <a:rPr lang="en-US" sz="1200" dirty="0" err="1">
                <a:latin typeface="Tahoma"/>
                <a:cs typeface="Tahoma"/>
              </a:rPr>
              <a:t>tiên</a:t>
            </a:r>
            <a:r>
              <a:rPr lang="en-US" sz="1200" spc="-10" dirty="0">
                <a:latin typeface="Tahoma"/>
                <a:cs typeface="Tahoma"/>
              </a:rPr>
              <a:t> </a:t>
            </a:r>
            <a:r>
              <a:rPr lang="en-US" sz="1200" dirty="0" err="1">
                <a:latin typeface="Tahoma"/>
                <a:cs typeface="Tahoma"/>
              </a:rPr>
              <a:t>được</a:t>
            </a:r>
            <a:r>
              <a:rPr lang="en-US" sz="1200" spc="-10" dirty="0">
                <a:latin typeface="Tahoma"/>
                <a:cs typeface="Tahoma"/>
              </a:rPr>
              <a:t> </a:t>
            </a:r>
            <a:r>
              <a:rPr lang="en-US" sz="1200" dirty="0" err="1">
                <a:latin typeface="Tahoma"/>
                <a:cs typeface="Tahoma"/>
              </a:rPr>
              <a:t>dù</a:t>
            </a:r>
            <a:r>
              <a:rPr lang="en-US" sz="1200" spc="5" dirty="0" err="1">
                <a:latin typeface="Tahoma"/>
                <a:cs typeface="Tahoma"/>
              </a:rPr>
              <a:t>n</a:t>
            </a:r>
            <a:r>
              <a:rPr lang="en-US" sz="1200" dirty="0" err="1">
                <a:latin typeface="Tahoma"/>
                <a:cs typeface="Tahoma"/>
              </a:rPr>
              <a:t>g</a:t>
            </a:r>
            <a:r>
              <a:rPr lang="en-US" sz="1200" spc="-30" dirty="0">
                <a:latin typeface="Tahoma"/>
                <a:cs typeface="Tahoma"/>
              </a:rPr>
              <a:t> </a:t>
            </a:r>
            <a:r>
              <a:rPr lang="en-US" sz="1200" dirty="0" err="1">
                <a:latin typeface="Tahoma"/>
                <a:cs typeface="Tahoma"/>
              </a:rPr>
              <a:t>rộng</a:t>
            </a:r>
            <a:r>
              <a:rPr lang="en-US" sz="1200" spc="-25" dirty="0">
                <a:latin typeface="Tahoma"/>
                <a:cs typeface="Tahoma"/>
              </a:rPr>
              <a:t> </a:t>
            </a:r>
            <a:r>
              <a:rPr lang="en-US" sz="1200" dirty="0" err="1">
                <a:latin typeface="Tahoma"/>
                <a:cs typeface="Tahoma"/>
              </a:rPr>
              <a:t>rãi</a:t>
            </a:r>
            <a:endParaRPr lang="en-US" sz="1200" dirty="0">
              <a:latin typeface="Tahoma"/>
              <a:cs typeface="Tahoma"/>
            </a:endParaRP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đ</a:t>
            </a:r>
            <a:r>
              <a:rPr lang="en-US" sz="1200" spc="5" dirty="0" err="1">
                <a:latin typeface="Tahoma"/>
                <a:cs typeface="Tahoma"/>
              </a:rPr>
              <a:t>ơ</a:t>
            </a:r>
            <a:r>
              <a:rPr lang="en-US" sz="1200" dirty="0" err="1">
                <a:latin typeface="Tahoma"/>
                <a:cs typeface="Tahoma"/>
              </a:rPr>
              <a:t>n</a:t>
            </a:r>
            <a:r>
              <a:rPr lang="en-US" sz="1200" spc="-30" dirty="0">
                <a:latin typeface="Tahoma"/>
                <a:cs typeface="Tahoma"/>
              </a:rPr>
              <a:t> </a:t>
            </a:r>
            <a:r>
              <a:rPr lang="en-US" sz="1200" dirty="0" err="1">
                <a:latin typeface="Tahoma"/>
                <a:cs typeface="Tahoma"/>
              </a:rPr>
              <a:t>giản</a:t>
            </a:r>
            <a:r>
              <a:rPr lang="en-US" sz="1200" spc="-15" dirty="0">
                <a:latin typeface="Tahoma"/>
                <a:cs typeface="Tahoma"/>
              </a:rPr>
              <a:t> </a:t>
            </a:r>
            <a:r>
              <a:rPr lang="en-US" sz="1200" dirty="0" err="1">
                <a:latin typeface="Tahoma"/>
                <a:cs typeface="Tahoma"/>
              </a:rPr>
              <a:t>h</a:t>
            </a:r>
            <a:r>
              <a:rPr lang="en-US" sz="1200" spc="5" dirty="0" err="1">
                <a:latin typeface="Tahoma"/>
                <a:cs typeface="Tahoma"/>
              </a:rPr>
              <a:t>ơ</a:t>
            </a:r>
            <a:r>
              <a:rPr lang="en-US" sz="1200" dirty="0" err="1">
                <a:latin typeface="Tahoma"/>
                <a:cs typeface="Tahoma"/>
              </a:rPr>
              <a:t>n</a:t>
            </a:r>
            <a:r>
              <a:rPr lang="en-US" sz="1200" dirty="0">
                <a:latin typeface="Tahoma"/>
                <a:cs typeface="Tahoma"/>
              </a:rPr>
              <a:t>,</a:t>
            </a:r>
            <a:r>
              <a:rPr lang="en-US" sz="1200" spc="-15" dirty="0">
                <a:latin typeface="Tahoma"/>
                <a:cs typeface="Tahoma"/>
              </a:rPr>
              <a:t> </a:t>
            </a:r>
            <a:r>
              <a:rPr lang="en-US" sz="1200" dirty="0" err="1">
                <a:latin typeface="Tahoma"/>
                <a:cs typeface="Tahoma"/>
              </a:rPr>
              <a:t>rẻ</a:t>
            </a:r>
            <a:r>
              <a:rPr lang="en-US" sz="1200" spc="-10" dirty="0">
                <a:latin typeface="Tahoma"/>
                <a:cs typeface="Tahoma"/>
              </a:rPr>
              <a:t> </a:t>
            </a:r>
            <a:r>
              <a:rPr lang="en-US" sz="1200" dirty="0" err="1">
                <a:latin typeface="Tahoma"/>
                <a:cs typeface="Tahoma"/>
              </a:rPr>
              <a:t>h</a:t>
            </a:r>
            <a:r>
              <a:rPr lang="en-US" sz="1200" spc="5" dirty="0" err="1">
                <a:latin typeface="Tahoma"/>
                <a:cs typeface="Tahoma"/>
              </a:rPr>
              <a:t>ơ</a:t>
            </a:r>
            <a:r>
              <a:rPr lang="en-US" sz="1200" dirty="0" err="1">
                <a:latin typeface="Tahoma"/>
                <a:cs typeface="Tahoma"/>
              </a:rPr>
              <a:t>n</a:t>
            </a:r>
            <a:r>
              <a:rPr lang="en-US" sz="1200" spc="-15" dirty="0">
                <a:latin typeface="Tahoma"/>
                <a:cs typeface="Tahoma"/>
              </a:rPr>
              <a:t> </a:t>
            </a:r>
            <a:r>
              <a:rPr lang="en-US" sz="1200" dirty="0">
                <a:latin typeface="Tahoma"/>
                <a:cs typeface="Tahoma"/>
              </a:rPr>
              <a:t>LAN </a:t>
            </a:r>
            <a:r>
              <a:rPr lang="en-US" sz="1200" spc="5" dirty="0" err="1">
                <a:latin typeface="Tahoma"/>
                <a:cs typeface="Tahoma"/>
              </a:rPr>
              <a:t>d</a:t>
            </a:r>
            <a:r>
              <a:rPr lang="en-US" sz="1200" dirty="0" err="1">
                <a:latin typeface="Tahoma"/>
                <a:cs typeface="Tahoma"/>
              </a:rPr>
              <a:t>ù</a:t>
            </a:r>
            <a:r>
              <a:rPr lang="en-US" sz="1200" spc="5" dirty="0" err="1">
                <a:latin typeface="Tahoma"/>
                <a:cs typeface="Tahoma"/>
              </a:rPr>
              <a:t>n</a:t>
            </a:r>
            <a:r>
              <a:rPr lang="en-US" sz="1200" dirty="0" err="1">
                <a:latin typeface="Tahoma"/>
                <a:cs typeface="Tahoma"/>
              </a:rPr>
              <a:t>g</a:t>
            </a:r>
            <a:r>
              <a:rPr lang="en-US" sz="1200" spc="-30" dirty="0">
                <a:latin typeface="Tahoma"/>
                <a:cs typeface="Tahoma"/>
              </a:rPr>
              <a:t> </a:t>
            </a:r>
            <a:r>
              <a:rPr lang="en-US" sz="1200" dirty="0" err="1">
                <a:latin typeface="Tahoma"/>
                <a:cs typeface="Tahoma"/>
              </a:rPr>
              <a:t>thẻ</a:t>
            </a:r>
            <a:r>
              <a:rPr lang="en-US" sz="1200" dirty="0">
                <a:latin typeface="Tahoma"/>
                <a:cs typeface="Tahoma"/>
              </a:rPr>
              <a:t> </a:t>
            </a:r>
            <a:r>
              <a:rPr lang="en-US" sz="1200" dirty="0" err="1">
                <a:latin typeface="Tahoma"/>
                <a:cs typeface="Tahoma"/>
              </a:rPr>
              <a:t>và</a:t>
            </a:r>
            <a:r>
              <a:rPr lang="en-US" sz="1200" dirty="0">
                <a:latin typeface="Tahoma"/>
                <a:cs typeface="Tahoma"/>
              </a:rPr>
              <a:t> ATM</a:t>
            </a:r>
          </a:p>
          <a:p>
            <a:pPr marL="353695" indent="-340995">
              <a:lnSpc>
                <a:spcPct val="100000"/>
              </a:lnSpc>
              <a:spcBef>
                <a:spcPts val="600"/>
              </a:spcBef>
              <a:buClr>
                <a:srgbClr val="3333CC"/>
              </a:buClr>
              <a:buSzPct val="83333"/>
              <a:buFont typeface="Wingdings"/>
              <a:buChar char=""/>
              <a:tabLst>
                <a:tab pos="354330" algn="l"/>
              </a:tabLst>
            </a:pPr>
            <a:r>
              <a:rPr lang="en-US" sz="1200" dirty="0" err="1">
                <a:latin typeface="Tahoma"/>
                <a:cs typeface="Tahoma"/>
              </a:rPr>
              <a:t>theo</a:t>
            </a:r>
            <a:r>
              <a:rPr lang="en-US" sz="1200" spc="-25" dirty="0">
                <a:latin typeface="Tahoma"/>
                <a:cs typeface="Tahoma"/>
              </a:rPr>
              <a:t> </a:t>
            </a:r>
            <a:r>
              <a:rPr lang="en-US" sz="1200" dirty="0" err="1">
                <a:latin typeface="Tahoma"/>
                <a:cs typeface="Tahoma"/>
              </a:rPr>
              <a:t>kịp</a:t>
            </a:r>
            <a:r>
              <a:rPr lang="en-US" sz="1200" dirty="0">
                <a:latin typeface="Tahoma"/>
                <a:cs typeface="Tahoma"/>
              </a:rPr>
              <a:t> </a:t>
            </a:r>
            <a:r>
              <a:rPr lang="en-US" sz="1200" dirty="0" err="1">
                <a:latin typeface="Tahoma"/>
                <a:cs typeface="Tahoma"/>
              </a:rPr>
              <a:t>nh</a:t>
            </a:r>
            <a:r>
              <a:rPr lang="en-US" sz="1200" spc="5" dirty="0" err="1">
                <a:latin typeface="Tahoma"/>
                <a:cs typeface="Tahoma"/>
              </a:rPr>
              <a:t>ị</a:t>
            </a:r>
            <a:r>
              <a:rPr lang="en-US" sz="1200" dirty="0" err="1">
                <a:latin typeface="Tahoma"/>
                <a:cs typeface="Tahoma"/>
              </a:rPr>
              <a:t>p</a:t>
            </a:r>
            <a:r>
              <a:rPr lang="en-US" sz="1200" spc="-15" dirty="0">
                <a:latin typeface="Tahoma"/>
                <a:cs typeface="Tahoma"/>
              </a:rPr>
              <a:t> </a:t>
            </a:r>
            <a:r>
              <a:rPr lang="en-US" sz="1200" dirty="0" err="1">
                <a:latin typeface="Tahoma"/>
                <a:cs typeface="Tahoma"/>
              </a:rPr>
              <a:t>tăng</a:t>
            </a:r>
            <a:r>
              <a:rPr lang="en-US" sz="1200" spc="-10" dirty="0">
                <a:latin typeface="Tahoma"/>
                <a:cs typeface="Tahoma"/>
              </a:rPr>
              <a:t> </a:t>
            </a:r>
            <a:r>
              <a:rPr lang="en-US" sz="1200" dirty="0" err="1">
                <a:latin typeface="Tahoma"/>
                <a:cs typeface="Tahoma"/>
              </a:rPr>
              <a:t>tốc</a:t>
            </a:r>
            <a:r>
              <a:rPr lang="en-US" sz="1200" dirty="0">
                <a:latin typeface="Tahoma"/>
                <a:cs typeface="Tahoma"/>
              </a:rPr>
              <a:t>:</a:t>
            </a:r>
            <a:r>
              <a:rPr lang="en-US" sz="1200" spc="-10" dirty="0">
                <a:latin typeface="Tahoma"/>
                <a:cs typeface="Tahoma"/>
              </a:rPr>
              <a:t> </a:t>
            </a:r>
            <a:r>
              <a:rPr lang="en-US" sz="1200" dirty="0">
                <a:latin typeface="Tahoma"/>
                <a:cs typeface="Tahoma"/>
              </a:rPr>
              <a:t>10 Mbps</a:t>
            </a:r>
            <a:r>
              <a:rPr lang="en-US" sz="1200" spc="10" dirty="0">
                <a:latin typeface="Tahoma"/>
                <a:cs typeface="Tahoma"/>
              </a:rPr>
              <a:t> </a:t>
            </a:r>
            <a:r>
              <a:rPr lang="en-US" sz="1200" dirty="0">
                <a:latin typeface="Tahoma"/>
                <a:cs typeface="Tahoma"/>
              </a:rPr>
              <a:t>– </a:t>
            </a:r>
            <a:r>
              <a:rPr lang="en-US" sz="1200" spc="-15" dirty="0">
                <a:latin typeface="Tahoma"/>
                <a:cs typeface="Tahoma"/>
              </a:rPr>
              <a:t>10</a:t>
            </a:r>
            <a:r>
              <a:rPr lang="en-US" sz="1200" dirty="0">
                <a:latin typeface="Tahoma"/>
                <a:cs typeface="Tahoma"/>
              </a:rPr>
              <a:t> </a:t>
            </a:r>
            <a:r>
              <a:rPr lang="en-US" sz="1200" spc="-5" dirty="0" err="1">
                <a:latin typeface="Tahoma"/>
                <a:cs typeface="Tahoma"/>
              </a:rPr>
              <a:t>Gbps</a:t>
            </a:r>
            <a:endParaRPr lang="en-US" sz="1200" dirty="0">
              <a:latin typeface="Tahoma"/>
              <a:cs typeface="Tahoma"/>
            </a:endParaRPr>
          </a:p>
          <a:p>
            <a:endParaRPr dirty="0"/>
          </a:p>
        </p:txBody>
      </p:sp>
    </p:spTree>
    <p:extLst>
      <p:ext uri="{BB962C8B-B14F-4D97-AF65-F5344CB8AC3E}">
        <p14:creationId xmlns:p14="http://schemas.microsoft.com/office/powerpoint/2010/main" val="1890173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7500" lnSpcReduction="20000"/>
          </a:bodyPr>
          <a:lstStyle/>
          <a:p>
            <a:pPr marL="353695" indent="-340995">
              <a:lnSpc>
                <a:spcPct val="100000"/>
              </a:lnSpc>
              <a:buClr>
                <a:srgbClr val="3333CC"/>
              </a:buClr>
              <a:buSzPct val="80000"/>
              <a:buFont typeface="Wingdings"/>
              <a:buChar char=""/>
              <a:tabLst>
                <a:tab pos="354330" algn="l"/>
              </a:tabLst>
            </a:pPr>
            <a:r>
              <a:rPr lang="en-US" sz="2500" i="1" spc="-40" dirty="0" err="1">
                <a:solidFill>
                  <a:srgbClr val="FF0000"/>
                </a:solidFill>
                <a:latin typeface="Tahoma"/>
                <a:cs typeface="Tahoma"/>
              </a:rPr>
              <a:t>ki</a:t>
            </a:r>
            <a:r>
              <a:rPr lang="en-US" sz="2500" i="1" spc="-90" dirty="0" err="1">
                <a:solidFill>
                  <a:srgbClr val="FF0000"/>
                </a:solidFill>
                <a:latin typeface="Tahoma"/>
                <a:cs typeface="Tahoma"/>
              </a:rPr>
              <a:t>ểm</a:t>
            </a:r>
            <a:r>
              <a:rPr lang="en-US" sz="2500" i="1" spc="-50" dirty="0">
                <a:solidFill>
                  <a:srgbClr val="FF0000"/>
                </a:solidFill>
                <a:latin typeface="Tahoma"/>
                <a:cs typeface="Tahoma"/>
              </a:rPr>
              <a:t> </a:t>
            </a:r>
            <a:r>
              <a:rPr lang="en-US" sz="2500" i="1" spc="-50" dirty="0" err="1">
                <a:solidFill>
                  <a:srgbClr val="FF0000"/>
                </a:solidFill>
                <a:latin typeface="Tahoma"/>
                <a:cs typeface="Tahoma"/>
              </a:rPr>
              <a:t>soát</a:t>
            </a:r>
            <a:r>
              <a:rPr lang="en-US" sz="2500" i="1" spc="-25" dirty="0">
                <a:solidFill>
                  <a:srgbClr val="FF0000"/>
                </a:solidFill>
                <a:latin typeface="Tahoma"/>
                <a:cs typeface="Tahoma"/>
              </a:rPr>
              <a:t> </a:t>
            </a:r>
            <a:r>
              <a:rPr lang="en-US" sz="2500" i="1" spc="-60" dirty="0" err="1">
                <a:solidFill>
                  <a:srgbClr val="FF0000"/>
                </a:solidFill>
                <a:latin typeface="Tahoma"/>
                <a:cs typeface="Tahoma"/>
              </a:rPr>
              <a:t>lưu</a:t>
            </a:r>
            <a:r>
              <a:rPr lang="en-US" sz="2500" i="1" spc="-45" dirty="0">
                <a:solidFill>
                  <a:srgbClr val="FF0000"/>
                </a:solidFill>
                <a:latin typeface="Tahoma"/>
                <a:cs typeface="Tahoma"/>
              </a:rPr>
              <a:t> </a:t>
            </a:r>
            <a:r>
              <a:rPr lang="en-US" sz="2500" i="1" spc="-60" dirty="0" err="1">
                <a:solidFill>
                  <a:srgbClr val="FF0000"/>
                </a:solidFill>
                <a:latin typeface="Tahoma"/>
                <a:cs typeface="Tahoma"/>
              </a:rPr>
              <a:t>lượ</a:t>
            </a:r>
            <a:r>
              <a:rPr lang="en-US" sz="2500" i="1" spc="-65" dirty="0" err="1">
                <a:solidFill>
                  <a:srgbClr val="FF0000"/>
                </a:solidFill>
                <a:latin typeface="Tahoma"/>
                <a:cs typeface="Tahoma"/>
              </a:rPr>
              <a:t>n</a:t>
            </a:r>
            <a:r>
              <a:rPr lang="en-US" sz="2500" i="1" spc="-55" dirty="0" err="1">
                <a:solidFill>
                  <a:srgbClr val="FF0000"/>
                </a:solidFill>
                <a:latin typeface="Tahoma"/>
                <a:cs typeface="Tahoma"/>
              </a:rPr>
              <a:t>g</a:t>
            </a:r>
            <a:r>
              <a:rPr lang="en-US" sz="2500" i="1" spc="-45" dirty="0">
                <a:solidFill>
                  <a:srgbClr val="FF0000"/>
                </a:solidFill>
                <a:latin typeface="Tahoma"/>
                <a:cs typeface="Tahoma"/>
              </a:rPr>
              <a:t>:</a:t>
            </a:r>
            <a:endParaRPr lang="en-US" sz="2500" dirty="0">
              <a:latin typeface="Tahoma"/>
              <a:cs typeface="Tahoma"/>
            </a:endParaRPr>
          </a:p>
          <a:p>
            <a:pPr marL="755015" lvl="1" indent="-285115">
              <a:lnSpc>
                <a:spcPct val="100000"/>
              </a:lnSpc>
              <a:spcBef>
                <a:spcPts val="475"/>
              </a:spcBef>
              <a:buClr>
                <a:srgbClr val="3333CC"/>
              </a:buClr>
              <a:buSzPct val="75000"/>
              <a:buFont typeface="Wingdings"/>
              <a:buChar char=""/>
              <a:tabLst>
                <a:tab pos="755650" algn="l"/>
              </a:tabLst>
            </a:pPr>
            <a:r>
              <a:rPr lang="en-US" sz="2000" dirty="0" err="1">
                <a:latin typeface="Tahoma"/>
                <a:cs typeface="Tahoma"/>
              </a:rPr>
              <a:t>đi</a:t>
            </a:r>
            <a:r>
              <a:rPr lang="en-US" sz="2000" spc="-20" dirty="0">
                <a:latin typeface="Tahoma"/>
                <a:cs typeface="Tahoma"/>
              </a:rPr>
              <a:t> </a:t>
            </a:r>
            <a:r>
              <a:rPr lang="en-US" sz="2000" dirty="0" err="1">
                <a:latin typeface="Tahoma"/>
                <a:cs typeface="Tahoma"/>
              </a:rPr>
              <a:t>từng</a:t>
            </a:r>
            <a:r>
              <a:rPr lang="en-US" sz="2000" spc="-10" dirty="0">
                <a:latin typeface="Tahoma"/>
                <a:cs typeface="Tahoma"/>
              </a:rPr>
              <a:t> </a:t>
            </a:r>
            <a:r>
              <a:rPr lang="en-US" sz="2000" dirty="0" err="1">
                <a:latin typeface="Tahoma"/>
                <a:cs typeface="Tahoma"/>
              </a:rPr>
              <a:t>b</a:t>
            </a:r>
            <a:r>
              <a:rPr lang="en-US" sz="2000" spc="-10" dirty="0" err="1">
                <a:latin typeface="Tahoma"/>
                <a:cs typeface="Tahoma"/>
              </a:rPr>
              <a:t>ư</a:t>
            </a:r>
            <a:r>
              <a:rPr lang="en-US" sz="2000" dirty="0" err="1">
                <a:latin typeface="Tahoma"/>
                <a:cs typeface="Tahoma"/>
              </a:rPr>
              <a:t>ớc</a:t>
            </a:r>
            <a:r>
              <a:rPr lang="en-US" sz="200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ữa</a:t>
            </a:r>
            <a:r>
              <a:rPr lang="en-US" sz="2000" dirty="0">
                <a:latin typeface="Tahoma"/>
                <a:cs typeface="Tahoma"/>
              </a:rPr>
              <a:t> </a:t>
            </a:r>
            <a:r>
              <a:rPr lang="en-US" sz="2000" dirty="0" err="1">
                <a:latin typeface="Tahoma"/>
                <a:cs typeface="Tahoma"/>
              </a:rPr>
              <a:t>các</a:t>
            </a:r>
            <a:r>
              <a:rPr lang="en-US" sz="2000" spc="-10" dirty="0">
                <a:latin typeface="Tahoma"/>
                <a:cs typeface="Tahoma"/>
              </a:rPr>
              <a:t> </a:t>
            </a:r>
            <a:r>
              <a:rPr lang="en-US" sz="2000" dirty="0">
                <a:latin typeface="Tahoma"/>
                <a:cs typeface="Tahoma"/>
              </a:rPr>
              <a:t>node</a:t>
            </a:r>
            <a:r>
              <a:rPr lang="en-US" sz="2000" spc="-2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5" dirty="0">
                <a:latin typeface="Tahoma"/>
                <a:cs typeface="Tahoma"/>
              </a:rPr>
              <a:t> </a:t>
            </a:r>
            <a:r>
              <a:rPr lang="en-US" sz="2000" spc="-5" dirty="0" err="1">
                <a:latin typeface="Tahoma"/>
                <a:cs typeface="Tahoma"/>
              </a:rPr>
              <a:t>v</a:t>
            </a:r>
            <a:r>
              <a:rPr lang="en-US" sz="2000" dirty="0" err="1">
                <a:latin typeface="Tahoma"/>
                <a:cs typeface="Tahoma"/>
              </a:rPr>
              <a:t>à</a:t>
            </a:r>
            <a:r>
              <a:rPr lang="en-US" sz="2000" dirty="0">
                <a:latin typeface="Tahoma"/>
                <a:cs typeface="Tahoma"/>
              </a:rPr>
              <a:t> </a:t>
            </a:r>
            <a:r>
              <a:rPr lang="en-US" sz="2000" dirty="0" err="1">
                <a:latin typeface="Tahoma"/>
                <a:cs typeface="Tahoma"/>
              </a:rPr>
              <a:t>nhận</a:t>
            </a:r>
            <a:r>
              <a:rPr lang="en-US" sz="2000" spc="-20" dirty="0">
                <a:latin typeface="Tahoma"/>
                <a:cs typeface="Tahoma"/>
              </a:rPr>
              <a:t> </a:t>
            </a:r>
            <a:r>
              <a:rPr lang="en-US" sz="2000" spc="-5" dirty="0" err="1">
                <a:latin typeface="Tahoma"/>
                <a:cs typeface="Tahoma"/>
              </a:rPr>
              <a:t>k</a:t>
            </a:r>
            <a:r>
              <a:rPr lang="en-US" sz="2000" dirty="0" err="1">
                <a:latin typeface="Tahoma"/>
                <a:cs typeface="Tahoma"/>
              </a:rPr>
              <a:t>ề</a:t>
            </a:r>
            <a:r>
              <a:rPr lang="en-US" sz="2000" spc="-5" dirty="0">
                <a:latin typeface="Tahoma"/>
                <a:cs typeface="Tahoma"/>
              </a:rPr>
              <a:t> </a:t>
            </a:r>
            <a:r>
              <a:rPr lang="en-US" sz="2000" dirty="0" err="1">
                <a:latin typeface="Tahoma"/>
                <a:cs typeface="Tahoma"/>
              </a:rPr>
              <a:t>nhau</a:t>
            </a:r>
            <a:endParaRPr lang="en-US" sz="2000" dirty="0">
              <a:latin typeface="Tahoma"/>
              <a:cs typeface="Tahoma"/>
            </a:endParaRPr>
          </a:p>
          <a:p>
            <a:pPr marL="353695" indent="-340995">
              <a:lnSpc>
                <a:spcPct val="100000"/>
              </a:lnSpc>
              <a:spcBef>
                <a:spcPts val="484"/>
              </a:spcBef>
              <a:buClr>
                <a:srgbClr val="3333CC"/>
              </a:buClr>
              <a:buSzPct val="80000"/>
              <a:buFont typeface="Wingdings"/>
              <a:buChar char=""/>
              <a:tabLst>
                <a:tab pos="354330" algn="l"/>
              </a:tabLst>
            </a:pPr>
            <a:r>
              <a:rPr lang="en-US" sz="2500" i="1" spc="-50" dirty="0" err="1">
                <a:solidFill>
                  <a:srgbClr val="FF0000"/>
                </a:solidFill>
                <a:latin typeface="Tahoma"/>
                <a:cs typeface="Tahoma"/>
              </a:rPr>
              <a:t>phát</a:t>
            </a:r>
            <a:r>
              <a:rPr lang="en-US" sz="2500" i="1" spc="-55" dirty="0">
                <a:solidFill>
                  <a:srgbClr val="FF0000"/>
                </a:solidFill>
                <a:latin typeface="Tahoma"/>
                <a:cs typeface="Tahoma"/>
              </a:rPr>
              <a:t> </a:t>
            </a:r>
            <a:r>
              <a:rPr lang="en-US" sz="2500" i="1" spc="-50" dirty="0" err="1">
                <a:solidFill>
                  <a:srgbClr val="FF0000"/>
                </a:solidFill>
                <a:latin typeface="Tahoma"/>
                <a:cs typeface="Tahoma"/>
              </a:rPr>
              <a:t>hiện</a:t>
            </a:r>
            <a:r>
              <a:rPr lang="en-US" sz="2500" i="1" spc="-35" dirty="0">
                <a:solidFill>
                  <a:srgbClr val="FF0000"/>
                </a:solidFill>
                <a:latin typeface="Tahoma"/>
                <a:cs typeface="Tahoma"/>
              </a:rPr>
              <a:t> </a:t>
            </a:r>
            <a:r>
              <a:rPr lang="en-US" sz="2500" i="1" spc="-40" dirty="0" err="1">
                <a:solidFill>
                  <a:srgbClr val="FF0000"/>
                </a:solidFill>
                <a:latin typeface="Tahoma"/>
                <a:cs typeface="Tahoma"/>
              </a:rPr>
              <a:t>lỗ</a:t>
            </a:r>
            <a:r>
              <a:rPr lang="en-US" sz="2500" i="1" spc="-20" dirty="0" err="1">
                <a:solidFill>
                  <a:srgbClr val="FF0000"/>
                </a:solidFill>
                <a:latin typeface="Tahoma"/>
                <a:cs typeface="Tahoma"/>
              </a:rPr>
              <a:t>i</a:t>
            </a:r>
            <a:r>
              <a:rPr lang="en-US" sz="2400" spc="-10" dirty="0">
                <a:solidFill>
                  <a:srgbClr val="FF0000"/>
                </a:solidFill>
                <a:latin typeface="Tahoma"/>
                <a:cs typeface="Tahoma"/>
              </a:rPr>
              <a:t>:</a:t>
            </a:r>
            <a:endParaRPr lang="en-US" sz="2400" dirty="0">
              <a:latin typeface="Tahoma"/>
              <a:cs typeface="Tahoma"/>
            </a:endParaRPr>
          </a:p>
          <a:p>
            <a:pPr marL="755015" lvl="1" indent="-285115">
              <a:lnSpc>
                <a:spcPct val="100000"/>
              </a:lnSpc>
              <a:spcBef>
                <a:spcPts val="475"/>
              </a:spcBef>
              <a:buClr>
                <a:srgbClr val="3333CC"/>
              </a:buClr>
              <a:buSzPct val="75000"/>
              <a:buFont typeface="Wingdings"/>
              <a:buChar char=""/>
              <a:tabLst>
                <a:tab pos="755650" algn="l"/>
              </a:tabLst>
            </a:pPr>
            <a:r>
              <a:rPr lang="en-US" sz="2000" dirty="0" err="1">
                <a:latin typeface="Tahoma"/>
                <a:cs typeface="Tahoma"/>
              </a:rPr>
              <a:t>lỗi</a:t>
            </a:r>
            <a:r>
              <a:rPr lang="en-US" sz="2000" spc="-5" dirty="0">
                <a:latin typeface="Tahoma"/>
                <a:cs typeface="Tahoma"/>
              </a:rPr>
              <a:t> </a:t>
            </a:r>
            <a:r>
              <a:rPr lang="en-US" sz="2000" dirty="0" err="1">
                <a:latin typeface="Tahoma"/>
                <a:cs typeface="Tahoma"/>
              </a:rPr>
              <a:t>gây</a:t>
            </a:r>
            <a:r>
              <a:rPr lang="en-US" sz="2000" spc="-20" dirty="0">
                <a:latin typeface="Tahoma"/>
                <a:cs typeface="Tahoma"/>
              </a:rPr>
              <a:t> </a:t>
            </a:r>
            <a:r>
              <a:rPr lang="en-US" sz="2000" spc="-5" dirty="0" err="1">
                <a:latin typeface="Tahoma"/>
                <a:cs typeface="Tahoma"/>
              </a:rPr>
              <a:t>r</a:t>
            </a:r>
            <a:r>
              <a:rPr lang="en-US" sz="2000" dirty="0" err="1">
                <a:latin typeface="Tahoma"/>
                <a:cs typeface="Tahoma"/>
              </a:rPr>
              <a:t>a</a:t>
            </a:r>
            <a:r>
              <a:rPr lang="en-US" sz="2000" dirty="0">
                <a:latin typeface="Tahoma"/>
                <a:cs typeface="Tahoma"/>
              </a:rPr>
              <a:t> </a:t>
            </a:r>
            <a:r>
              <a:rPr lang="en-US" sz="2000" dirty="0" err="1">
                <a:latin typeface="Tahoma"/>
                <a:cs typeface="Tahoma"/>
              </a:rPr>
              <a:t>bởi</a:t>
            </a:r>
            <a:r>
              <a:rPr lang="en-US" sz="2000" spc="-10" dirty="0">
                <a:latin typeface="Tahoma"/>
                <a:cs typeface="Tahoma"/>
              </a:rPr>
              <a:t> </a:t>
            </a:r>
            <a:r>
              <a:rPr lang="en-US" sz="2000" spc="5" dirty="0" err="1">
                <a:latin typeface="Tahoma"/>
                <a:cs typeface="Tahoma"/>
              </a:rPr>
              <a:t>s</a:t>
            </a:r>
            <a:r>
              <a:rPr lang="en-US" sz="2000" dirty="0" err="1">
                <a:latin typeface="Tahoma"/>
                <a:cs typeface="Tahoma"/>
              </a:rPr>
              <a:t>ự</a:t>
            </a:r>
            <a:r>
              <a:rPr lang="en-US" sz="2000" spc="-5" dirty="0">
                <a:latin typeface="Tahoma"/>
                <a:cs typeface="Tahoma"/>
              </a:rPr>
              <a:t> </a:t>
            </a:r>
            <a:r>
              <a:rPr lang="en-US" sz="2000" dirty="0" err="1">
                <a:latin typeface="Tahoma"/>
                <a:cs typeface="Tahoma"/>
              </a:rPr>
              <a:t>suy</a:t>
            </a:r>
            <a:r>
              <a:rPr lang="en-US" sz="2000" spc="-20" dirty="0">
                <a:latin typeface="Tahoma"/>
                <a:cs typeface="Tahoma"/>
              </a:rPr>
              <a:t> </a:t>
            </a:r>
            <a:r>
              <a:rPr lang="en-US" sz="2000" dirty="0" err="1">
                <a:latin typeface="Tahoma"/>
                <a:cs typeface="Tahoma"/>
              </a:rPr>
              <a:t>g</a:t>
            </a:r>
            <a:r>
              <a:rPr lang="en-US" sz="2000" spc="-10" dirty="0" err="1">
                <a:latin typeface="Tahoma"/>
                <a:cs typeface="Tahoma"/>
              </a:rPr>
              <a:t>i</a:t>
            </a:r>
            <a:r>
              <a:rPr lang="en-US" sz="2000" dirty="0" err="1">
                <a:latin typeface="Tahoma"/>
                <a:cs typeface="Tahoma"/>
              </a:rPr>
              <a:t>ảm</a:t>
            </a:r>
            <a:r>
              <a:rPr lang="en-US" sz="2000" spc="-15"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err="1">
                <a:latin typeface="Tahoma"/>
                <a:cs typeface="Tahoma"/>
              </a:rPr>
              <a:t>tín</a:t>
            </a:r>
            <a:r>
              <a:rPr lang="en-US" sz="2000" spc="5" dirty="0">
                <a:latin typeface="Tahoma"/>
                <a:cs typeface="Tahoma"/>
              </a:rPr>
              <a:t> </a:t>
            </a:r>
            <a:r>
              <a:rPr lang="en-US" sz="2000" dirty="0" err="1">
                <a:latin typeface="Tahoma"/>
                <a:cs typeface="Tahoma"/>
              </a:rPr>
              <a:t>hiệ</a:t>
            </a:r>
            <a:r>
              <a:rPr lang="en-US" sz="2000" spc="-10" dirty="0" err="1">
                <a:latin typeface="Tahoma"/>
                <a:cs typeface="Tahoma"/>
              </a:rPr>
              <a:t>u</a:t>
            </a:r>
            <a:r>
              <a:rPr lang="en-US" sz="2000" dirty="0">
                <a:latin typeface="Tahoma"/>
                <a:cs typeface="Tahoma"/>
              </a:rPr>
              <a:t>,</a:t>
            </a:r>
            <a:r>
              <a:rPr lang="en-US" sz="2000" spc="-25" dirty="0">
                <a:latin typeface="Tahoma"/>
                <a:cs typeface="Tahoma"/>
              </a:rPr>
              <a:t> </a:t>
            </a:r>
            <a:r>
              <a:rPr lang="en-US" sz="2000" dirty="0" err="1">
                <a:latin typeface="Tahoma"/>
                <a:cs typeface="Tahoma"/>
              </a:rPr>
              <a:t>nh</a:t>
            </a:r>
            <a:r>
              <a:rPr lang="en-US" sz="2000" spc="-10" dirty="0" err="1">
                <a:latin typeface="Tahoma"/>
                <a:cs typeface="Tahoma"/>
              </a:rPr>
              <a:t>i</a:t>
            </a:r>
            <a:r>
              <a:rPr lang="en-US" sz="2000" dirty="0" err="1">
                <a:latin typeface="Tahoma"/>
                <a:cs typeface="Tahoma"/>
              </a:rPr>
              <a:t>ễu</a:t>
            </a:r>
            <a:r>
              <a:rPr lang="en-US" sz="2000" dirty="0">
                <a:latin typeface="Tahoma"/>
                <a:cs typeface="Tahoma"/>
              </a:rPr>
              <a:t>.</a:t>
            </a:r>
          </a:p>
          <a:p>
            <a:pPr marL="755015" lvl="1" indent="-285115">
              <a:lnSpc>
                <a:spcPct val="100000"/>
              </a:lnSpc>
              <a:spcBef>
                <a:spcPts val="500"/>
              </a:spcBef>
              <a:buClr>
                <a:srgbClr val="3333CC"/>
              </a:buClr>
              <a:buSzPct val="75000"/>
              <a:buFont typeface="Wingdings"/>
              <a:buChar char=""/>
              <a:tabLst>
                <a:tab pos="755650" algn="l"/>
              </a:tabLst>
            </a:pPr>
            <a:r>
              <a:rPr lang="en-US" sz="2000" dirty="0" err="1">
                <a:latin typeface="Tahoma"/>
                <a:cs typeface="Tahoma"/>
              </a:rPr>
              <a:t>bên</a:t>
            </a:r>
            <a:r>
              <a:rPr lang="en-US" sz="2000" spc="-35"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p</a:t>
            </a:r>
            <a:r>
              <a:rPr lang="en-US" sz="2000" spc="-10" dirty="0" err="1">
                <a:latin typeface="Tahoma"/>
                <a:cs typeface="Tahoma"/>
              </a:rPr>
              <a:t>h</a:t>
            </a:r>
            <a:r>
              <a:rPr lang="en-US" sz="2000" dirty="0" err="1">
                <a:latin typeface="Tahoma"/>
                <a:cs typeface="Tahoma"/>
              </a:rPr>
              <a:t>át</a:t>
            </a:r>
            <a:r>
              <a:rPr lang="en-US" sz="2000" spc="-5" dirty="0">
                <a:latin typeface="Tahoma"/>
                <a:cs typeface="Tahoma"/>
              </a:rPr>
              <a:t> </a:t>
            </a:r>
            <a:r>
              <a:rPr lang="en-US" sz="2000" dirty="0" err="1">
                <a:latin typeface="Tahoma"/>
                <a:cs typeface="Tahoma"/>
              </a:rPr>
              <a:t>hiện</a:t>
            </a:r>
            <a:r>
              <a:rPr lang="en-US" sz="2000" spc="-20" dirty="0">
                <a:latin typeface="Tahoma"/>
                <a:cs typeface="Tahoma"/>
              </a:rPr>
              <a:t> </a:t>
            </a:r>
            <a:r>
              <a:rPr lang="en-US" sz="2000" spc="-5" dirty="0" err="1">
                <a:latin typeface="Tahoma"/>
                <a:cs typeface="Tahoma"/>
              </a:rPr>
              <a:t>r</a:t>
            </a:r>
            <a:r>
              <a:rPr lang="en-US" sz="2000" dirty="0" err="1">
                <a:latin typeface="Tahoma"/>
                <a:cs typeface="Tahoma"/>
              </a:rPr>
              <a:t>a</a:t>
            </a:r>
            <a:r>
              <a:rPr lang="en-US" sz="2000" dirty="0">
                <a:latin typeface="Tahoma"/>
                <a:cs typeface="Tahoma"/>
              </a:rPr>
              <a:t> </a:t>
            </a:r>
            <a:r>
              <a:rPr lang="en-US" sz="2000" spc="5" dirty="0" err="1">
                <a:latin typeface="Tahoma"/>
                <a:cs typeface="Tahoma"/>
              </a:rPr>
              <a:t>s</a:t>
            </a:r>
            <a:r>
              <a:rPr lang="en-US" sz="2000" dirty="0" err="1">
                <a:latin typeface="Tahoma"/>
                <a:cs typeface="Tahoma"/>
              </a:rPr>
              <a:t>ự</a:t>
            </a:r>
            <a:r>
              <a:rPr lang="en-US" sz="2000" spc="-5" dirty="0">
                <a:latin typeface="Tahoma"/>
                <a:cs typeface="Tahoma"/>
              </a:rPr>
              <a:t> </a:t>
            </a:r>
            <a:r>
              <a:rPr lang="en-US" sz="2000" dirty="0" err="1">
                <a:latin typeface="Tahoma"/>
                <a:cs typeface="Tahoma"/>
              </a:rPr>
              <a:t>tồn</a:t>
            </a:r>
            <a:r>
              <a:rPr lang="en-US" sz="2000" spc="-15" dirty="0">
                <a:latin typeface="Tahoma"/>
                <a:cs typeface="Tahoma"/>
              </a:rPr>
              <a:t> </a:t>
            </a:r>
            <a:r>
              <a:rPr lang="en-US" sz="2000" dirty="0" err="1">
                <a:latin typeface="Tahoma"/>
                <a:cs typeface="Tahoma"/>
              </a:rPr>
              <a:t>tại</a:t>
            </a:r>
            <a:r>
              <a:rPr lang="en-US" sz="2000" spc="5"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err="1">
                <a:latin typeface="Tahoma"/>
                <a:cs typeface="Tahoma"/>
              </a:rPr>
              <a:t>lỗ</a:t>
            </a:r>
            <a:r>
              <a:rPr lang="en-US" sz="2000" spc="-5" dirty="0" err="1">
                <a:latin typeface="Tahoma"/>
                <a:cs typeface="Tahoma"/>
              </a:rPr>
              <a:t>i</a:t>
            </a:r>
            <a:r>
              <a:rPr lang="en-US" sz="2000" dirty="0">
                <a:latin typeface="Tahoma"/>
                <a:cs typeface="Tahoma"/>
              </a:rPr>
              <a:t>:</a:t>
            </a:r>
          </a:p>
          <a:p>
            <a:pPr marL="1154430" lvl="2" indent="-227329">
              <a:lnSpc>
                <a:spcPct val="100000"/>
              </a:lnSpc>
              <a:spcBef>
                <a:spcPts val="480"/>
              </a:spcBef>
              <a:buClr>
                <a:srgbClr val="3333CC"/>
              </a:buClr>
              <a:buSzPct val="50000"/>
              <a:buFont typeface="Comic Sans MS"/>
              <a:buChar char="•"/>
              <a:tabLst>
                <a:tab pos="1154430" algn="l"/>
              </a:tabLst>
            </a:pPr>
            <a:r>
              <a:rPr lang="en-US" sz="2000" dirty="0" err="1">
                <a:latin typeface="Tahoma"/>
                <a:cs typeface="Tahoma"/>
              </a:rPr>
              <a:t>thông</a:t>
            </a:r>
            <a:r>
              <a:rPr lang="en-US" sz="2000" spc="-30" dirty="0">
                <a:latin typeface="Tahoma"/>
                <a:cs typeface="Tahoma"/>
              </a:rPr>
              <a:t> </a:t>
            </a:r>
            <a:r>
              <a:rPr lang="en-US" sz="2000" dirty="0" err="1">
                <a:latin typeface="Tahoma"/>
                <a:cs typeface="Tahoma"/>
              </a:rPr>
              <a:t>báo</a:t>
            </a:r>
            <a:r>
              <a:rPr lang="en-US" sz="2000" spc="-10" dirty="0">
                <a:latin typeface="Tahoma"/>
                <a:cs typeface="Tahoma"/>
              </a:rPr>
              <a:t> </a:t>
            </a:r>
            <a:r>
              <a:rPr lang="en-US" sz="2000" dirty="0" err="1">
                <a:latin typeface="Tahoma"/>
                <a:cs typeface="Tahoma"/>
              </a:rPr>
              <a:t>bên</a:t>
            </a:r>
            <a:r>
              <a:rPr lang="en-US" sz="2000" spc="-2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10" dirty="0">
                <a:latin typeface="Tahoma"/>
                <a:cs typeface="Tahoma"/>
              </a:rPr>
              <a:t> </a:t>
            </a:r>
            <a:r>
              <a:rPr lang="en-US" sz="2000" dirty="0" err="1">
                <a:latin typeface="Tahoma"/>
                <a:cs typeface="Tahoma"/>
              </a:rPr>
              <a:t>để</a:t>
            </a:r>
            <a:r>
              <a:rPr lang="en-US" sz="2000" spc="-5"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5" dirty="0">
                <a:latin typeface="Tahoma"/>
                <a:cs typeface="Tahoma"/>
              </a:rPr>
              <a:t> </a:t>
            </a:r>
            <a:r>
              <a:rPr lang="en-US" sz="2000" dirty="0" err="1">
                <a:latin typeface="Tahoma"/>
                <a:cs typeface="Tahoma"/>
              </a:rPr>
              <a:t>lại</a:t>
            </a:r>
            <a:r>
              <a:rPr lang="en-US" sz="2000" spc="5" dirty="0">
                <a:latin typeface="Tahoma"/>
                <a:cs typeface="Tahoma"/>
              </a:rPr>
              <a:t> </a:t>
            </a:r>
            <a:r>
              <a:rPr lang="en-US" sz="2000" dirty="0" err="1">
                <a:latin typeface="Tahoma"/>
                <a:cs typeface="Tahoma"/>
              </a:rPr>
              <a:t>hoặc</a:t>
            </a:r>
            <a:r>
              <a:rPr lang="en-US" sz="2000" spc="-10" dirty="0">
                <a:latin typeface="Tahoma"/>
                <a:cs typeface="Tahoma"/>
              </a:rPr>
              <a:t> </a:t>
            </a:r>
            <a:r>
              <a:rPr lang="en-US" sz="2000" spc="-5" dirty="0" err="1">
                <a:latin typeface="Tahoma"/>
                <a:cs typeface="Tahoma"/>
              </a:rPr>
              <a:t>l</a:t>
            </a:r>
            <a:r>
              <a:rPr lang="en-US" sz="2000" dirty="0" err="1">
                <a:latin typeface="Tahoma"/>
                <a:cs typeface="Tahoma"/>
              </a:rPr>
              <a:t>à</a:t>
            </a:r>
            <a:r>
              <a:rPr lang="en-US" sz="2000" dirty="0">
                <a:latin typeface="Tahoma"/>
                <a:cs typeface="Tahoma"/>
              </a:rPr>
              <a:t> </a:t>
            </a:r>
            <a:r>
              <a:rPr lang="en-US" sz="2000" spc="-5" dirty="0" err="1">
                <a:latin typeface="Tahoma"/>
                <a:cs typeface="Tahoma"/>
              </a:rPr>
              <a:t>b</a:t>
            </a:r>
            <a:r>
              <a:rPr lang="en-US" sz="2000" dirty="0" err="1">
                <a:latin typeface="Tahoma"/>
                <a:cs typeface="Tahoma"/>
              </a:rPr>
              <a:t>ỏ</a:t>
            </a:r>
            <a:r>
              <a:rPr lang="en-US" sz="2000" spc="-15" dirty="0">
                <a:latin typeface="Tahoma"/>
                <a:cs typeface="Tahoma"/>
              </a:rPr>
              <a:t> </a:t>
            </a:r>
            <a:r>
              <a:rPr lang="en-US" sz="2000" spc="-5" dirty="0" err="1">
                <a:latin typeface="Tahoma"/>
                <a:cs typeface="Tahoma"/>
              </a:rPr>
              <a:t>khung</a:t>
            </a:r>
            <a:endParaRPr lang="en-US" sz="2000" dirty="0">
              <a:latin typeface="Tahoma"/>
              <a:cs typeface="Tahoma"/>
            </a:endParaRPr>
          </a:p>
          <a:p>
            <a:pPr marL="353695" indent="-340995">
              <a:lnSpc>
                <a:spcPct val="100000"/>
              </a:lnSpc>
              <a:spcBef>
                <a:spcPts val="570"/>
              </a:spcBef>
              <a:buClr>
                <a:srgbClr val="3333CC"/>
              </a:buClr>
              <a:buSzPct val="83333"/>
              <a:buFont typeface="Wingdings"/>
              <a:buChar char=""/>
              <a:tabLst>
                <a:tab pos="354330" algn="l"/>
              </a:tabLst>
            </a:pPr>
            <a:r>
              <a:rPr lang="en-US" sz="2400" spc="-5" dirty="0" err="1">
                <a:solidFill>
                  <a:srgbClr val="FF0000"/>
                </a:solidFill>
                <a:latin typeface="Tahoma"/>
                <a:cs typeface="Tahoma"/>
              </a:rPr>
              <a:t>sử</a:t>
            </a:r>
            <a:r>
              <a:rPr lang="en-US" sz="2400" dirty="0" err="1">
                <a:solidFill>
                  <a:srgbClr val="FF0000"/>
                </a:solidFill>
                <a:latin typeface="Tahoma"/>
                <a:cs typeface="Tahoma"/>
              </a:rPr>
              <a:t>a</a:t>
            </a:r>
            <a:r>
              <a:rPr lang="en-US" sz="2400" spc="-10" dirty="0">
                <a:solidFill>
                  <a:srgbClr val="FF0000"/>
                </a:solidFill>
                <a:latin typeface="Tahoma"/>
                <a:cs typeface="Tahoma"/>
              </a:rPr>
              <a:t> </a:t>
            </a:r>
            <a:r>
              <a:rPr lang="en-US" sz="2400" dirty="0" err="1">
                <a:solidFill>
                  <a:srgbClr val="FF0000"/>
                </a:solidFill>
                <a:latin typeface="Tahoma"/>
                <a:cs typeface="Tahoma"/>
              </a:rPr>
              <a:t>lỗ</a:t>
            </a:r>
            <a:r>
              <a:rPr lang="en-US" sz="2400" spc="5" dirty="0" err="1">
                <a:solidFill>
                  <a:srgbClr val="FF0000"/>
                </a:solidFill>
                <a:latin typeface="Tahoma"/>
                <a:cs typeface="Tahoma"/>
              </a:rPr>
              <a:t>i</a:t>
            </a:r>
            <a:r>
              <a:rPr lang="en-US" sz="2400" spc="-10" dirty="0">
                <a:solidFill>
                  <a:srgbClr val="FF0000"/>
                </a:solidFill>
                <a:latin typeface="Tahoma"/>
                <a:cs typeface="Tahoma"/>
              </a:rPr>
              <a:t>:</a:t>
            </a:r>
            <a:endParaRPr lang="en-US" sz="2400" dirty="0">
              <a:latin typeface="Tahoma"/>
              <a:cs typeface="Tahoma"/>
            </a:endParaRPr>
          </a:p>
          <a:p>
            <a:pPr marL="755015" lvl="1" indent="-285115">
              <a:lnSpc>
                <a:spcPct val="100000"/>
              </a:lnSpc>
              <a:spcBef>
                <a:spcPts val="395"/>
              </a:spcBef>
              <a:buClr>
                <a:srgbClr val="3333CC"/>
              </a:buClr>
              <a:buSzPct val="75000"/>
              <a:buFont typeface="Wingdings"/>
              <a:buChar char=""/>
              <a:tabLst>
                <a:tab pos="755650" algn="l"/>
              </a:tabLst>
            </a:pPr>
            <a:r>
              <a:rPr lang="en-US" sz="2000" dirty="0" err="1">
                <a:latin typeface="Tahoma"/>
                <a:cs typeface="Tahoma"/>
              </a:rPr>
              <a:t>bên</a:t>
            </a:r>
            <a:r>
              <a:rPr lang="en-US" sz="2000" spc="-35" dirty="0">
                <a:latin typeface="Tahoma"/>
                <a:cs typeface="Tahoma"/>
              </a:rPr>
              <a:t> </a:t>
            </a:r>
            <a:r>
              <a:rPr lang="en-US" sz="2000" dirty="0" err="1">
                <a:latin typeface="Tahoma"/>
                <a:cs typeface="Tahoma"/>
              </a:rPr>
              <a:t>nhận</a:t>
            </a:r>
            <a:r>
              <a:rPr lang="en-US" sz="2000" spc="-20" dirty="0">
                <a:latin typeface="Tahoma"/>
                <a:cs typeface="Tahoma"/>
              </a:rPr>
              <a:t> </a:t>
            </a:r>
            <a:r>
              <a:rPr lang="en-US" sz="2000" dirty="0" err="1">
                <a:latin typeface="Tahoma"/>
                <a:cs typeface="Tahoma"/>
              </a:rPr>
              <a:t>xác</a:t>
            </a:r>
            <a:r>
              <a:rPr lang="en-US" sz="2000" spc="-15" dirty="0">
                <a:latin typeface="Tahoma"/>
                <a:cs typeface="Tahoma"/>
              </a:rPr>
              <a:t> </a:t>
            </a:r>
            <a:r>
              <a:rPr lang="en-US" sz="2000" dirty="0" err="1">
                <a:latin typeface="Tahoma"/>
                <a:cs typeface="Tahoma"/>
              </a:rPr>
              <a:t>định</a:t>
            </a:r>
            <a:r>
              <a:rPr lang="en-US" sz="2000" spc="-10" dirty="0">
                <a:latin typeface="Tahoma"/>
                <a:cs typeface="Tahoma"/>
              </a:rPr>
              <a:t> </a:t>
            </a:r>
            <a:r>
              <a:rPr lang="en-US" sz="2100" i="1" spc="-60" dirty="0" err="1">
                <a:solidFill>
                  <a:srgbClr val="FF0000"/>
                </a:solidFill>
                <a:latin typeface="Tahoma"/>
                <a:cs typeface="Tahoma"/>
              </a:rPr>
              <a:t>và</a:t>
            </a:r>
            <a:r>
              <a:rPr lang="en-US" sz="2100" i="1" spc="-45" dirty="0">
                <a:solidFill>
                  <a:srgbClr val="FF0000"/>
                </a:solidFill>
                <a:latin typeface="Tahoma"/>
                <a:cs typeface="Tahoma"/>
              </a:rPr>
              <a:t> </a:t>
            </a:r>
            <a:r>
              <a:rPr lang="en-US" sz="2100" i="1" spc="-60" dirty="0" err="1">
                <a:solidFill>
                  <a:srgbClr val="FF0000"/>
                </a:solidFill>
                <a:latin typeface="Tahoma"/>
                <a:cs typeface="Tahoma"/>
              </a:rPr>
              <a:t>sửa</a:t>
            </a:r>
            <a:r>
              <a:rPr lang="en-US" sz="2100" i="1" spc="-45" dirty="0">
                <a:solidFill>
                  <a:srgbClr val="FF0000"/>
                </a:solidFill>
                <a:latin typeface="Tahoma"/>
                <a:cs typeface="Tahoma"/>
              </a:rPr>
              <a:t> </a:t>
            </a:r>
            <a:r>
              <a:rPr lang="en-US" sz="2000" dirty="0" err="1">
                <a:latin typeface="Tahoma"/>
                <a:cs typeface="Tahoma"/>
              </a:rPr>
              <a:t>các</a:t>
            </a:r>
            <a:r>
              <a:rPr lang="en-US" sz="2000" dirty="0">
                <a:latin typeface="Tahoma"/>
                <a:cs typeface="Tahoma"/>
              </a:rPr>
              <a:t> </a:t>
            </a:r>
            <a:r>
              <a:rPr lang="en-US" sz="2000" dirty="0" err="1">
                <a:latin typeface="Tahoma"/>
                <a:cs typeface="Tahoma"/>
              </a:rPr>
              <a:t>lỗi</a:t>
            </a:r>
            <a:r>
              <a:rPr lang="en-US" sz="2000" spc="5" dirty="0">
                <a:latin typeface="Tahoma"/>
                <a:cs typeface="Tahoma"/>
              </a:rPr>
              <a:t> </a:t>
            </a:r>
            <a:r>
              <a:rPr lang="en-US" sz="2000" dirty="0">
                <a:latin typeface="Tahoma"/>
                <a:cs typeface="Tahoma"/>
              </a:rPr>
              <a:t>b</a:t>
            </a:r>
            <a:r>
              <a:rPr lang="en-US" sz="2000" spc="-10" dirty="0">
                <a:latin typeface="Tahoma"/>
                <a:cs typeface="Tahoma"/>
              </a:rPr>
              <a:t>i</a:t>
            </a:r>
            <a:r>
              <a:rPr lang="en-US" sz="2000" dirty="0">
                <a:latin typeface="Tahoma"/>
                <a:cs typeface="Tahoma"/>
              </a:rPr>
              <a:t>t </a:t>
            </a:r>
            <a:r>
              <a:rPr lang="en-US" sz="2000" spc="-5" dirty="0" err="1">
                <a:latin typeface="Tahoma"/>
                <a:cs typeface="Tahoma"/>
              </a:rPr>
              <a:t>m</a:t>
            </a:r>
            <a:r>
              <a:rPr lang="en-US" sz="2000" dirty="0" err="1">
                <a:latin typeface="Tahoma"/>
                <a:cs typeface="Tahoma"/>
              </a:rPr>
              <a:t>à</a:t>
            </a:r>
            <a:r>
              <a:rPr lang="en-US" sz="2000" spc="-15" dirty="0">
                <a:latin typeface="Tahoma"/>
                <a:cs typeface="Tahoma"/>
              </a:rPr>
              <a:t> </a:t>
            </a:r>
            <a:r>
              <a:rPr lang="en-US" sz="2000" dirty="0" err="1">
                <a:latin typeface="Tahoma"/>
                <a:cs typeface="Tahoma"/>
              </a:rPr>
              <a:t>không</a:t>
            </a:r>
            <a:r>
              <a:rPr lang="en-US" sz="2000" spc="-20" dirty="0">
                <a:latin typeface="Tahoma"/>
                <a:cs typeface="Tahoma"/>
              </a:rPr>
              <a:t> </a:t>
            </a:r>
            <a:r>
              <a:rPr lang="en-US" sz="2000" dirty="0" err="1">
                <a:latin typeface="Tahoma"/>
                <a:cs typeface="Tahoma"/>
              </a:rPr>
              <a:t>yêu</a:t>
            </a:r>
            <a:r>
              <a:rPr lang="en-US" sz="2000" spc="-5" dirty="0">
                <a:latin typeface="Tahoma"/>
                <a:cs typeface="Tahoma"/>
              </a:rPr>
              <a:t> </a:t>
            </a:r>
            <a:r>
              <a:rPr lang="en-US" sz="2000" dirty="0" err="1">
                <a:latin typeface="Tahoma"/>
                <a:cs typeface="Tahoma"/>
              </a:rPr>
              <a:t>cầu</a:t>
            </a:r>
            <a:r>
              <a:rPr lang="en-US" sz="2000" spc="-15" dirty="0">
                <a:latin typeface="Tahoma"/>
                <a:cs typeface="Tahoma"/>
              </a:rPr>
              <a:t> </a:t>
            </a:r>
            <a:r>
              <a:rPr lang="en-US" sz="2000" spc="5" dirty="0" err="1">
                <a:latin typeface="Tahoma"/>
                <a:cs typeface="Tahoma"/>
              </a:rPr>
              <a:t>s</a:t>
            </a:r>
            <a:r>
              <a:rPr lang="en-US" sz="2000" dirty="0" err="1">
                <a:latin typeface="Tahoma"/>
                <a:cs typeface="Tahoma"/>
              </a:rPr>
              <a:t>ự</a:t>
            </a:r>
            <a:r>
              <a:rPr lang="en-US" sz="2000" spc="-20" dirty="0">
                <a:latin typeface="Tahoma"/>
                <a:cs typeface="Tahoma"/>
              </a:rPr>
              <a:t> </a:t>
            </a:r>
            <a:r>
              <a:rPr lang="en-US" sz="2000" dirty="0" err="1">
                <a:latin typeface="Tahoma"/>
                <a:cs typeface="Tahoma"/>
              </a:rPr>
              <a:t>g</a:t>
            </a:r>
            <a:r>
              <a:rPr lang="en-US" sz="2000" spc="-10" dirty="0" err="1">
                <a:latin typeface="Tahoma"/>
                <a:cs typeface="Tahoma"/>
              </a:rPr>
              <a:t>ử</a:t>
            </a:r>
            <a:r>
              <a:rPr lang="en-US" sz="2000" dirty="0" err="1">
                <a:latin typeface="Tahoma"/>
                <a:cs typeface="Tahoma"/>
              </a:rPr>
              <a:t>i</a:t>
            </a:r>
            <a:r>
              <a:rPr lang="en-US" sz="2000" spc="5" dirty="0">
                <a:latin typeface="Tahoma"/>
                <a:cs typeface="Tahoma"/>
              </a:rPr>
              <a:t> </a:t>
            </a:r>
            <a:r>
              <a:rPr lang="en-US" sz="2000" dirty="0" err="1">
                <a:latin typeface="Tahoma"/>
                <a:cs typeface="Tahoma"/>
              </a:rPr>
              <a:t>lại</a:t>
            </a:r>
            <a:endParaRPr lang="en-US" sz="2000" dirty="0">
              <a:latin typeface="Tahoma"/>
              <a:cs typeface="Tahoma"/>
            </a:endParaRPr>
          </a:p>
          <a:p>
            <a:pPr marL="353695" indent="-340995">
              <a:lnSpc>
                <a:spcPct val="100000"/>
              </a:lnSpc>
              <a:spcBef>
                <a:spcPts val="484"/>
              </a:spcBef>
              <a:buClr>
                <a:srgbClr val="3333CC"/>
              </a:buClr>
              <a:buSzPct val="80000"/>
              <a:buFont typeface="Wingdings"/>
              <a:buChar char=""/>
              <a:tabLst>
                <a:tab pos="354330" algn="l"/>
              </a:tabLst>
            </a:pPr>
            <a:r>
              <a:rPr lang="en-US" sz="2500" i="1" spc="-65" dirty="0" err="1">
                <a:solidFill>
                  <a:srgbClr val="FF0000"/>
                </a:solidFill>
                <a:latin typeface="Tahoma"/>
                <a:cs typeface="Tahoma"/>
              </a:rPr>
              <a:t>c</a:t>
            </a:r>
            <a:r>
              <a:rPr lang="en-US" sz="2500" i="1" spc="-75" dirty="0" err="1">
                <a:solidFill>
                  <a:srgbClr val="FF0000"/>
                </a:solidFill>
                <a:latin typeface="Tahoma"/>
                <a:cs typeface="Tahoma"/>
              </a:rPr>
              <a:t>ơ</a:t>
            </a:r>
            <a:r>
              <a:rPr lang="en-US" sz="2500" i="1" spc="-35" dirty="0">
                <a:solidFill>
                  <a:srgbClr val="FF0000"/>
                </a:solidFill>
                <a:latin typeface="Tahoma"/>
                <a:cs typeface="Tahoma"/>
              </a:rPr>
              <a:t> </a:t>
            </a:r>
            <a:r>
              <a:rPr lang="en-US" sz="2500" i="1" spc="-65" dirty="0" err="1">
                <a:solidFill>
                  <a:srgbClr val="FF0000"/>
                </a:solidFill>
                <a:latin typeface="Tahoma"/>
                <a:cs typeface="Tahoma"/>
              </a:rPr>
              <a:t>chế</a:t>
            </a:r>
            <a:r>
              <a:rPr lang="en-US" sz="2500" i="1" spc="-30" dirty="0">
                <a:solidFill>
                  <a:srgbClr val="FF0000"/>
                </a:solidFill>
                <a:latin typeface="Tahoma"/>
                <a:cs typeface="Tahoma"/>
              </a:rPr>
              <a:t> </a:t>
            </a:r>
            <a:r>
              <a:rPr lang="en-US" sz="2500" i="1" spc="-90" dirty="0" err="1">
                <a:solidFill>
                  <a:srgbClr val="FF0000"/>
                </a:solidFill>
                <a:latin typeface="Tahoma"/>
                <a:cs typeface="Tahoma"/>
              </a:rPr>
              <a:t>mộ</a:t>
            </a:r>
            <a:r>
              <a:rPr lang="en-US" sz="2500" i="1" spc="-40" dirty="0" err="1">
                <a:solidFill>
                  <a:srgbClr val="FF0000"/>
                </a:solidFill>
                <a:latin typeface="Tahoma"/>
                <a:cs typeface="Tahoma"/>
              </a:rPr>
              <a:t>t-</a:t>
            </a:r>
            <a:r>
              <a:rPr lang="en-US" sz="2500" i="1" spc="-60" dirty="0" err="1">
                <a:solidFill>
                  <a:srgbClr val="FF0000"/>
                </a:solidFill>
                <a:latin typeface="Tahoma"/>
                <a:cs typeface="Tahoma"/>
              </a:rPr>
              <a:t>chiều</a:t>
            </a:r>
            <a:r>
              <a:rPr lang="en-US" sz="2500" i="1" spc="-55" dirty="0">
                <a:solidFill>
                  <a:srgbClr val="FF0000"/>
                </a:solidFill>
                <a:latin typeface="Tahoma"/>
                <a:cs typeface="Tahoma"/>
              </a:rPr>
              <a:t> </a:t>
            </a:r>
            <a:r>
              <a:rPr lang="en-US" sz="2500" i="1" spc="-65" dirty="0" err="1">
                <a:solidFill>
                  <a:srgbClr val="FF0000"/>
                </a:solidFill>
                <a:latin typeface="Tahoma"/>
                <a:cs typeface="Tahoma"/>
              </a:rPr>
              <a:t>và</a:t>
            </a:r>
            <a:r>
              <a:rPr lang="en-US" sz="2500" i="1" spc="-30" dirty="0">
                <a:solidFill>
                  <a:srgbClr val="FF0000"/>
                </a:solidFill>
                <a:latin typeface="Tahoma"/>
                <a:cs typeface="Tahoma"/>
              </a:rPr>
              <a:t> </a:t>
            </a:r>
            <a:r>
              <a:rPr lang="en-US" sz="2500" i="1" spc="-70" dirty="0" err="1">
                <a:solidFill>
                  <a:srgbClr val="FF0000"/>
                </a:solidFill>
                <a:latin typeface="Tahoma"/>
                <a:cs typeface="Tahoma"/>
              </a:rPr>
              <a:t>ha</a:t>
            </a:r>
            <a:r>
              <a:rPr lang="en-US" sz="2500" i="1" spc="-25" dirty="0" err="1">
                <a:solidFill>
                  <a:srgbClr val="FF0000"/>
                </a:solidFill>
                <a:latin typeface="Tahoma"/>
                <a:cs typeface="Tahoma"/>
              </a:rPr>
              <a:t>i</a:t>
            </a:r>
            <a:r>
              <a:rPr lang="en-US" sz="2500" i="1" spc="-40" dirty="0" err="1">
                <a:solidFill>
                  <a:srgbClr val="FF0000"/>
                </a:solidFill>
                <a:latin typeface="Tahoma"/>
                <a:cs typeface="Tahoma"/>
              </a:rPr>
              <a:t>-</a:t>
            </a:r>
            <a:r>
              <a:rPr lang="en-US" sz="2500" i="1" spc="-60" dirty="0" err="1">
                <a:solidFill>
                  <a:srgbClr val="FF0000"/>
                </a:solidFill>
                <a:latin typeface="Tahoma"/>
                <a:cs typeface="Tahoma"/>
              </a:rPr>
              <a:t>chiều</a:t>
            </a:r>
            <a:r>
              <a:rPr lang="en-US" sz="2500" i="1" spc="-30" dirty="0">
                <a:solidFill>
                  <a:srgbClr val="FF0000"/>
                </a:solidFill>
                <a:latin typeface="Tahoma"/>
                <a:cs typeface="Tahoma"/>
              </a:rPr>
              <a:t> </a:t>
            </a:r>
            <a:r>
              <a:rPr lang="en-US" sz="2500" i="1" spc="-50" dirty="0">
                <a:solidFill>
                  <a:srgbClr val="FF0000"/>
                </a:solidFill>
                <a:latin typeface="Tahoma"/>
                <a:cs typeface="Tahoma"/>
              </a:rPr>
              <a:t>(</a:t>
            </a:r>
            <a:r>
              <a:rPr lang="en-US" sz="2500" i="1" spc="-65" dirty="0">
                <a:solidFill>
                  <a:srgbClr val="FF0000"/>
                </a:solidFill>
                <a:latin typeface="Tahoma"/>
                <a:cs typeface="Tahoma"/>
              </a:rPr>
              <a:t>h</a:t>
            </a:r>
            <a:r>
              <a:rPr lang="en-US" sz="2500" i="1" spc="-50" dirty="0">
                <a:solidFill>
                  <a:srgbClr val="FF0000"/>
                </a:solidFill>
                <a:latin typeface="Tahoma"/>
                <a:cs typeface="Tahoma"/>
              </a:rPr>
              <a:t>al</a:t>
            </a:r>
            <a:r>
              <a:rPr lang="en-US" sz="2500" i="1" spc="-35" dirty="0">
                <a:solidFill>
                  <a:srgbClr val="FF0000"/>
                </a:solidFill>
                <a:latin typeface="Tahoma"/>
                <a:cs typeface="Tahoma"/>
              </a:rPr>
              <a:t>f</a:t>
            </a:r>
            <a:r>
              <a:rPr lang="en-US" sz="2500" i="1" spc="-40" dirty="0">
                <a:solidFill>
                  <a:srgbClr val="FF0000"/>
                </a:solidFill>
                <a:latin typeface="Tahoma"/>
                <a:cs typeface="Tahoma"/>
              </a:rPr>
              <a:t>-,</a:t>
            </a:r>
            <a:r>
              <a:rPr lang="en-US" sz="2500" i="1" spc="-45" dirty="0">
                <a:solidFill>
                  <a:srgbClr val="FF0000"/>
                </a:solidFill>
                <a:latin typeface="Tahoma"/>
                <a:cs typeface="Tahoma"/>
              </a:rPr>
              <a:t> f</a:t>
            </a:r>
            <a:r>
              <a:rPr lang="en-US" sz="2500" i="1" spc="-65" dirty="0">
                <a:solidFill>
                  <a:srgbClr val="FF0000"/>
                </a:solidFill>
                <a:latin typeface="Tahoma"/>
                <a:cs typeface="Tahoma"/>
              </a:rPr>
              <a:t>u</a:t>
            </a:r>
            <a:r>
              <a:rPr lang="en-US" sz="2500" i="1" spc="-30" dirty="0">
                <a:solidFill>
                  <a:srgbClr val="FF0000"/>
                </a:solidFill>
                <a:latin typeface="Tahoma"/>
                <a:cs typeface="Tahoma"/>
              </a:rPr>
              <a:t>l</a:t>
            </a:r>
            <a:r>
              <a:rPr lang="en-US" sz="2500" i="1" spc="-25" dirty="0">
                <a:solidFill>
                  <a:srgbClr val="FF0000"/>
                </a:solidFill>
                <a:latin typeface="Tahoma"/>
                <a:cs typeface="Tahoma"/>
              </a:rPr>
              <a:t>l</a:t>
            </a:r>
            <a:r>
              <a:rPr lang="en-US" sz="2500" i="1" spc="-35" dirty="0">
                <a:solidFill>
                  <a:srgbClr val="FF0000"/>
                </a:solidFill>
                <a:latin typeface="Tahoma"/>
                <a:cs typeface="Tahoma"/>
              </a:rPr>
              <a:t>-</a:t>
            </a:r>
            <a:r>
              <a:rPr lang="en-US" sz="2500" i="1" spc="-70" dirty="0">
                <a:solidFill>
                  <a:srgbClr val="FF0000"/>
                </a:solidFill>
                <a:latin typeface="Tahoma"/>
                <a:cs typeface="Tahoma"/>
              </a:rPr>
              <a:t>d</a:t>
            </a:r>
            <a:r>
              <a:rPr lang="en-US" sz="2500" i="1" spc="-65" dirty="0">
                <a:solidFill>
                  <a:srgbClr val="FF0000"/>
                </a:solidFill>
                <a:latin typeface="Tahoma"/>
                <a:cs typeface="Tahoma"/>
              </a:rPr>
              <a:t>u</a:t>
            </a:r>
            <a:r>
              <a:rPr lang="en-US" sz="2500" i="1" spc="-70" dirty="0">
                <a:solidFill>
                  <a:srgbClr val="FF0000"/>
                </a:solidFill>
                <a:latin typeface="Tahoma"/>
                <a:cs typeface="Tahoma"/>
              </a:rPr>
              <a:t>p</a:t>
            </a:r>
            <a:r>
              <a:rPr lang="en-US" sz="2500" i="1" spc="-25" dirty="0">
                <a:solidFill>
                  <a:srgbClr val="FF0000"/>
                </a:solidFill>
                <a:latin typeface="Tahoma"/>
                <a:cs typeface="Tahoma"/>
              </a:rPr>
              <a:t>l</a:t>
            </a:r>
            <a:r>
              <a:rPr lang="en-US" sz="2500" i="1" spc="-55" dirty="0">
                <a:solidFill>
                  <a:srgbClr val="FF0000"/>
                </a:solidFill>
                <a:latin typeface="Tahoma"/>
                <a:cs typeface="Tahoma"/>
              </a:rPr>
              <a:t>ex)</a:t>
            </a:r>
            <a:endParaRPr lang="en-US" sz="2500" dirty="0">
              <a:latin typeface="Tahoma"/>
              <a:cs typeface="Tahoma"/>
            </a:endParaRPr>
          </a:p>
          <a:p>
            <a:pPr marL="755015" lvl="1" indent="-285115">
              <a:lnSpc>
                <a:spcPct val="100000"/>
              </a:lnSpc>
              <a:spcBef>
                <a:spcPts val="475"/>
              </a:spcBef>
              <a:buClr>
                <a:srgbClr val="3333CC"/>
              </a:buClr>
              <a:buSzPct val="75000"/>
              <a:buFont typeface="Wingdings"/>
              <a:buChar char=""/>
              <a:tabLst>
                <a:tab pos="755650" algn="l"/>
              </a:tabLst>
            </a:pPr>
            <a:r>
              <a:rPr lang="en-US" sz="2000" dirty="0" err="1">
                <a:latin typeface="Tahoma"/>
                <a:cs typeface="Tahoma"/>
              </a:rPr>
              <a:t>với</a:t>
            </a:r>
            <a:r>
              <a:rPr lang="en-US" sz="2000" spc="-10" dirty="0">
                <a:latin typeface="Tahoma"/>
                <a:cs typeface="Tahoma"/>
              </a:rPr>
              <a:t> </a:t>
            </a:r>
            <a:r>
              <a:rPr lang="en-US" sz="2000" dirty="0" err="1">
                <a:latin typeface="Tahoma"/>
                <a:cs typeface="Tahoma"/>
              </a:rPr>
              <a:t>một-chiều</a:t>
            </a:r>
            <a:r>
              <a:rPr lang="en-US" sz="2000" spc="-30" dirty="0">
                <a:latin typeface="Tahoma"/>
                <a:cs typeface="Tahoma"/>
              </a:rPr>
              <a:t> </a:t>
            </a:r>
            <a:r>
              <a:rPr lang="en-US" sz="2000" dirty="0" err="1">
                <a:latin typeface="Tahoma"/>
                <a:cs typeface="Tahoma"/>
              </a:rPr>
              <a:t>các</a:t>
            </a:r>
            <a:r>
              <a:rPr lang="en-US" sz="2000" dirty="0">
                <a:latin typeface="Tahoma"/>
                <a:cs typeface="Tahoma"/>
              </a:rPr>
              <a:t> node</a:t>
            </a:r>
            <a:r>
              <a:rPr lang="en-US" sz="2000" spc="-20" dirty="0">
                <a:latin typeface="Tahoma"/>
                <a:cs typeface="Tahoma"/>
              </a:rPr>
              <a:t> </a:t>
            </a:r>
            <a:r>
              <a:rPr lang="en-US" sz="2000" dirty="0" err="1">
                <a:latin typeface="Tahoma"/>
                <a:cs typeface="Tahoma"/>
              </a:rPr>
              <a:t>tại</a:t>
            </a:r>
            <a:r>
              <a:rPr lang="en-US" sz="2000" spc="-5" dirty="0">
                <a:latin typeface="Tahoma"/>
                <a:cs typeface="Tahoma"/>
              </a:rPr>
              <a:t> </a:t>
            </a:r>
            <a:r>
              <a:rPr lang="en-US" sz="2000" dirty="0" err="1">
                <a:latin typeface="Tahoma"/>
                <a:cs typeface="Tahoma"/>
              </a:rPr>
              <a:t>hai</a:t>
            </a:r>
            <a:r>
              <a:rPr lang="en-US" sz="2000" spc="-5" dirty="0">
                <a:latin typeface="Tahoma"/>
                <a:cs typeface="Tahoma"/>
              </a:rPr>
              <a:t> </a:t>
            </a:r>
            <a:r>
              <a:rPr lang="en-US" sz="2000" dirty="0" err="1">
                <a:latin typeface="Tahoma"/>
                <a:cs typeface="Tahoma"/>
              </a:rPr>
              <a:t>đầu</a:t>
            </a:r>
            <a:r>
              <a:rPr lang="en-US" sz="2000" spc="-20" dirty="0">
                <a:latin typeface="Tahoma"/>
                <a:cs typeface="Tahoma"/>
              </a:rPr>
              <a:t> </a:t>
            </a:r>
            <a:r>
              <a:rPr lang="en-US" sz="2000" dirty="0" err="1">
                <a:latin typeface="Tahoma"/>
                <a:cs typeface="Tahoma"/>
              </a:rPr>
              <a:t>không</a:t>
            </a:r>
            <a:r>
              <a:rPr lang="en-US" sz="2000" spc="-25" dirty="0">
                <a:latin typeface="Tahoma"/>
                <a:cs typeface="Tahoma"/>
              </a:rPr>
              <a:t> </a:t>
            </a:r>
            <a:r>
              <a:rPr lang="en-US" sz="2000" dirty="0" err="1">
                <a:latin typeface="Tahoma"/>
                <a:cs typeface="Tahoma"/>
              </a:rPr>
              <a:t>thể</a:t>
            </a:r>
            <a:r>
              <a:rPr lang="en-US" sz="2000" dirty="0">
                <a:latin typeface="Tahoma"/>
                <a:cs typeface="Tahoma"/>
              </a:rPr>
              <a:t> </a:t>
            </a:r>
            <a:r>
              <a:rPr lang="en-US" sz="2000" dirty="0" err="1">
                <a:latin typeface="Tahoma"/>
                <a:cs typeface="Tahoma"/>
              </a:rPr>
              <a:t>truyền</a:t>
            </a:r>
            <a:r>
              <a:rPr lang="en-US" sz="2000" spc="-10" dirty="0">
                <a:latin typeface="Tahoma"/>
                <a:cs typeface="Tahoma"/>
              </a:rPr>
              <a:t> </a:t>
            </a:r>
            <a:r>
              <a:rPr lang="en-US" sz="2000" dirty="0" err="1">
                <a:latin typeface="Tahoma"/>
                <a:cs typeface="Tahoma"/>
              </a:rPr>
              <a:t>tải</a:t>
            </a:r>
            <a:r>
              <a:rPr lang="en-US" sz="2000" spc="-5" dirty="0">
                <a:latin typeface="Tahoma"/>
                <a:cs typeface="Tahoma"/>
              </a:rPr>
              <a:t> </a:t>
            </a:r>
            <a:r>
              <a:rPr lang="en-US" sz="2000" dirty="0" err="1">
                <a:latin typeface="Tahoma"/>
                <a:cs typeface="Tahoma"/>
              </a:rPr>
              <a:t>cùng</a:t>
            </a:r>
            <a:r>
              <a:rPr lang="en-US" sz="2000" spc="-25" dirty="0">
                <a:latin typeface="Tahoma"/>
                <a:cs typeface="Tahoma"/>
              </a:rPr>
              <a:t> </a:t>
            </a:r>
            <a:r>
              <a:rPr lang="en-US" sz="2000" dirty="0" err="1">
                <a:latin typeface="Tahoma"/>
                <a:cs typeface="Tahoma"/>
              </a:rPr>
              <a:t>một</a:t>
            </a:r>
            <a:endParaRPr lang="en-US" sz="2000" dirty="0">
              <a:latin typeface="Tahoma"/>
              <a:cs typeface="Tahoma"/>
            </a:endParaRPr>
          </a:p>
          <a:p>
            <a:pPr marL="755015">
              <a:lnSpc>
                <a:spcPct val="100000"/>
              </a:lnSpc>
            </a:pPr>
            <a:r>
              <a:rPr lang="en-US" sz="2000" spc="-5" dirty="0" err="1">
                <a:latin typeface="Tahoma"/>
                <a:cs typeface="Tahoma"/>
              </a:rPr>
              <a:t>lúc</a:t>
            </a:r>
            <a:endParaRPr lang="en-US" sz="2000" dirty="0">
              <a:latin typeface="Tahoma"/>
              <a:cs typeface="Tahoma"/>
            </a:endParaRPr>
          </a:p>
          <a:p>
            <a:endParaRPr dirty="0"/>
          </a:p>
        </p:txBody>
      </p:sp>
    </p:spTree>
    <p:extLst>
      <p:ext uri="{BB962C8B-B14F-4D97-AF65-F5344CB8AC3E}">
        <p14:creationId xmlns:p14="http://schemas.microsoft.com/office/powerpoint/2010/main" val="426371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7500" lnSpcReduction="20000"/>
          </a:bodyPr>
          <a:lstStyle/>
          <a:p>
            <a:pPr marL="355600" indent="-342900">
              <a:lnSpc>
                <a:spcPct val="100000"/>
              </a:lnSpc>
              <a:buClr>
                <a:srgbClr val="3333CC"/>
              </a:buClr>
              <a:buSzPct val="83333"/>
              <a:buFont typeface="Wingdings"/>
              <a:buChar char=""/>
              <a:tabLst>
                <a:tab pos="356235" algn="l"/>
              </a:tabLst>
            </a:pPr>
            <a:r>
              <a:rPr lang="en-US" sz="2400" spc="-5" dirty="0" err="1">
                <a:latin typeface="Tahoma"/>
                <a:cs typeface="Tahoma"/>
              </a:rPr>
              <a:t>tr</a:t>
            </a:r>
            <a:r>
              <a:rPr lang="en-US" sz="2400" spc="5" dirty="0" err="1">
                <a:latin typeface="Tahoma"/>
                <a:cs typeface="Tahoma"/>
              </a:rPr>
              <a:t>o</a:t>
            </a:r>
            <a:r>
              <a:rPr lang="en-US" sz="2400" spc="-15" dirty="0" err="1">
                <a:latin typeface="Tahoma"/>
                <a:cs typeface="Tahoma"/>
              </a:rPr>
              <a:t>ng</a:t>
            </a:r>
            <a:r>
              <a:rPr lang="en-US" sz="2400" spc="-35" dirty="0">
                <a:latin typeface="Tahoma"/>
                <a:cs typeface="Tahoma"/>
              </a:rPr>
              <a:t> </a:t>
            </a:r>
            <a:r>
              <a:rPr lang="en-US" sz="2400" dirty="0" err="1">
                <a:latin typeface="Tahoma"/>
                <a:cs typeface="Tahoma"/>
              </a:rPr>
              <a:t>mỗi</a:t>
            </a:r>
            <a:r>
              <a:rPr lang="en-US" sz="2400" dirty="0">
                <a:latin typeface="Tahoma"/>
                <a:cs typeface="Tahoma"/>
              </a:rPr>
              <a:t> </a:t>
            </a:r>
            <a:r>
              <a:rPr lang="en-US" sz="2400" dirty="0" err="1">
                <a:latin typeface="Tahoma"/>
                <a:cs typeface="Tahoma"/>
              </a:rPr>
              <a:t>máy</a:t>
            </a:r>
            <a:r>
              <a:rPr lang="en-US" sz="2400" dirty="0">
                <a:latin typeface="Tahoma"/>
                <a:cs typeface="Tahoma"/>
              </a:rPr>
              <a:t> </a:t>
            </a:r>
            <a:r>
              <a:rPr lang="en-US" sz="2400" dirty="0" err="1">
                <a:latin typeface="Tahoma"/>
                <a:cs typeface="Tahoma"/>
              </a:rPr>
              <a:t>tí</a:t>
            </a:r>
            <a:r>
              <a:rPr lang="en-US" sz="2400" spc="5" dirty="0" err="1">
                <a:latin typeface="Tahoma"/>
                <a:cs typeface="Tahoma"/>
              </a:rPr>
              <a:t>n</a:t>
            </a:r>
            <a:r>
              <a:rPr lang="en-US" sz="2400" dirty="0" err="1">
                <a:latin typeface="Tahoma"/>
                <a:cs typeface="Tahoma"/>
              </a:rPr>
              <a:t>h</a:t>
            </a:r>
            <a:endParaRPr lang="en-US" sz="2400" dirty="0">
              <a:latin typeface="Tahoma"/>
              <a:cs typeface="Tahoma"/>
            </a:endParaRPr>
          </a:p>
          <a:p>
            <a:pPr marL="355600" marR="79375" indent="-342900">
              <a:lnSpc>
                <a:spcPts val="2880"/>
              </a:lnSpc>
              <a:spcBef>
                <a:spcPts val="695"/>
              </a:spcBef>
              <a:buClr>
                <a:srgbClr val="3333CC"/>
              </a:buClr>
              <a:buSzPct val="83333"/>
              <a:buFont typeface="Wingdings"/>
              <a:buChar char=""/>
              <a:tabLst>
                <a:tab pos="356235" algn="l"/>
              </a:tabLst>
            </a:pPr>
            <a:r>
              <a:rPr lang="en-US" sz="2400" dirty="0" err="1">
                <a:latin typeface="Tahoma"/>
                <a:cs typeface="Tahoma"/>
              </a:rPr>
              <a:t>tầng</a:t>
            </a:r>
            <a:r>
              <a:rPr lang="en-US" sz="2400" spc="-25" dirty="0">
                <a:latin typeface="Tahoma"/>
                <a:cs typeface="Tahoma"/>
              </a:rPr>
              <a:t> </a:t>
            </a:r>
            <a:r>
              <a:rPr lang="en-US" sz="2400" dirty="0" err="1">
                <a:latin typeface="Tahoma"/>
                <a:cs typeface="Tahoma"/>
              </a:rPr>
              <a:t>liên</a:t>
            </a:r>
            <a:r>
              <a:rPr lang="en-US" sz="2400" spc="-5" dirty="0">
                <a:latin typeface="Tahoma"/>
                <a:cs typeface="Tahoma"/>
              </a:rPr>
              <a:t> </a:t>
            </a:r>
            <a:r>
              <a:rPr lang="en-US" sz="2400" dirty="0" err="1">
                <a:latin typeface="Tahoma"/>
                <a:cs typeface="Tahoma"/>
              </a:rPr>
              <a:t>kết</a:t>
            </a:r>
            <a:r>
              <a:rPr lang="en-US" sz="2400" spc="-10" dirty="0">
                <a:latin typeface="Tahoma"/>
                <a:cs typeface="Tahoma"/>
              </a:rPr>
              <a:t> </a:t>
            </a:r>
            <a:r>
              <a:rPr lang="en-US" sz="2400" dirty="0" err="1">
                <a:latin typeface="Tahoma"/>
                <a:cs typeface="Tahoma"/>
              </a:rPr>
              <a:t>được</a:t>
            </a:r>
            <a:r>
              <a:rPr lang="en-US" sz="2400" spc="5" dirty="0">
                <a:latin typeface="Tahoma"/>
                <a:cs typeface="Tahoma"/>
              </a:rPr>
              <a:t> </a:t>
            </a:r>
            <a:r>
              <a:rPr lang="en-US" sz="2400" spc="0" dirty="0" err="1">
                <a:latin typeface="Tahoma"/>
                <a:cs typeface="Tahoma"/>
              </a:rPr>
              <a:t>hiện</a:t>
            </a:r>
            <a:r>
              <a:rPr lang="en-US" sz="2400" spc="0" baseline="0" dirty="0">
                <a:latin typeface="Tahoma"/>
                <a:cs typeface="Tahoma"/>
              </a:rPr>
              <a:t> </a:t>
            </a:r>
            <a:r>
              <a:rPr lang="en-US" sz="2400" dirty="0" err="1">
                <a:latin typeface="Tahoma"/>
                <a:cs typeface="Tahoma"/>
              </a:rPr>
              <a:t>thực</a:t>
            </a:r>
            <a:r>
              <a:rPr lang="en-US" sz="2400" spc="-25" dirty="0">
                <a:latin typeface="Tahoma"/>
                <a:cs typeface="Tahoma"/>
              </a:rPr>
              <a:t> </a:t>
            </a:r>
            <a:r>
              <a:rPr lang="en-US" sz="2400" dirty="0">
                <a:latin typeface="Tahoma"/>
                <a:cs typeface="Tahoma"/>
              </a:rPr>
              <a:t>ở </a:t>
            </a:r>
            <a:r>
              <a:rPr lang="en-US" sz="2400" spc="-5" dirty="0">
                <a:latin typeface="Tahoma"/>
                <a:cs typeface="Tahoma"/>
              </a:rPr>
              <a:t>car</a:t>
            </a:r>
            <a:r>
              <a:rPr lang="en-US" sz="2400" dirty="0">
                <a:latin typeface="Tahoma"/>
                <a:cs typeface="Tahoma"/>
              </a:rPr>
              <a:t>d </a:t>
            </a:r>
            <a:r>
              <a:rPr lang="en-US" sz="2400" dirty="0" err="1">
                <a:latin typeface="Tahoma"/>
                <a:cs typeface="Tahoma"/>
              </a:rPr>
              <a:t>mạng</a:t>
            </a:r>
            <a:r>
              <a:rPr lang="en-US" sz="2400" spc="-10" dirty="0">
                <a:latin typeface="Tahoma"/>
                <a:cs typeface="Tahoma"/>
              </a:rPr>
              <a:t> (h</a:t>
            </a:r>
            <a:r>
              <a:rPr lang="en-US" sz="2400" spc="-15" dirty="0">
                <a:latin typeface="Tahoma"/>
                <a:cs typeface="Tahoma"/>
              </a:rPr>
              <a:t>ay</a:t>
            </a:r>
            <a:r>
              <a:rPr lang="en-US" sz="2400" dirty="0">
                <a:latin typeface="Tahoma"/>
                <a:cs typeface="Tahoma"/>
              </a:rPr>
              <a:t> </a:t>
            </a:r>
            <a:r>
              <a:rPr lang="en-US" sz="2500" i="1" spc="-55" dirty="0">
                <a:solidFill>
                  <a:srgbClr val="FF0000"/>
                </a:solidFill>
                <a:latin typeface="Tahoma"/>
                <a:cs typeface="Tahoma"/>
              </a:rPr>
              <a:t>network</a:t>
            </a:r>
            <a:r>
              <a:rPr lang="en-US" sz="2500" i="1" spc="-35" dirty="0">
                <a:solidFill>
                  <a:srgbClr val="FF0000"/>
                </a:solidFill>
                <a:latin typeface="Tahoma"/>
                <a:cs typeface="Tahoma"/>
              </a:rPr>
              <a:t> </a:t>
            </a:r>
            <a:r>
              <a:rPr lang="en-US" sz="2500" i="1" spc="-50" dirty="0">
                <a:solidFill>
                  <a:srgbClr val="FF0000"/>
                </a:solidFill>
                <a:latin typeface="Tahoma"/>
                <a:cs typeface="Tahoma"/>
              </a:rPr>
              <a:t>in</a:t>
            </a:r>
            <a:r>
              <a:rPr lang="en-US" sz="2500" i="1" spc="-40" dirty="0">
                <a:solidFill>
                  <a:srgbClr val="FF0000"/>
                </a:solidFill>
                <a:latin typeface="Tahoma"/>
                <a:cs typeface="Tahoma"/>
              </a:rPr>
              <a:t>t</a:t>
            </a:r>
            <a:r>
              <a:rPr lang="en-US" sz="2500" i="1" spc="-50" dirty="0">
                <a:solidFill>
                  <a:srgbClr val="FF0000"/>
                </a:solidFill>
                <a:latin typeface="Tahoma"/>
                <a:cs typeface="Tahoma"/>
              </a:rPr>
              <a:t>erfac</a:t>
            </a:r>
            <a:r>
              <a:rPr lang="en-US" sz="2500" i="1" spc="-55" dirty="0">
                <a:solidFill>
                  <a:srgbClr val="FF0000"/>
                </a:solidFill>
                <a:latin typeface="Tahoma"/>
                <a:cs typeface="Tahoma"/>
              </a:rPr>
              <a:t>e</a:t>
            </a:r>
            <a:r>
              <a:rPr lang="en-US" sz="2500" i="1" spc="-50" dirty="0">
                <a:solidFill>
                  <a:srgbClr val="FF0000"/>
                </a:solidFill>
                <a:latin typeface="Tahoma"/>
                <a:cs typeface="Tahoma"/>
              </a:rPr>
              <a:t> car</a:t>
            </a:r>
            <a:r>
              <a:rPr lang="en-US" sz="2500" i="1" spc="-60" dirty="0">
                <a:solidFill>
                  <a:srgbClr val="FF0000"/>
                </a:solidFill>
                <a:latin typeface="Tahoma"/>
                <a:cs typeface="Tahoma"/>
              </a:rPr>
              <a:t>d</a:t>
            </a:r>
            <a:r>
              <a:rPr lang="en-US" sz="2500" i="1" spc="-20" dirty="0">
                <a:solidFill>
                  <a:srgbClr val="FF0000"/>
                </a:solidFill>
                <a:latin typeface="Tahoma"/>
                <a:cs typeface="Tahoma"/>
              </a:rPr>
              <a:t> </a:t>
            </a:r>
            <a:r>
              <a:rPr lang="en-US" sz="2400" spc="-20" dirty="0">
                <a:latin typeface="Tahoma"/>
                <a:cs typeface="Tahoma"/>
              </a:rPr>
              <a:t>NIC)</a:t>
            </a:r>
            <a:endParaRPr lang="en-US" sz="2400" dirty="0">
              <a:latin typeface="Tahoma"/>
              <a:cs typeface="Tahoma"/>
            </a:endParaRPr>
          </a:p>
          <a:p>
            <a:pPr marL="756285" lvl="1" indent="-286385">
              <a:lnSpc>
                <a:spcPct val="100000"/>
              </a:lnSpc>
              <a:spcBef>
                <a:spcPts val="400"/>
              </a:spcBef>
              <a:buClr>
                <a:srgbClr val="3333CC"/>
              </a:buClr>
              <a:buSzPct val="75000"/>
              <a:buFont typeface="Wingdings"/>
              <a:buChar char=""/>
              <a:tabLst>
                <a:tab pos="756920" algn="l"/>
              </a:tabLst>
            </a:pPr>
            <a:r>
              <a:rPr lang="en-US" sz="2000" spc="-5" dirty="0">
                <a:latin typeface="Tahoma"/>
                <a:cs typeface="Tahoma"/>
              </a:rPr>
              <a:t>car</a:t>
            </a:r>
            <a:r>
              <a:rPr lang="en-US" sz="2000" dirty="0">
                <a:latin typeface="Tahoma"/>
                <a:cs typeface="Tahoma"/>
              </a:rPr>
              <a:t>d</a:t>
            </a:r>
            <a:r>
              <a:rPr lang="en-US" sz="2000" spc="-15" dirty="0">
                <a:latin typeface="Tahoma"/>
                <a:cs typeface="Tahoma"/>
              </a:rPr>
              <a:t> </a:t>
            </a:r>
            <a:r>
              <a:rPr lang="en-US" sz="2000" dirty="0">
                <a:latin typeface="Tahoma"/>
                <a:cs typeface="Tahoma"/>
              </a:rPr>
              <a:t>Ethernet,</a:t>
            </a:r>
            <a:r>
              <a:rPr lang="en-US" sz="2000" spc="-35" dirty="0">
                <a:latin typeface="Tahoma"/>
                <a:cs typeface="Tahoma"/>
              </a:rPr>
              <a:t> </a:t>
            </a:r>
            <a:r>
              <a:rPr lang="en-US" sz="2000" spc="-5" dirty="0">
                <a:latin typeface="Tahoma"/>
                <a:cs typeface="Tahoma"/>
              </a:rPr>
              <a:t>car</a:t>
            </a:r>
            <a:r>
              <a:rPr lang="en-US" sz="2000" dirty="0">
                <a:latin typeface="Tahoma"/>
                <a:cs typeface="Tahoma"/>
              </a:rPr>
              <a:t>d</a:t>
            </a:r>
            <a:r>
              <a:rPr lang="en-US" sz="2000" spc="5" dirty="0">
                <a:latin typeface="Tahoma"/>
                <a:cs typeface="Tahoma"/>
              </a:rPr>
              <a:t> </a:t>
            </a:r>
            <a:r>
              <a:rPr lang="en-US" sz="2000" spc="-5" dirty="0">
                <a:latin typeface="Tahoma"/>
                <a:cs typeface="Tahoma"/>
              </a:rPr>
              <a:t>P</a:t>
            </a:r>
            <a:r>
              <a:rPr lang="en-US" sz="2000" spc="-10" dirty="0">
                <a:latin typeface="Tahoma"/>
                <a:cs typeface="Tahoma"/>
              </a:rPr>
              <a:t>C</a:t>
            </a:r>
            <a:r>
              <a:rPr lang="en-US" sz="2000" dirty="0">
                <a:latin typeface="Tahoma"/>
                <a:cs typeface="Tahoma"/>
              </a:rPr>
              <a:t>MCI,</a:t>
            </a:r>
          </a:p>
          <a:p>
            <a:pPr marL="756285">
              <a:lnSpc>
                <a:spcPct val="100000"/>
              </a:lnSpc>
            </a:pPr>
            <a:r>
              <a:rPr lang="en-US" sz="2000" spc="-5" dirty="0">
                <a:latin typeface="Tahoma"/>
                <a:cs typeface="Tahoma"/>
              </a:rPr>
              <a:t>car</a:t>
            </a:r>
            <a:r>
              <a:rPr lang="en-US" sz="2000" dirty="0">
                <a:latin typeface="Tahoma"/>
                <a:cs typeface="Tahoma"/>
              </a:rPr>
              <a:t>d</a:t>
            </a:r>
            <a:r>
              <a:rPr lang="en-US" sz="2000" spc="-20" dirty="0">
                <a:latin typeface="Tahoma"/>
                <a:cs typeface="Tahoma"/>
              </a:rPr>
              <a:t> </a:t>
            </a:r>
            <a:r>
              <a:rPr lang="en-US" sz="2000" dirty="0">
                <a:latin typeface="Tahoma"/>
                <a:cs typeface="Tahoma"/>
              </a:rPr>
              <a:t>8</a:t>
            </a:r>
            <a:r>
              <a:rPr lang="en-US" sz="2000" spc="-10" dirty="0">
                <a:latin typeface="Tahoma"/>
                <a:cs typeface="Tahoma"/>
              </a:rPr>
              <a:t>0</a:t>
            </a:r>
            <a:r>
              <a:rPr lang="en-US" sz="2000" dirty="0">
                <a:latin typeface="Tahoma"/>
                <a:cs typeface="Tahoma"/>
              </a:rPr>
              <a:t>2.11</a:t>
            </a:r>
          </a:p>
          <a:p>
            <a:pPr marL="355600" marR="166370" indent="-342900">
              <a:lnSpc>
                <a:spcPct val="100000"/>
              </a:lnSpc>
              <a:spcBef>
                <a:spcPts val="605"/>
              </a:spcBef>
              <a:buClr>
                <a:srgbClr val="3333CC"/>
              </a:buClr>
              <a:buSzPct val="83333"/>
              <a:buFont typeface="Wingdings"/>
              <a:buChar char=""/>
              <a:tabLst>
                <a:tab pos="356235" algn="l"/>
              </a:tabLst>
            </a:pPr>
            <a:r>
              <a:rPr lang="en-US" sz="2400" dirty="0" err="1">
                <a:latin typeface="Tahoma"/>
                <a:cs typeface="Tahoma"/>
              </a:rPr>
              <a:t>gắn</a:t>
            </a:r>
            <a:r>
              <a:rPr lang="en-US" sz="2400" spc="-10" dirty="0">
                <a:latin typeface="Tahoma"/>
                <a:cs typeface="Tahoma"/>
              </a:rPr>
              <a:t> </a:t>
            </a:r>
            <a:r>
              <a:rPr lang="en-US" sz="2400" dirty="0" err="1">
                <a:latin typeface="Tahoma"/>
                <a:cs typeface="Tahoma"/>
              </a:rPr>
              <a:t>vào</a:t>
            </a:r>
            <a:r>
              <a:rPr lang="en-US" sz="2400" dirty="0">
                <a:latin typeface="Tahoma"/>
                <a:cs typeface="Tahoma"/>
              </a:rPr>
              <a:t> </a:t>
            </a:r>
            <a:r>
              <a:rPr lang="en-US" sz="2400" dirty="0" err="1">
                <a:latin typeface="Tahoma"/>
                <a:cs typeface="Tahoma"/>
              </a:rPr>
              <a:t>đường</a:t>
            </a:r>
            <a:r>
              <a:rPr lang="en-US" sz="2400" spc="-20" dirty="0">
                <a:latin typeface="Tahoma"/>
                <a:cs typeface="Tahoma"/>
              </a:rPr>
              <a:t> </a:t>
            </a:r>
            <a:r>
              <a:rPr lang="en-US" sz="2400" spc="-15" dirty="0">
                <a:latin typeface="Tahoma"/>
                <a:cs typeface="Tahoma"/>
              </a:rPr>
              <a:t>b</a:t>
            </a:r>
            <a:r>
              <a:rPr lang="en-US" sz="2400" spc="-10" dirty="0">
                <a:latin typeface="Tahoma"/>
                <a:cs typeface="Tahoma"/>
              </a:rPr>
              <a:t>u</a:t>
            </a:r>
            <a:r>
              <a:rPr lang="en-US" sz="2400" dirty="0">
                <a:latin typeface="Tahoma"/>
                <a:cs typeface="Tahoma"/>
              </a:rPr>
              <a:t>s</a:t>
            </a:r>
            <a:r>
              <a:rPr lang="en-US" sz="2400" spc="-10" dirty="0">
                <a:latin typeface="Tahoma"/>
                <a:cs typeface="Tahoma"/>
              </a:rPr>
              <a:t> </a:t>
            </a:r>
            <a:r>
              <a:rPr lang="en-US" sz="2400" dirty="0" err="1">
                <a:latin typeface="Tahoma"/>
                <a:cs typeface="Tahoma"/>
              </a:rPr>
              <a:t>của</a:t>
            </a:r>
            <a:r>
              <a:rPr lang="en-US" sz="2400" spc="5" dirty="0">
                <a:latin typeface="Tahoma"/>
                <a:cs typeface="Tahoma"/>
              </a:rPr>
              <a:t> </a:t>
            </a:r>
            <a:r>
              <a:rPr lang="en-US" sz="2400" dirty="0" err="1">
                <a:latin typeface="Tahoma"/>
                <a:cs typeface="Tahoma"/>
              </a:rPr>
              <a:t>hệ</a:t>
            </a:r>
            <a:r>
              <a:rPr lang="en-US" sz="2400" dirty="0">
                <a:latin typeface="Tahoma"/>
                <a:cs typeface="Tahoma"/>
              </a:rPr>
              <a:t> </a:t>
            </a:r>
            <a:r>
              <a:rPr lang="en-US" sz="2400" dirty="0" err="1">
                <a:latin typeface="Tahoma"/>
                <a:cs typeface="Tahoma"/>
              </a:rPr>
              <a:t>th</a:t>
            </a:r>
            <a:r>
              <a:rPr lang="en-US" sz="2400" spc="5" dirty="0" err="1">
                <a:latin typeface="Tahoma"/>
                <a:cs typeface="Tahoma"/>
              </a:rPr>
              <a:t>ố</a:t>
            </a:r>
            <a:r>
              <a:rPr lang="en-US" sz="2400" dirty="0" err="1">
                <a:latin typeface="Tahoma"/>
                <a:cs typeface="Tahoma"/>
              </a:rPr>
              <a:t>ng</a:t>
            </a:r>
            <a:endParaRPr lang="en-US" sz="2400" dirty="0">
              <a:latin typeface="Tahoma"/>
              <a:cs typeface="Tahoma"/>
            </a:endParaRPr>
          </a:p>
          <a:p>
            <a:pPr marL="355600" indent="-342900">
              <a:lnSpc>
                <a:spcPct val="100000"/>
              </a:lnSpc>
              <a:spcBef>
                <a:spcPts val="600"/>
              </a:spcBef>
              <a:buClr>
                <a:srgbClr val="3333CC"/>
              </a:buClr>
              <a:buSzPct val="83333"/>
              <a:buFont typeface="Wingdings"/>
              <a:buChar char=""/>
              <a:tabLst>
                <a:tab pos="356235" algn="l"/>
              </a:tabLst>
            </a:pPr>
            <a:r>
              <a:rPr lang="en-US" sz="2400" dirty="0" err="1">
                <a:latin typeface="Tahoma"/>
                <a:cs typeface="Tahoma"/>
              </a:rPr>
              <a:t>tổ</a:t>
            </a:r>
            <a:r>
              <a:rPr lang="en-US" sz="2400" spc="-30" dirty="0">
                <a:latin typeface="Tahoma"/>
                <a:cs typeface="Tahoma"/>
              </a:rPr>
              <a:t> </a:t>
            </a:r>
            <a:r>
              <a:rPr lang="en-US" sz="2400" dirty="0" err="1">
                <a:latin typeface="Tahoma"/>
                <a:cs typeface="Tahoma"/>
              </a:rPr>
              <a:t>hợp</a:t>
            </a:r>
            <a:r>
              <a:rPr lang="en-US" sz="2400" spc="-15" dirty="0">
                <a:latin typeface="Tahoma"/>
                <a:cs typeface="Tahoma"/>
              </a:rPr>
              <a:t> </a:t>
            </a:r>
            <a:r>
              <a:rPr lang="en-US" sz="2400" spc="-15" dirty="0" err="1">
                <a:latin typeface="Tahoma"/>
                <a:cs typeface="Tahoma"/>
              </a:rPr>
              <a:t>bao</a:t>
            </a:r>
            <a:r>
              <a:rPr lang="en-US" sz="2400" dirty="0">
                <a:latin typeface="Tahoma"/>
                <a:cs typeface="Tahoma"/>
              </a:rPr>
              <a:t> </a:t>
            </a:r>
            <a:r>
              <a:rPr lang="en-US" sz="2400" dirty="0" err="1">
                <a:latin typeface="Tahoma"/>
                <a:cs typeface="Tahoma"/>
              </a:rPr>
              <a:t>gồm</a:t>
            </a:r>
            <a:r>
              <a:rPr lang="en-US" sz="2400" spc="-20" dirty="0">
                <a:latin typeface="Tahoma"/>
                <a:cs typeface="Tahoma"/>
              </a:rPr>
              <a:t> </a:t>
            </a:r>
            <a:r>
              <a:rPr lang="en-US" sz="2400" dirty="0" err="1">
                <a:latin typeface="Tahoma"/>
                <a:cs typeface="Tahoma"/>
              </a:rPr>
              <a:t>p</a:t>
            </a:r>
            <a:r>
              <a:rPr lang="en-US" sz="2400" spc="5" dirty="0" err="1">
                <a:latin typeface="Tahoma"/>
                <a:cs typeface="Tahoma"/>
              </a:rPr>
              <a:t>h</a:t>
            </a:r>
            <a:r>
              <a:rPr lang="en-US" sz="2400" dirty="0" err="1">
                <a:latin typeface="Tahoma"/>
                <a:cs typeface="Tahoma"/>
              </a:rPr>
              <a:t>ần</a:t>
            </a:r>
            <a:r>
              <a:rPr lang="en-US" sz="2400" spc="-15" dirty="0">
                <a:latin typeface="Tahoma"/>
                <a:cs typeface="Tahoma"/>
              </a:rPr>
              <a:t> </a:t>
            </a:r>
            <a:r>
              <a:rPr lang="en-US" sz="2400" dirty="0" err="1">
                <a:latin typeface="Tahoma"/>
                <a:cs typeface="Tahoma"/>
              </a:rPr>
              <a:t>cứn</a:t>
            </a:r>
            <a:r>
              <a:rPr lang="en-US" sz="2400" spc="5" dirty="0" err="1">
                <a:latin typeface="Tahoma"/>
                <a:cs typeface="Tahoma"/>
              </a:rPr>
              <a:t>g</a:t>
            </a:r>
            <a:r>
              <a:rPr lang="en-US" sz="2400" spc="-10" dirty="0">
                <a:latin typeface="Tahoma"/>
                <a:cs typeface="Tahoma"/>
              </a:rPr>
              <a:t>,</a:t>
            </a:r>
            <a:r>
              <a:rPr lang="en-US" sz="2400" spc="0" baseline="0" dirty="0">
                <a:latin typeface="Tahoma"/>
                <a:cs typeface="Tahoma"/>
              </a:rPr>
              <a:t> </a:t>
            </a:r>
            <a:r>
              <a:rPr lang="en-US" sz="2400" dirty="0" err="1">
                <a:latin typeface="Tahoma"/>
                <a:cs typeface="Tahoma"/>
              </a:rPr>
              <a:t>phần</a:t>
            </a:r>
            <a:r>
              <a:rPr lang="en-US" sz="2400" spc="-25" dirty="0">
                <a:latin typeface="Tahoma"/>
                <a:cs typeface="Tahoma"/>
              </a:rPr>
              <a:t> </a:t>
            </a:r>
            <a:r>
              <a:rPr lang="en-US" sz="2400" dirty="0" err="1">
                <a:latin typeface="Tahoma"/>
                <a:cs typeface="Tahoma"/>
              </a:rPr>
              <a:t>mềm</a:t>
            </a:r>
            <a:r>
              <a:rPr lang="en-US" sz="2400" spc="-15" dirty="0">
                <a:latin typeface="Tahoma"/>
                <a:cs typeface="Tahoma"/>
              </a:rPr>
              <a:t> </a:t>
            </a:r>
            <a:r>
              <a:rPr lang="en-US" sz="2400" dirty="0" err="1">
                <a:latin typeface="Tahoma"/>
                <a:cs typeface="Tahoma"/>
              </a:rPr>
              <a:t>và</a:t>
            </a:r>
            <a:r>
              <a:rPr lang="en-US" sz="2400" spc="5" dirty="0">
                <a:latin typeface="Tahoma"/>
                <a:cs typeface="Tahoma"/>
              </a:rPr>
              <a:t> </a:t>
            </a:r>
            <a:r>
              <a:rPr lang="en-US" sz="2400" spc="-5" dirty="0">
                <a:latin typeface="Tahoma"/>
                <a:cs typeface="Tahoma"/>
              </a:rPr>
              <a:t>firmware</a:t>
            </a:r>
            <a:endParaRPr lang="en-US" sz="2400" dirty="0">
              <a:latin typeface="Tahoma"/>
              <a:cs typeface="Tahoma"/>
            </a:endParaRPr>
          </a:p>
          <a:p>
            <a:endParaRPr lang="en-US" dirty="0"/>
          </a:p>
          <a:p>
            <a:r>
              <a:rPr lang="vi-VN" dirty="0"/>
              <a:t>Hình 5.2 cho thấy </a:t>
            </a:r>
            <a:r>
              <a:rPr lang="en-US" dirty="0"/>
              <a:t>card</a:t>
            </a:r>
            <a:r>
              <a:rPr lang="en-US" baseline="0" dirty="0"/>
              <a:t> </a:t>
            </a:r>
            <a:r>
              <a:rPr lang="vi-VN" dirty="0"/>
              <a:t>mạng gắn vào bus của </a:t>
            </a:r>
            <a:r>
              <a:rPr lang="en-US" dirty="0"/>
              <a:t>host</a:t>
            </a:r>
            <a:r>
              <a:rPr lang="en-US" baseline="0" dirty="0"/>
              <a:t> </a:t>
            </a:r>
            <a:r>
              <a:rPr lang="vi-VN" dirty="0"/>
              <a:t>(ví dụ: PCI hoặc</a:t>
            </a:r>
            <a:r>
              <a:rPr lang="en-US" baseline="0" dirty="0"/>
              <a:t> </a:t>
            </a:r>
            <a:r>
              <a:rPr lang="vi-VN" dirty="0"/>
              <a:t>Bus PCI-X)</a:t>
            </a:r>
            <a:r>
              <a:rPr lang="en-US" dirty="0"/>
              <a:t> (</a:t>
            </a:r>
            <a:r>
              <a:rPr lang="en-US" dirty="0" err="1"/>
              <a:t>tức</a:t>
            </a:r>
            <a:r>
              <a:rPr lang="en-US" baseline="0" dirty="0"/>
              <a:t> </a:t>
            </a:r>
            <a:r>
              <a:rPr lang="en-US" dirty="0"/>
              <a:t>onboard)</a:t>
            </a:r>
            <a:r>
              <a:rPr lang="vi-VN" dirty="0"/>
              <a:t>, nơi nó trông giống như bất kỳ thiết bị I / O nào khác đến các thành phần máy chủ khác. Hình 5.2 cũng cho thấy rằng trong khi hầu hết</a:t>
            </a:r>
            <a:r>
              <a:rPr lang="en-US" baseline="0" dirty="0"/>
              <a:t> </a:t>
            </a:r>
            <a:r>
              <a:rPr lang="vi-VN" dirty="0"/>
              <a:t>các lớp liên kết được thực hiện trong</a:t>
            </a:r>
            <a:r>
              <a:rPr lang="en-US" baseline="0" dirty="0"/>
              <a:t> </a:t>
            </a:r>
            <a:r>
              <a:rPr lang="vi-VN" dirty="0"/>
              <a:t>phần cứng, một phần của lớp liên kết được triển khai trong phần mềm chạy trên máy chủ</a:t>
            </a:r>
            <a:r>
              <a:rPr lang="en-US" baseline="0" dirty="0"/>
              <a:t> </a:t>
            </a:r>
            <a:r>
              <a:rPr lang="vi-VN" dirty="0"/>
              <a:t>CPU. Các thành phần phần mềm của lớp liên kết thực hiện chức năng liên kết cấp cao hơn như lắp ráp thông tin địa chỉ lớp liên kết và kích hoạt</a:t>
            </a:r>
            <a:r>
              <a:rPr lang="en-US" baseline="0" dirty="0"/>
              <a:t> </a:t>
            </a:r>
            <a:r>
              <a:rPr lang="vi-VN" dirty="0"/>
              <a:t>phần cứng bộ điều khiển. Ở phía bên nhận, phần mềm lớp liên kết phản hồi</a:t>
            </a:r>
            <a:r>
              <a:rPr lang="en-US" baseline="0" dirty="0"/>
              <a:t> </a:t>
            </a:r>
            <a:r>
              <a:rPr lang="vi-VN" dirty="0"/>
              <a:t>để ngắt bộ điều khiển (ví dụ: do nhận một hoặc nhiều khung), xử lý</a:t>
            </a:r>
            <a:r>
              <a:rPr lang="en-US" baseline="0" dirty="0"/>
              <a:t> </a:t>
            </a:r>
            <a:r>
              <a:rPr lang="vi-VN" dirty="0"/>
              <a:t>các điều kiện lỗi và chuyển một datagram lên lớp mạng. Do đó, </a:t>
            </a:r>
            <a:r>
              <a:rPr lang="en-US" dirty="0"/>
              <a:t>link layer</a:t>
            </a:r>
            <a:r>
              <a:rPr lang="vi-VN" dirty="0"/>
              <a:t> là sự kết hợp giữa phần cứng và phần mềm — </a:t>
            </a:r>
            <a:r>
              <a:rPr lang="en-US" dirty="0" err="1"/>
              <a:t>đặt</a:t>
            </a:r>
            <a:r>
              <a:rPr lang="en-US" baseline="0" dirty="0"/>
              <a:t> </a:t>
            </a:r>
            <a:r>
              <a:rPr lang="vi-VN" dirty="0"/>
              <a:t>trong </a:t>
            </a:r>
            <a:r>
              <a:rPr lang="en-US" dirty="0"/>
              <a:t>IP Stack</a:t>
            </a:r>
            <a:r>
              <a:rPr lang="en-US" baseline="0" dirty="0"/>
              <a:t> </a:t>
            </a:r>
            <a:r>
              <a:rPr lang="vi-VN" dirty="0"/>
              <a:t>nơi phần mềm đáp ứng phần cứng. </a:t>
            </a:r>
            <a:endParaRPr dirty="0"/>
          </a:p>
        </p:txBody>
      </p:sp>
    </p:spTree>
    <p:extLst>
      <p:ext uri="{BB962C8B-B14F-4D97-AF65-F5344CB8AC3E}">
        <p14:creationId xmlns:p14="http://schemas.microsoft.com/office/powerpoint/2010/main" val="228360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10000"/>
          </a:bodyPr>
          <a:lstStyle/>
          <a:p>
            <a:pPr marL="5715" algn="l">
              <a:lnSpc>
                <a:spcPct val="100000"/>
              </a:lnSpc>
            </a:pPr>
            <a:endParaRPr lang="en-US" sz="1600" dirty="0">
              <a:latin typeface="Arial"/>
              <a:cs typeface="Arial"/>
            </a:endParaRPr>
          </a:p>
          <a:p>
            <a:pPr marL="353695" indent="-340995" algn="l">
              <a:lnSpc>
                <a:spcPct val="100000"/>
              </a:lnSpc>
              <a:spcBef>
                <a:spcPts val="1175"/>
              </a:spcBef>
              <a:buClr>
                <a:srgbClr val="3333CC"/>
              </a:buClr>
              <a:buSzPct val="85416"/>
              <a:buFont typeface="Wingdings"/>
              <a:buChar char=""/>
              <a:tabLst>
                <a:tab pos="354330" algn="l"/>
              </a:tabLst>
            </a:pPr>
            <a:r>
              <a:rPr lang="en-US" sz="2400" dirty="0" err="1">
                <a:latin typeface="Tahoma"/>
                <a:cs typeface="Tahoma"/>
              </a:rPr>
              <a:t>bên</a:t>
            </a:r>
            <a:r>
              <a:rPr lang="en-US" sz="2400" spc="-20" dirty="0">
                <a:latin typeface="Tahoma"/>
                <a:cs typeface="Tahoma"/>
              </a:rPr>
              <a:t> </a:t>
            </a:r>
            <a:r>
              <a:rPr lang="en-US" sz="2400" dirty="0" err="1">
                <a:latin typeface="Tahoma"/>
                <a:cs typeface="Tahoma"/>
              </a:rPr>
              <a:t>gửi</a:t>
            </a:r>
            <a:r>
              <a:rPr lang="en-US" sz="2400" dirty="0">
                <a:latin typeface="Tahoma"/>
                <a:cs typeface="Tahoma"/>
              </a:rPr>
              <a:t>:</a:t>
            </a:r>
          </a:p>
          <a:p>
            <a:pPr marL="755015" marR="565150" lvl="1" indent="-285115" algn="l">
              <a:lnSpc>
                <a:spcPct val="100000"/>
              </a:lnSpc>
              <a:spcBef>
                <a:spcPts val="495"/>
              </a:spcBef>
              <a:buClr>
                <a:srgbClr val="3333CC"/>
              </a:buClr>
              <a:buSzPct val="75000"/>
              <a:buFont typeface="Wingdings"/>
              <a:buChar char=""/>
              <a:tabLst>
                <a:tab pos="755650" algn="l"/>
              </a:tabLst>
            </a:pPr>
            <a:r>
              <a:rPr lang="en-US" sz="2000" dirty="0" err="1">
                <a:latin typeface="Tahoma"/>
                <a:cs typeface="Tahoma"/>
              </a:rPr>
              <a:t>đ</a:t>
            </a:r>
            <a:r>
              <a:rPr lang="en-US" sz="2000" spc="5" dirty="0" err="1">
                <a:latin typeface="Tahoma"/>
                <a:cs typeface="Tahoma"/>
              </a:rPr>
              <a:t>ó</a:t>
            </a:r>
            <a:r>
              <a:rPr lang="en-US" sz="2000" dirty="0" err="1">
                <a:latin typeface="Tahoma"/>
                <a:cs typeface="Tahoma"/>
              </a:rPr>
              <a:t>ng</a:t>
            </a:r>
            <a:r>
              <a:rPr lang="en-US" sz="2000" spc="-3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a:latin typeface="Tahoma"/>
                <a:cs typeface="Tahoma"/>
              </a:rPr>
              <a:t>tin </a:t>
            </a:r>
            <a:r>
              <a:rPr lang="en-US" sz="2000" dirty="0" err="1">
                <a:latin typeface="Tahoma"/>
                <a:cs typeface="Tahoma"/>
              </a:rPr>
              <a:t>trong</a:t>
            </a:r>
            <a:r>
              <a:rPr lang="en-US" sz="2000" dirty="0">
                <a:latin typeface="Tahoma"/>
                <a:cs typeface="Tahoma"/>
              </a:rPr>
              <a:t> </a:t>
            </a:r>
            <a:r>
              <a:rPr lang="en-US" sz="2000" dirty="0" err="1">
                <a:latin typeface="Tahoma"/>
                <a:cs typeface="Tahoma"/>
              </a:rPr>
              <a:t>kh</a:t>
            </a:r>
            <a:r>
              <a:rPr lang="en-US" sz="2000" spc="-10" dirty="0" err="1">
                <a:latin typeface="Tahoma"/>
                <a:cs typeface="Tahoma"/>
              </a:rPr>
              <a:t>u</a:t>
            </a:r>
            <a:r>
              <a:rPr lang="en-US" sz="2000" dirty="0" err="1">
                <a:latin typeface="Tahoma"/>
                <a:cs typeface="Tahoma"/>
              </a:rPr>
              <a:t>ng</a:t>
            </a:r>
            <a:r>
              <a:rPr lang="en-US" sz="2000" spc="-35" dirty="0">
                <a:latin typeface="Tahoma"/>
                <a:cs typeface="Tahoma"/>
              </a:rPr>
              <a:t> </a:t>
            </a:r>
            <a:r>
              <a:rPr lang="en-US" sz="2000" dirty="0" err="1">
                <a:latin typeface="Tahoma"/>
                <a:cs typeface="Tahoma"/>
              </a:rPr>
              <a:t>dữ</a:t>
            </a:r>
            <a:r>
              <a:rPr lang="en-US" sz="2000" spc="-5" dirty="0">
                <a:latin typeface="Tahoma"/>
                <a:cs typeface="Tahoma"/>
              </a:rPr>
              <a:t> </a:t>
            </a:r>
            <a:r>
              <a:rPr lang="en-US" sz="2000" spc="-10" dirty="0" err="1">
                <a:latin typeface="Tahoma"/>
                <a:cs typeface="Tahoma"/>
              </a:rPr>
              <a:t>l</a:t>
            </a:r>
            <a:r>
              <a:rPr lang="en-US" sz="2000" dirty="0" err="1">
                <a:latin typeface="Tahoma"/>
                <a:cs typeface="Tahoma"/>
              </a:rPr>
              <a:t>iệu</a:t>
            </a:r>
            <a:endParaRPr lang="en-US" sz="2000" dirty="0">
              <a:latin typeface="Tahoma"/>
              <a:cs typeface="Tahoma"/>
            </a:endParaRPr>
          </a:p>
          <a:p>
            <a:pPr marL="755015" marR="5080" lvl="1" indent="-285115" algn="l">
              <a:lnSpc>
                <a:spcPct val="100000"/>
              </a:lnSpc>
              <a:spcBef>
                <a:spcPts val="505"/>
              </a:spcBef>
              <a:buClr>
                <a:srgbClr val="3333CC"/>
              </a:buClr>
              <a:buSzPct val="75000"/>
              <a:buFont typeface="Wingdings"/>
              <a:buChar char=""/>
              <a:tabLst>
                <a:tab pos="755650" algn="l"/>
              </a:tabLst>
            </a:pPr>
            <a:r>
              <a:rPr lang="en-US" sz="2000" dirty="0" err="1">
                <a:latin typeface="Tahoma"/>
                <a:cs typeface="Tahoma"/>
              </a:rPr>
              <a:t>thêm</a:t>
            </a:r>
            <a:r>
              <a:rPr lang="en-US" sz="2000" spc="-30" dirty="0">
                <a:latin typeface="Tahoma"/>
                <a:cs typeface="Tahoma"/>
              </a:rPr>
              <a:t> </a:t>
            </a:r>
            <a:r>
              <a:rPr lang="en-US" sz="2000" dirty="0" err="1">
                <a:latin typeface="Tahoma"/>
                <a:cs typeface="Tahoma"/>
              </a:rPr>
              <a:t>vào</a:t>
            </a:r>
            <a:r>
              <a:rPr lang="en-US" sz="2000" dirty="0">
                <a:latin typeface="Tahoma"/>
                <a:cs typeface="Tahoma"/>
              </a:rPr>
              <a:t> </a:t>
            </a:r>
            <a:r>
              <a:rPr lang="en-US" sz="2000" dirty="0" err="1">
                <a:latin typeface="Tahoma"/>
                <a:cs typeface="Tahoma"/>
              </a:rPr>
              <a:t>các</a:t>
            </a:r>
            <a:r>
              <a:rPr lang="en-US" sz="2000" spc="-15" dirty="0">
                <a:latin typeface="Tahoma"/>
                <a:cs typeface="Tahoma"/>
              </a:rPr>
              <a:t> </a:t>
            </a:r>
            <a:r>
              <a:rPr lang="en-US" sz="2000" dirty="0">
                <a:latin typeface="Tahoma"/>
                <a:cs typeface="Tahoma"/>
              </a:rPr>
              <a:t>b</a:t>
            </a:r>
            <a:r>
              <a:rPr lang="en-US" sz="2000" spc="-10" dirty="0">
                <a:latin typeface="Tahoma"/>
                <a:cs typeface="Tahoma"/>
              </a:rPr>
              <a:t>i</a:t>
            </a:r>
            <a:r>
              <a:rPr lang="en-US" sz="2000" dirty="0">
                <a:latin typeface="Tahoma"/>
                <a:cs typeface="Tahoma"/>
              </a:rPr>
              <a:t>t</a:t>
            </a:r>
            <a:r>
              <a:rPr lang="en-US" sz="2000" spc="10" dirty="0">
                <a:latin typeface="Tahoma"/>
                <a:cs typeface="Tahoma"/>
              </a:rPr>
              <a:t> </a:t>
            </a:r>
            <a:r>
              <a:rPr lang="en-US" sz="2000" dirty="0" err="1">
                <a:latin typeface="Tahoma"/>
                <a:cs typeface="Tahoma"/>
              </a:rPr>
              <a:t>kiểm</a:t>
            </a:r>
            <a:r>
              <a:rPr lang="en-US" sz="2000" spc="-5" dirty="0">
                <a:latin typeface="Tahoma"/>
                <a:cs typeface="Tahoma"/>
              </a:rPr>
              <a:t> </a:t>
            </a:r>
            <a:r>
              <a:rPr lang="en-US" sz="2000" dirty="0" err="1">
                <a:latin typeface="Tahoma"/>
                <a:cs typeface="Tahoma"/>
              </a:rPr>
              <a:t>tra</a:t>
            </a:r>
            <a:r>
              <a:rPr lang="en-US" sz="2000" dirty="0">
                <a:latin typeface="Tahoma"/>
                <a:cs typeface="Tahoma"/>
              </a:rPr>
              <a:t> </a:t>
            </a:r>
            <a:r>
              <a:rPr lang="en-US" sz="2000" dirty="0" err="1">
                <a:latin typeface="Tahoma"/>
                <a:cs typeface="Tahoma"/>
              </a:rPr>
              <a:t>lỗi</a:t>
            </a:r>
            <a:r>
              <a:rPr lang="en-US" sz="2000" dirty="0">
                <a:latin typeface="Tahoma"/>
                <a:cs typeface="Tahoma"/>
              </a:rPr>
              <a:t>,</a:t>
            </a:r>
            <a:r>
              <a:rPr lang="en-US" sz="2000" spc="-15" dirty="0">
                <a:latin typeface="Tahoma"/>
                <a:cs typeface="Tahoma"/>
              </a:rPr>
              <a:t> </a:t>
            </a:r>
            <a:r>
              <a:rPr lang="en-US" sz="2000" dirty="0" err="1">
                <a:latin typeface="Tahoma"/>
                <a:cs typeface="Tahoma"/>
              </a:rPr>
              <a:t>tru</a:t>
            </a:r>
            <a:r>
              <a:rPr lang="en-US" sz="2000" spc="-10" dirty="0" err="1">
                <a:latin typeface="Tahoma"/>
                <a:cs typeface="Tahoma"/>
              </a:rPr>
              <a:t>y</a:t>
            </a:r>
            <a:r>
              <a:rPr lang="en-US" sz="2000" dirty="0" err="1">
                <a:latin typeface="Tahoma"/>
                <a:cs typeface="Tahoma"/>
              </a:rPr>
              <a:t>ền</a:t>
            </a:r>
            <a:r>
              <a:rPr lang="en-US" sz="2000" spc="-5" dirty="0">
                <a:latin typeface="Tahoma"/>
                <a:cs typeface="Tahoma"/>
              </a:rPr>
              <a:t> </a:t>
            </a:r>
            <a:r>
              <a:rPr lang="en-US" sz="2000" dirty="0" err="1">
                <a:latin typeface="Tahoma"/>
                <a:cs typeface="Tahoma"/>
              </a:rPr>
              <a:t>tải</a:t>
            </a:r>
            <a:r>
              <a:rPr lang="en-US" sz="2000" dirty="0">
                <a:latin typeface="Tahoma"/>
                <a:cs typeface="Tahoma"/>
              </a:rPr>
              <a:t> tin </a:t>
            </a:r>
            <a:r>
              <a:rPr lang="en-US" sz="2000" dirty="0" err="1">
                <a:latin typeface="Tahoma"/>
                <a:cs typeface="Tahoma"/>
              </a:rPr>
              <a:t>cậy</a:t>
            </a:r>
            <a:r>
              <a:rPr lang="en-US" sz="2000" dirty="0">
                <a:latin typeface="Tahoma"/>
                <a:cs typeface="Tahoma"/>
              </a:rPr>
              <a:t>,</a:t>
            </a:r>
            <a:r>
              <a:rPr lang="en-US" sz="2000" spc="-15" dirty="0">
                <a:latin typeface="Tahoma"/>
                <a:cs typeface="Tahoma"/>
              </a:rPr>
              <a:t> </a:t>
            </a:r>
            <a:r>
              <a:rPr lang="en-US" sz="2000" dirty="0" err="1">
                <a:latin typeface="Tahoma"/>
                <a:cs typeface="Tahoma"/>
              </a:rPr>
              <a:t>k</a:t>
            </a:r>
            <a:r>
              <a:rPr lang="en-US" sz="2000" spc="-10" dirty="0" err="1">
                <a:latin typeface="Tahoma"/>
                <a:cs typeface="Tahoma"/>
              </a:rPr>
              <a:t>i</a:t>
            </a:r>
            <a:r>
              <a:rPr lang="en-US" sz="2000" dirty="0" err="1">
                <a:latin typeface="Tahoma"/>
                <a:cs typeface="Tahoma"/>
              </a:rPr>
              <a:t>ểm</a:t>
            </a:r>
            <a:r>
              <a:rPr lang="en-US" sz="2000" dirty="0">
                <a:latin typeface="Tahoma"/>
                <a:cs typeface="Tahoma"/>
              </a:rPr>
              <a:t> </a:t>
            </a:r>
            <a:r>
              <a:rPr lang="en-US" sz="2000" dirty="0" err="1">
                <a:latin typeface="Tahoma"/>
                <a:cs typeface="Tahoma"/>
              </a:rPr>
              <a:t>so</a:t>
            </a:r>
            <a:r>
              <a:rPr lang="en-US" sz="2000" spc="5" dirty="0" err="1">
                <a:latin typeface="Tahoma"/>
                <a:cs typeface="Tahoma"/>
              </a:rPr>
              <a:t>á</a:t>
            </a:r>
            <a:r>
              <a:rPr lang="en-US" sz="2000" dirty="0" err="1">
                <a:latin typeface="Tahoma"/>
                <a:cs typeface="Tahoma"/>
              </a:rPr>
              <a:t>t</a:t>
            </a:r>
            <a:r>
              <a:rPr lang="en-US" sz="2000" spc="-35" dirty="0">
                <a:latin typeface="Tahoma"/>
                <a:cs typeface="Tahoma"/>
              </a:rPr>
              <a:t> </a:t>
            </a:r>
            <a:r>
              <a:rPr lang="en-US" sz="2000" dirty="0" err="1">
                <a:latin typeface="Tahoma"/>
                <a:cs typeface="Tahoma"/>
              </a:rPr>
              <a:t>l.lượn</a:t>
            </a:r>
            <a:r>
              <a:rPr lang="en-US" sz="2000" spc="-10" dirty="0" err="1">
                <a:latin typeface="Tahoma"/>
                <a:cs typeface="Tahoma"/>
              </a:rPr>
              <a:t>g</a:t>
            </a:r>
            <a:r>
              <a:rPr lang="en-US" sz="2000" dirty="0">
                <a:latin typeface="Tahoma"/>
                <a:cs typeface="Tahoma"/>
              </a:rPr>
              <a:t>,</a:t>
            </a:r>
            <a:r>
              <a:rPr lang="en-US" sz="2000" spc="-10" dirty="0">
                <a:latin typeface="Tahoma"/>
                <a:cs typeface="Tahoma"/>
              </a:rPr>
              <a:t> </a:t>
            </a:r>
            <a:r>
              <a:rPr lang="en-US" sz="2000" dirty="0">
                <a:latin typeface="Tahoma"/>
                <a:cs typeface="Tahoma"/>
              </a:rPr>
              <a:t>v.v..</a:t>
            </a:r>
          </a:p>
          <a:p>
            <a:pPr marL="755015" marR="5080" lvl="1" indent="-285115" algn="l">
              <a:lnSpc>
                <a:spcPct val="100000"/>
              </a:lnSpc>
              <a:spcBef>
                <a:spcPts val="505"/>
              </a:spcBef>
              <a:buClr>
                <a:srgbClr val="3333CC"/>
              </a:buClr>
              <a:buSzPct val="75000"/>
              <a:buFont typeface="Wingdings"/>
              <a:buChar char=""/>
              <a:tabLst>
                <a:tab pos="755650" algn="l"/>
              </a:tabLst>
            </a:pPr>
            <a:endParaRPr lang="en-US" sz="2000" dirty="0">
              <a:latin typeface="Tahoma"/>
              <a:cs typeface="Tahoma"/>
            </a:endParaRPr>
          </a:p>
          <a:p>
            <a:pPr marL="353695" indent="-340995">
              <a:lnSpc>
                <a:spcPct val="100000"/>
              </a:lnSpc>
              <a:buClr>
                <a:srgbClr val="3333CC"/>
              </a:buClr>
              <a:buSzPct val="83333"/>
              <a:buFont typeface="Wingdings"/>
              <a:buChar char=""/>
              <a:tabLst>
                <a:tab pos="354330" algn="l"/>
              </a:tabLst>
            </a:pPr>
            <a:r>
              <a:rPr lang="en-US" sz="2400" dirty="0" err="1">
                <a:latin typeface="Arial"/>
                <a:cs typeface="Arial"/>
              </a:rPr>
              <a:t>bên</a:t>
            </a:r>
            <a:r>
              <a:rPr lang="en-US" sz="2400" spc="-10" dirty="0">
                <a:latin typeface="Arial"/>
                <a:cs typeface="Arial"/>
              </a:rPr>
              <a:t> </a:t>
            </a:r>
            <a:r>
              <a:rPr lang="en-US" sz="2400" dirty="0" err="1">
                <a:latin typeface="Arial"/>
                <a:cs typeface="Arial"/>
              </a:rPr>
              <a:t>nhận</a:t>
            </a:r>
            <a:endParaRPr lang="en-US" sz="2400" dirty="0">
              <a:latin typeface="Arial"/>
              <a:cs typeface="Arial"/>
            </a:endParaRPr>
          </a:p>
          <a:p>
            <a:pPr marL="755015" marR="299720" lvl="1" indent="-285115">
              <a:lnSpc>
                <a:spcPct val="100000"/>
              </a:lnSpc>
              <a:spcBef>
                <a:spcPts val="545"/>
              </a:spcBef>
              <a:buClr>
                <a:srgbClr val="3333CC"/>
              </a:buClr>
              <a:buSzPct val="75000"/>
              <a:buFont typeface="Wingdings"/>
              <a:buChar char=""/>
              <a:tabLst>
                <a:tab pos="755650" algn="l"/>
              </a:tabLst>
            </a:pPr>
            <a:r>
              <a:rPr lang="en-US" sz="2000" dirty="0" err="1">
                <a:latin typeface="Tahoma"/>
                <a:cs typeface="Tahoma"/>
              </a:rPr>
              <a:t>kiểm</a:t>
            </a:r>
            <a:r>
              <a:rPr lang="en-US" sz="2000" spc="-25" dirty="0">
                <a:latin typeface="Tahoma"/>
                <a:cs typeface="Tahoma"/>
              </a:rPr>
              <a:t> </a:t>
            </a:r>
            <a:r>
              <a:rPr lang="en-US" sz="2000" dirty="0" err="1">
                <a:latin typeface="Tahoma"/>
                <a:cs typeface="Tahoma"/>
              </a:rPr>
              <a:t>tra</a:t>
            </a:r>
            <a:r>
              <a:rPr lang="en-US" sz="2000" dirty="0">
                <a:latin typeface="Tahoma"/>
                <a:cs typeface="Tahoma"/>
              </a:rPr>
              <a:t> </a:t>
            </a:r>
            <a:r>
              <a:rPr lang="en-US" sz="2000" dirty="0" err="1">
                <a:latin typeface="Tahoma"/>
                <a:cs typeface="Tahoma"/>
              </a:rPr>
              <a:t>lỗi</a:t>
            </a:r>
            <a:r>
              <a:rPr lang="en-US" sz="2000" dirty="0">
                <a:latin typeface="Tahoma"/>
                <a:cs typeface="Tahoma"/>
              </a:rPr>
              <a:t>, </a:t>
            </a:r>
            <a:r>
              <a:rPr lang="en-US" sz="2000" dirty="0" err="1">
                <a:latin typeface="Tahoma"/>
                <a:cs typeface="Tahoma"/>
              </a:rPr>
              <a:t>tr</a:t>
            </a:r>
            <a:r>
              <a:rPr lang="en-US" sz="2000" spc="5" dirty="0" err="1">
                <a:latin typeface="Tahoma"/>
                <a:cs typeface="Tahoma"/>
              </a:rPr>
              <a:t>.</a:t>
            </a:r>
            <a:r>
              <a:rPr lang="en-US" sz="2000" dirty="0" err="1">
                <a:latin typeface="Tahoma"/>
                <a:cs typeface="Tahoma"/>
              </a:rPr>
              <a:t>tải</a:t>
            </a:r>
            <a:r>
              <a:rPr lang="en-US" sz="2000" spc="-5" dirty="0">
                <a:latin typeface="Tahoma"/>
                <a:cs typeface="Tahoma"/>
              </a:rPr>
              <a:t> </a:t>
            </a:r>
            <a:r>
              <a:rPr lang="en-US" sz="2000" dirty="0">
                <a:latin typeface="Tahoma"/>
                <a:cs typeface="Tahoma"/>
              </a:rPr>
              <a:t>tin</a:t>
            </a:r>
            <a:r>
              <a:rPr lang="en-US" sz="2000" spc="5" dirty="0">
                <a:latin typeface="Tahoma"/>
                <a:cs typeface="Tahoma"/>
              </a:rPr>
              <a:t> </a:t>
            </a:r>
            <a:r>
              <a:rPr lang="en-US" sz="2000" dirty="0" err="1">
                <a:latin typeface="Tahoma"/>
                <a:cs typeface="Tahoma"/>
              </a:rPr>
              <a:t>cậy</a:t>
            </a:r>
            <a:r>
              <a:rPr lang="en-US" sz="2000" dirty="0">
                <a:latin typeface="Tahoma"/>
                <a:cs typeface="Tahoma"/>
              </a:rPr>
              <a:t>, </a:t>
            </a:r>
            <a:r>
              <a:rPr lang="en-US" sz="2000" dirty="0" err="1">
                <a:latin typeface="Tahoma"/>
                <a:cs typeface="Tahoma"/>
              </a:rPr>
              <a:t>kiểm</a:t>
            </a:r>
            <a:r>
              <a:rPr lang="en-US" sz="2000" spc="-25" dirty="0">
                <a:latin typeface="Tahoma"/>
                <a:cs typeface="Tahoma"/>
              </a:rPr>
              <a:t> </a:t>
            </a:r>
            <a:r>
              <a:rPr lang="en-US" sz="2000" dirty="0" err="1">
                <a:latin typeface="Tahoma"/>
                <a:cs typeface="Tahoma"/>
              </a:rPr>
              <a:t>so</a:t>
            </a:r>
            <a:r>
              <a:rPr lang="en-US" sz="2000" spc="5" dirty="0" err="1">
                <a:latin typeface="Tahoma"/>
                <a:cs typeface="Tahoma"/>
              </a:rPr>
              <a:t>á</a:t>
            </a:r>
            <a:r>
              <a:rPr lang="en-US" sz="2000" dirty="0" err="1">
                <a:latin typeface="Tahoma"/>
                <a:cs typeface="Tahoma"/>
              </a:rPr>
              <a:t>t</a:t>
            </a:r>
            <a:r>
              <a:rPr lang="en-US" sz="2000" spc="-25" dirty="0">
                <a:latin typeface="Tahoma"/>
                <a:cs typeface="Tahoma"/>
              </a:rPr>
              <a:t> </a:t>
            </a:r>
            <a:r>
              <a:rPr lang="en-US" sz="2000" dirty="0" err="1">
                <a:latin typeface="Tahoma"/>
                <a:cs typeface="Tahoma"/>
              </a:rPr>
              <a:t>l.lượn</a:t>
            </a:r>
            <a:r>
              <a:rPr lang="en-US" sz="2000" spc="-10" dirty="0" err="1">
                <a:latin typeface="Tahoma"/>
                <a:cs typeface="Tahoma"/>
              </a:rPr>
              <a:t>g</a:t>
            </a:r>
            <a:r>
              <a:rPr lang="en-US" sz="2000" dirty="0">
                <a:latin typeface="Tahoma"/>
                <a:cs typeface="Tahoma"/>
              </a:rPr>
              <a:t>,</a:t>
            </a:r>
            <a:r>
              <a:rPr lang="en-US" sz="2000" spc="-10" dirty="0">
                <a:latin typeface="Tahoma"/>
                <a:cs typeface="Tahoma"/>
              </a:rPr>
              <a:t> </a:t>
            </a:r>
            <a:r>
              <a:rPr lang="en-US" sz="2000" dirty="0">
                <a:latin typeface="Tahoma"/>
                <a:cs typeface="Tahoma"/>
              </a:rPr>
              <a:t>v.v..</a:t>
            </a:r>
          </a:p>
          <a:p>
            <a:pPr marL="755015" marR="5080" lvl="1" indent="-285115">
              <a:lnSpc>
                <a:spcPct val="100000"/>
              </a:lnSpc>
              <a:spcBef>
                <a:spcPts val="500"/>
              </a:spcBef>
              <a:buClr>
                <a:srgbClr val="3333CC"/>
              </a:buClr>
              <a:buSzPct val="75000"/>
              <a:buFont typeface="Wingdings"/>
              <a:buChar char=""/>
              <a:tabLst>
                <a:tab pos="755650" algn="l"/>
              </a:tabLst>
            </a:pPr>
            <a:r>
              <a:rPr lang="en-US" sz="2000" dirty="0" err="1">
                <a:latin typeface="Tahoma"/>
                <a:cs typeface="Tahoma"/>
              </a:rPr>
              <a:t>tháo</a:t>
            </a:r>
            <a:r>
              <a:rPr lang="en-US" sz="2000" spc="-25" dirty="0">
                <a:latin typeface="Tahoma"/>
                <a:cs typeface="Tahoma"/>
              </a:rPr>
              <a:t> </a:t>
            </a:r>
            <a:r>
              <a:rPr lang="en-US" sz="2000" dirty="0" err="1">
                <a:latin typeface="Tahoma"/>
                <a:cs typeface="Tahoma"/>
              </a:rPr>
              <a:t>gói</a:t>
            </a:r>
            <a:r>
              <a:rPr lang="en-US" sz="2000" spc="-5" dirty="0">
                <a:latin typeface="Tahoma"/>
                <a:cs typeface="Tahoma"/>
              </a:rPr>
              <a:t> </a:t>
            </a:r>
            <a:r>
              <a:rPr lang="en-US" sz="2000" dirty="0">
                <a:latin typeface="Tahoma"/>
                <a:cs typeface="Tahoma"/>
              </a:rPr>
              <a:t>tin</a:t>
            </a:r>
            <a:r>
              <a:rPr lang="en-US" sz="2000" spc="5" dirty="0">
                <a:latin typeface="Tahoma"/>
                <a:cs typeface="Tahoma"/>
              </a:rPr>
              <a:t> </a:t>
            </a:r>
            <a:r>
              <a:rPr lang="en-US" sz="2000" dirty="0" err="1">
                <a:latin typeface="Tahoma"/>
                <a:cs typeface="Tahoma"/>
              </a:rPr>
              <a:t>ra</a:t>
            </a:r>
            <a:r>
              <a:rPr lang="en-US" sz="2000" dirty="0">
                <a:latin typeface="Tahoma"/>
                <a:cs typeface="Tahoma"/>
              </a:rPr>
              <a:t>,</a:t>
            </a:r>
            <a:r>
              <a:rPr lang="en-US" sz="2000" spc="-10" dirty="0">
                <a:latin typeface="Tahoma"/>
                <a:cs typeface="Tahoma"/>
              </a:rPr>
              <a:t> </a:t>
            </a:r>
            <a:r>
              <a:rPr lang="en-US" sz="2000" dirty="0" err="1">
                <a:latin typeface="Tahoma"/>
                <a:cs typeface="Tahoma"/>
              </a:rPr>
              <a:t>đ</a:t>
            </a:r>
            <a:r>
              <a:rPr lang="en-US" sz="2000" spc="5" dirty="0" err="1">
                <a:latin typeface="Tahoma"/>
                <a:cs typeface="Tahoma"/>
              </a:rPr>
              <a:t>ẩ</a:t>
            </a:r>
            <a:r>
              <a:rPr lang="en-US" sz="2000" dirty="0" err="1">
                <a:latin typeface="Tahoma"/>
                <a:cs typeface="Tahoma"/>
              </a:rPr>
              <a:t>y</a:t>
            </a:r>
            <a:r>
              <a:rPr lang="en-US" sz="2000" spc="-20" dirty="0">
                <a:latin typeface="Tahoma"/>
                <a:cs typeface="Tahoma"/>
              </a:rPr>
              <a:t> </a:t>
            </a:r>
            <a:r>
              <a:rPr lang="en-US" sz="2000" dirty="0" err="1">
                <a:latin typeface="Tahoma"/>
                <a:cs typeface="Tahoma"/>
              </a:rPr>
              <a:t>lên</a:t>
            </a:r>
            <a:r>
              <a:rPr lang="en-US" sz="2000" spc="-5" dirty="0">
                <a:latin typeface="Tahoma"/>
                <a:cs typeface="Tahoma"/>
              </a:rPr>
              <a:t> </a:t>
            </a:r>
            <a:r>
              <a:rPr lang="en-US" sz="2000" dirty="0" err="1">
                <a:latin typeface="Tahoma"/>
                <a:cs typeface="Tahoma"/>
              </a:rPr>
              <a:t>tầng</a:t>
            </a:r>
            <a:r>
              <a:rPr lang="en-US" sz="2000" dirty="0">
                <a:latin typeface="Tahoma"/>
                <a:cs typeface="Tahoma"/>
              </a:rPr>
              <a:t> </a:t>
            </a:r>
            <a:r>
              <a:rPr lang="en-US" sz="2000" dirty="0" err="1">
                <a:latin typeface="Tahoma"/>
                <a:cs typeface="Tahoma"/>
              </a:rPr>
              <a:t>trên</a:t>
            </a:r>
            <a:r>
              <a:rPr lang="en-US" sz="2000" spc="-15" dirty="0">
                <a:latin typeface="Tahoma"/>
                <a:cs typeface="Tahoma"/>
              </a:rPr>
              <a:t> </a:t>
            </a:r>
            <a:r>
              <a:rPr lang="en-US" sz="2000" dirty="0" err="1">
                <a:latin typeface="Tahoma"/>
                <a:cs typeface="Tahoma"/>
              </a:rPr>
              <a:t>của</a:t>
            </a:r>
            <a:r>
              <a:rPr lang="en-US" sz="2000" spc="-15" dirty="0">
                <a:latin typeface="Tahoma"/>
                <a:cs typeface="Tahoma"/>
              </a:rPr>
              <a:t> </a:t>
            </a:r>
            <a:r>
              <a:rPr lang="en-US" sz="2000" dirty="0" err="1">
                <a:latin typeface="Tahoma"/>
                <a:cs typeface="Tahoma"/>
              </a:rPr>
              <a:t>bên</a:t>
            </a:r>
            <a:r>
              <a:rPr lang="en-US" sz="2000" spc="-20" dirty="0">
                <a:latin typeface="Tahoma"/>
                <a:cs typeface="Tahoma"/>
              </a:rPr>
              <a:t> </a:t>
            </a:r>
            <a:r>
              <a:rPr lang="en-US" sz="2000" dirty="0" err="1">
                <a:latin typeface="Tahoma"/>
                <a:cs typeface="Tahoma"/>
              </a:rPr>
              <a:t>nhận</a:t>
            </a:r>
            <a:endParaRPr lang="en-US" sz="2000" dirty="0">
              <a:latin typeface="Tahoma"/>
              <a:cs typeface="Tahoma"/>
            </a:endParaRPr>
          </a:p>
          <a:p>
            <a:pPr algn="l"/>
            <a:endParaRPr dirty="0"/>
          </a:p>
        </p:txBody>
      </p:sp>
    </p:spTree>
    <p:extLst>
      <p:ext uri="{BB962C8B-B14F-4D97-AF65-F5344CB8AC3E}">
        <p14:creationId xmlns:p14="http://schemas.microsoft.com/office/powerpoint/2010/main" val="403206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2102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21F242-089F-4113-A5CD-C1CFA4DC31A1}" type="datetime1">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9584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2D4AC-001A-4552-9D6F-36DCC494BC61}" type="datetime1">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98797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2FC8A-E790-47B4-9309-775ADAA2BCE6}" type="datetime1">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79404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EE5D5-A472-412D-A443-EDB73AE58DB3}" type="datetime1">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4714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4F422-13CC-4C3D-92D4-2F7CE20C38C3}" type="datetime1">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67284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3F048E-691A-4361-B3AE-1C881DD557A4}" type="datetime1">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42210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BCFA6-6460-4DA2-B7CC-6BAF0C8EEF48}" type="datetime1">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94686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7186B7-A75D-4A4F-BF00-E7723EEB33DD}" type="datetime1">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87613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01270-FEEC-4749-8AD6-FD031E7522B0}" type="datetime1">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323442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46AAE-AC01-41D0-9D6E-52A68B9615D1}" type="datetime1">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298768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DD5EF-686D-4EED-AB93-A41451C88FF1}" type="datetime1">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1D080-8432-4A10-AE43-059F2C84E1BC}" type="slidenum">
              <a:rPr lang="en-US" smtClean="0"/>
              <a:t>‹#›</a:t>
            </a:fld>
            <a:endParaRPr lang="en-US"/>
          </a:p>
        </p:txBody>
      </p:sp>
    </p:spTree>
    <p:extLst>
      <p:ext uri="{BB962C8B-B14F-4D97-AF65-F5344CB8AC3E}">
        <p14:creationId xmlns:p14="http://schemas.microsoft.com/office/powerpoint/2010/main" val="132730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85642-531A-429E-ADF0-A3EC4A59CDD9}" type="datetime1">
              <a:rPr lang="en-US" smtClean="0"/>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1D080-8432-4A10-AE43-059F2C84E1BC}" type="slidenum">
              <a:rPr lang="en-US" smtClean="0"/>
              <a:t>‹#›</a:t>
            </a:fld>
            <a:endParaRPr lang="en-US"/>
          </a:p>
        </p:txBody>
      </p:sp>
    </p:spTree>
    <p:extLst>
      <p:ext uri="{BB962C8B-B14F-4D97-AF65-F5344CB8AC3E}">
        <p14:creationId xmlns:p14="http://schemas.microsoft.com/office/powerpoint/2010/main" val="369322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jpeg"/><Relationship Id="rId5" Type="http://schemas.openxmlformats.org/officeDocument/2006/relationships/image" Target="../media/image14.pn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8.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8.png"/><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8.png"/><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707520" y="1963646"/>
            <a:ext cx="4619621" cy="38436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spcAft>
                <a:spcPts val="600"/>
              </a:spcAft>
              <a:buClrTx/>
              <a:buSzTx/>
            </a:pPr>
            <a:r>
              <a:rPr lang="en-US" sz="4000" b="1" dirty="0">
                <a:latin typeface="+mn-lt"/>
                <a:ea typeface="+mn-ea"/>
              </a:rPr>
              <a:t>Chapter 5: Data Link Layer</a:t>
            </a:r>
            <a:endParaRPr lang="en-US" b="1" dirty="0">
              <a:latin typeface="+mn-lt"/>
              <a:ea typeface="+mn-ea"/>
            </a:endParaRPr>
          </a:p>
          <a:p>
            <a:pPr>
              <a:lnSpc>
                <a:spcPct val="90000"/>
              </a:lnSpc>
              <a:spcBef>
                <a:spcPct val="0"/>
              </a:spcBef>
              <a:spcAft>
                <a:spcPts val="600"/>
              </a:spcAft>
              <a:buClrTx/>
              <a:buSzTx/>
            </a:pPr>
            <a:r>
              <a:rPr lang="en-US" i="1" dirty="0">
                <a:latin typeface="+mn-lt"/>
                <a:ea typeface="+mn-ea"/>
              </a:rPr>
              <a:t>Computer Networking: A Top-Down Approach </a:t>
            </a:r>
            <a:br>
              <a:rPr lang="en-US" dirty="0">
                <a:latin typeface="+mn-lt"/>
                <a:ea typeface="+mn-ea"/>
              </a:rPr>
            </a:br>
            <a:r>
              <a:rPr lang="en-US" dirty="0">
                <a:latin typeface="+mn-lt"/>
                <a:ea typeface="+mn-ea"/>
              </a:rPr>
              <a:t>6</a:t>
            </a:r>
            <a:r>
              <a:rPr lang="en-US" baseline="30000" dirty="0">
                <a:latin typeface="+mn-lt"/>
                <a:ea typeface="+mn-ea"/>
              </a:rPr>
              <a:t>th</a:t>
            </a:r>
            <a:r>
              <a:rPr lang="en-US" dirty="0">
                <a:latin typeface="+mn-lt"/>
                <a:ea typeface="+mn-ea"/>
              </a:rPr>
              <a:t> edition </a:t>
            </a:r>
            <a:br>
              <a:rPr lang="en-US" dirty="0">
                <a:latin typeface="+mn-lt"/>
                <a:ea typeface="+mn-ea"/>
              </a:rPr>
            </a:br>
            <a:r>
              <a:rPr lang="en-US" dirty="0">
                <a:latin typeface="+mn-lt"/>
                <a:ea typeface="+mn-ea"/>
              </a:rPr>
              <a:t>Jim Kurose, Keith Ross</a:t>
            </a:r>
            <a:br>
              <a:rPr lang="en-US" dirty="0">
                <a:latin typeface="+mn-lt"/>
                <a:ea typeface="+mn-ea"/>
              </a:rPr>
            </a:br>
            <a:r>
              <a:rPr lang="en-US" dirty="0">
                <a:latin typeface="+mn-lt"/>
                <a:ea typeface="+mn-ea"/>
              </a:rPr>
              <a:t>Addison-Wesley</a:t>
            </a:r>
          </a:p>
        </p:txBody>
      </p:sp>
      <p:pic>
        <p:nvPicPr>
          <p:cNvPr id="4" name="Picture 1" descr="6e_cover.jpg">
            <a:extLst>
              <a:ext uri="{FF2B5EF4-FFF2-40B4-BE49-F238E27FC236}">
                <a16:creationId xmlns:a16="http://schemas.microsoft.com/office/drawing/2014/main" id="{86E348F6-B434-CF41-04A8-F5ED55C2CBCC}"/>
              </a:ext>
            </a:extLst>
          </p:cNvPr>
          <p:cNvPicPr>
            <a:picLocks noChangeAspect="1"/>
          </p:cNvPicPr>
          <p:nvPr/>
        </p:nvPicPr>
        <p:blipFill rotWithShape="1">
          <a:blip r:embed="rId2">
            <a:extLst>
              <a:ext uri="{28A0092B-C50C-407E-A947-70E740481C1C}">
                <a14:useLocalDpi xmlns:a14="http://schemas.microsoft.com/office/drawing/2010/main" val="0"/>
              </a:ext>
            </a:extLst>
          </a:blip>
          <a:srcRect t="4252" r="-1"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4162D78B-F583-A5ED-507F-B1310F0138E1}"/>
              </a:ext>
            </a:extLst>
          </p:cNvPr>
          <p:cNvSpPr>
            <a:spLocks noGrp="1"/>
          </p:cNvSpPr>
          <p:nvPr>
            <p:ph type="dt" sz="half" idx="10"/>
          </p:nvPr>
        </p:nvSpPr>
        <p:spPr/>
        <p:txBody>
          <a:bodyPr/>
          <a:lstStyle/>
          <a:p>
            <a:fld id="{29425573-B6A1-4EC5-BF31-5E6F4AB815CA}" type="datetime1">
              <a:rPr lang="en-US" smtClean="0"/>
              <a:t>8/1/2022</a:t>
            </a:fld>
            <a:endParaRPr lang="en-US"/>
          </a:p>
        </p:txBody>
      </p:sp>
      <p:sp>
        <p:nvSpPr>
          <p:cNvPr id="3" name="Slide Number Placeholder 2">
            <a:extLst>
              <a:ext uri="{FF2B5EF4-FFF2-40B4-BE49-F238E27FC236}">
                <a16:creationId xmlns:a16="http://schemas.microsoft.com/office/drawing/2014/main" id="{94B60789-48F7-C78D-1C16-A499B588D842}"/>
              </a:ext>
            </a:extLst>
          </p:cNvPr>
          <p:cNvSpPr>
            <a:spLocks noGrp="1"/>
          </p:cNvSpPr>
          <p:nvPr>
            <p:ph type="sldNum" sz="quarter" idx="12"/>
          </p:nvPr>
        </p:nvSpPr>
        <p:spPr/>
        <p:txBody>
          <a:bodyPr/>
          <a:lstStyle/>
          <a:p>
            <a:fld id="{F4366C98-AFA5-4185-ABEC-78CCC517C60F}" type="slidenum">
              <a:rPr lang="en-US" smtClean="0"/>
              <a:t>1</a:t>
            </a:fld>
            <a:endParaRPr lang="en-US"/>
          </a:p>
        </p:txBody>
      </p:sp>
      <p:pic>
        <p:nvPicPr>
          <p:cNvPr id="6" name="Picture 5" descr="Khoa Công nghệ thông tin– Trường Đại học Công nghiệp TP. Hồ Chí Minh">
            <a:extLst>
              <a:ext uri="{FF2B5EF4-FFF2-40B4-BE49-F238E27FC236}">
                <a16:creationId xmlns:a16="http://schemas.microsoft.com/office/drawing/2014/main" id="{C0343778-96B8-0F6C-60D2-BCA491B32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280"/>
            <a:ext cx="55245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7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bject 10"/>
          <p:cNvSpPr/>
          <p:nvPr/>
        </p:nvSpPr>
        <p:spPr>
          <a:xfrm>
            <a:off x="2878074" y="3198114"/>
            <a:ext cx="361950" cy="51054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493263" y="3537203"/>
            <a:ext cx="557022" cy="78790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036063" y="5244085"/>
            <a:ext cx="557022" cy="787907"/>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2093213" y="1571468"/>
            <a:ext cx="8020684" cy="4393510"/>
          </a:xfrm>
          <a:prstGeom prst="rect">
            <a:avLst/>
          </a:prstGeom>
        </p:spPr>
        <p:txBody>
          <a:bodyPr vert="horz" wrap="square" lIns="0" tIns="0" rIns="0" bIns="0" rtlCol="0">
            <a:spAutoFit/>
          </a:bodyPr>
          <a:lstStyle/>
          <a:p>
            <a:pPr marL="12700" marR="5080"/>
            <a:r>
              <a:rPr sz="2400" dirty="0">
                <a:latin typeface="Times New Roman"/>
                <a:cs typeface="Times New Roman"/>
              </a:rPr>
              <a:t>The</a:t>
            </a:r>
            <a:r>
              <a:rPr sz="2400" spc="204" dirty="0">
                <a:latin typeface="Times New Roman"/>
                <a:cs typeface="Times New Roman"/>
              </a:rPr>
              <a:t> </a:t>
            </a:r>
            <a:r>
              <a:rPr sz="2400" dirty="0">
                <a:latin typeface="Times New Roman"/>
                <a:cs typeface="Times New Roman"/>
              </a:rPr>
              <a:t>dat</a:t>
            </a:r>
            <a:r>
              <a:rPr sz="2400" spc="-10" dirty="0">
                <a:latin typeface="Times New Roman"/>
                <a:cs typeface="Times New Roman"/>
              </a:rPr>
              <a:t>a-</a:t>
            </a:r>
            <a:r>
              <a:rPr sz="2400" dirty="0">
                <a:latin typeface="Times New Roman"/>
                <a:cs typeface="Times New Roman"/>
              </a:rPr>
              <a:t>link</a:t>
            </a:r>
            <a:r>
              <a:rPr sz="2400" spc="195" dirty="0">
                <a:latin typeface="Times New Roman"/>
                <a:cs typeface="Times New Roman"/>
              </a:rPr>
              <a:t> </a:t>
            </a:r>
            <a:r>
              <a:rPr sz="2400" dirty="0">
                <a:latin typeface="Times New Roman"/>
                <a:cs typeface="Times New Roman"/>
              </a:rPr>
              <a:t>layer</a:t>
            </a:r>
            <a:r>
              <a:rPr sz="2400" spc="190" dirty="0">
                <a:latin typeface="Times New Roman"/>
                <a:cs typeface="Times New Roman"/>
              </a:rPr>
              <a:t> </a:t>
            </a:r>
            <a:r>
              <a:rPr sz="2400" dirty="0">
                <a:latin typeface="Times New Roman"/>
                <a:cs typeface="Times New Roman"/>
              </a:rPr>
              <a:t>pa</a:t>
            </a:r>
            <a:r>
              <a:rPr sz="2400" spc="5" dirty="0">
                <a:latin typeface="Times New Roman"/>
                <a:cs typeface="Times New Roman"/>
              </a:rPr>
              <a:t>c</a:t>
            </a:r>
            <a:r>
              <a:rPr sz="2400" dirty="0">
                <a:latin typeface="Times New Roman"/>
                <a:cs typeface="Times New Roman"/>
              </a:rPr>
              <a:t>ks</a:t>
            </a:r>
            <a:r>
              <a:rPr sz="2400" spc="195" dirty="0">
                <a:latin typeface="Times New Roman"/>
                <a:cs typeface="Times New Roman"/>
              </a:rPr>
              <a:t> </a:t>
            </a:r>
            <a:r>
              <a:rPr sz="2400" dirty="0">
                <a:latin typeface="Times New Roman"/>
                <a:cs typeface="Times New Roman"/>
              </a:rPr>
              <a:t>bits</a:t>
            </a:r>
            <a:r>
              <a:rPr sz="2400" spc="204" dirty="0">
                <a:latin typeface="Times New Roman"/>
                <a:cs typeface="Times New Roman"/>
              </a:rPr>
              <a:t> </a:t>
            </a:r>
            <a:r>
              <a:rPr sz="2400" dirty="0">
                <a:latin typeface="Times New Roman"/>
                <a:cs typeface="Times New Roman"/>
              </a:rPr>
              <a:t>into</a:t>
            </a:r>
            <a:r>
              <a:rPr sz="2400" spc="200" dirty="0">
                <a:latin typeface="Times New Roman"/>
                <a:cs typeface="Times New Roman"/>
              </a:rPr>
              <a:t> </a:t>
            </a:r>
            <a:r>
              <a:rPr sz="2400" dirty="0">
                <a:latin typeface="Times New Roman"/>
                <a:cs typeface="Times New Roman"/>
              </a:rPr>
              <a:t>frames,</a:t>
            </a:r>
            <a:r>
              <a:rPr sz="2400" spc="195" dirty="0">
                <a:latin typeface="Times New Roman"/>
                <a:cs typeface="Times New Roman"/>
              </a:rPr>
              <a:t> </a:t>
            </a:r>
            <a:r>
              <a:rPr sz="2400" dirty="0">
                <a:latin typeface="Times New Roman"/>
                <a:cs typeface="Times New Roman"/>
              </a:rPr>
              <a:t>so</a:t>
            </a:r>
            <a:r>
              <a:rPr sz="2400" spc="200" dirty="0">
                <a:latin typeface="Times New Roman"/>
                <a:cs typeface="Times New Roman"/>
              </a:rPr>
              <a:t> </a:t>
            </a:r>
            <a:r>
              <a:rPr sz="2400" dirty="0">
                <a:latin typeface="Times New Roman"/>
                <a:cs typeface="Times New Roman"/>
              </a:rPr>
              <a:t>that</a:t>
            </a:r>
            <a:r>
              <a:rPr sz="2400" spc="195" dirty="0">
                <a:latin typeface="Times New Roman"/>
                <a:cs typeface="Times New Roman"/>
              </a:rPr>
              <a:t> </a:t>
            </a:r>
            <a:r>
              <a:rPr sz="2400" spc="-5" dirty="0">
                <a:latin typeface="Times New Roman"/>
                <a:cs typeface="Times New Roman"/>
              </a:rPr>
              <a:t>eac</a:t>
            </a:r>
            <a:r>
              <a:rPr sz="2400" dirty="0">
                <a:latin typeface="Times New Roman"/>
                <a:cs typeface="Times New Roman"/>
              </a:rPr>
              <a:t>h</a:t>
            </a:r>
            <a:r>
              <a:rPr sz="2400" spc="195" dirty="0">
                <a:latin typeface="Times New Roman"/>
                <a:cs typeface="Times New Roman"/>
              </a:rPr>
              <a:t> </a:t>
            </a:r>
            <a:r>
              <a:rPr sz="2400" dirty="0">
                <a:latin typeface="Times New Roman"/>
                <a:cs typeface="Times New Roman"/>
              </a:rPr>
              <a:t>frame</a:t>
            </a:r>
            <a:r>
              <a:rPr sz="2400" spc="195" dirty="0">
                <a:latin typeface="Times New Roman"/>
                <a:cs typeface="Times New Roman"/>
              </a:rPr>
              <a:t> </a:t>
            </a:r>
            <a:r>
              <a:rPr sz="2400" spc="-10" dirty="0">
                <a:latin typeface="Times New Roman"/>
                <a:cs typeface="Times New Roman"/>
              </a:rPr>
              <a:t>is </a:t>
            </a:r>
            <a:r>
              <a:rPr sz="2400" dirty="0">
                <a:latin typeface="Times New Roman"/>
                <a:cs typeface="Times New Roman"/>
              </a:rPr>
              <a:t>disting</a:t>
            </a:r>
            <a:r>
              <a:rPr sz="2400" spc="5" dirty="0">
                <a:latin typeface="Times New Roman"/>
                <a:cs typeface="Times New Roman"/>
              </a:rPr>
              <a:t>u</a:t>
            </a:r>
            <a:r>
              <a:rPr sz="2400" dirty="0">
                <a:latin typeface="Times New Roman"/>
                <a:cs typeface="Times New Roman"/>
              </a:rPr>
              <a:t>ish</a:t>
            </a:r>
            <a:r>
              <a:rPr sz="2400" spc="5" dirty="0">
                <a:latin typeface="Times New Roman"/>
                <a:cs typeface="Times New Roman"/>
              </a:rPr>
              <a:t>a</a:t>
            </a:r>
            <a:r>
              <a:rPr sz="2400" dirty="0">
                <a:latin typeface="Times New Roman"/>
                <a:cs typeface="Times New Roman"/>
              </a:rPr>
              <a:t>ble</a:t>
            </a:r>
            <a:r>
              <a:rPr sz="2400" spc="-35" dirty="0">
                <a:latin typeface="Times New Roman"/>
                <a:cs typeface="Times New Roman"/>
              </a:rPr>
              <a:t> </a:t>
            </a:r>
            <a:r>
              <a:rPr sz="2400" dirty="0">
                <a:latin typeface="Times New Roman"/>
                <a:cs typeface="Times New Roman"/>
              </a:rPr>
              <a:t>from</a:t>
            </a:r>
            <a:r>
              <a:rPr sz="2400" spc="-5" dirty="0">
                <a:latin typeface="Times New Roman"/>
                <a:cs typeface="Times New Roman"/>
              </a:rPr>
              <a:t> </a:t>
            </a:r>
            <a:r>
              <a:rPr sz="2400" dirty="0">
                <a:latin typeface="Times New Roman"/>
                <a:cs typeface="Times New Roman"/>
              </a:rPr>
              <a:t>anothe</a:t>
            </a:r>
            <a:r>
              <a:rPr sz="2400" spc="-135" dirty="0">
                <a:latin typeface="Times New Roman"/>
                <a:cs typeface="Times New Roman"/>
              </a:rPr>
              <a:t>r</a:t>
            </a:r>
            <a:r>
              <a:rPr sz="2400" dirty="0">
                <a:latin typeface="Times New Roman"/>
                <a:cs typeface="Times New Roman"/>
              </a:rPr>
              <a:t>.</a:t>
            </a:r>
          </a:p>
          <a:p>
            <a:pPr marL="927100" indent="-457200">
              <a:buFont typeface="Arial"/>
              <a:buChar char="•"/>
              <a:tabLst>
                <a:tab pos="927735" algn="l"/>
              </a:tabLst>
            </a:pPr>
            <a:r>
              <a:rPr sz="2400" dirty="0">
                <a:latin typeface="Times New Roman"/>
                <a:cs typeface="Times New Roman"/>
              </a:rPr>
              <a:t>Why</a:t>
            </a:r>
            <a:r>
              <a:rPr sz="2400" spc="-5" dirty="0">
                <a:latin typeface="Times New Roman"/>
                <a:cs typeface="Times New Roman"/>
              </a:rPr>
              <a:t> i</a:t>
            </a:r>
            <a:r>
              <a:rPr sz="2400" dirty="0">
                <a:latin typeface="Times New Roman"/>
                <a:cs typeface="Times New Roman"/>
              </a:rPr>
              <a:t>s this</a:t>
            </a:r>
            <a:r>
              <a:rPr sz="2400" spc="-10" dirty="0">
                <a:latin typeface="Times New Roman"/>
                <a:cs typeface="Times New Roman"/>
              </a:rPr>
              <a:t> </a:t>
            </a:r>
            <a:r>
              <a:rPr sz="2400" dirty="0">
                <a:latin typeface="Times New Roman"/>
                <a:cs typeface="Times New Roman"/>
              </a:rPr>
              <a:t>ne</a:t>
            </a:r>
            <a:r>
              <a:rPr sz="2400" spc="5" dirty="0">
                <a:latin typeface="Times New Roman"/>
                <a:cs typeface="Times New Roman"/>
              </a:rPr>
              <a:t>e</a:t>
            </a:r>
            <a:r>
              <a:rPr sz="2400" dirty="0">
                <a:latin typeface="Times New Roman"/>
                <a:cs typeface="Times New Roman"/>
              </a:rPr>
              <a:t>ded?</a:t>
            </a:r>
          </a:p>
          <a:p>
            <a:pPr>
              <a:spcBef>
                <a:spcPts val="7"/>
              </a:spcBef>
            </a:pPr>
            <a:endParaRPr sz="2500" dirty="0">
              <a:latin typeface="Times New Roman"/>
              <a:cs typeface="Times New Roman"/>
            </a:endParaRPr>
          </a:p>
          <a:p>
            <a:pPr marL="469900" indent="-457200">
              <a:buFont typeface="Arial"/>
              <a:buChar char="•"/>
              <a:tabLst>
                <a:tab pos="470534" algn="l"/>
              </a:tabLst>
            </a:pPr>
            <a:r>
              <a:rPr sz="2400" dirty="0">
                <a:latin typeface="Times New Roman"/>
                <a:cs typeface="Times New Roman"/>
              </a:rPr>
              <a:t>Characte</a:t>
            </a:r>
            <a:r>
              <a:rPr sz="2400" spc="-60" dirty="0">
                <a:latin typeface="Times New Roman"/>
                <a:cs typeface="Times New Roman"/>
              </a:rPr>
              <a:t>r</a:t>
            </a:r>
            <a:r>
              <a:rPr sz="2400" spc="-5" dirty="0">
                <a:latin typeface="Times New Roman"/>
                <a:cs typeface="Times New Roman"/>
              </a:rPr>
              <a:t>-</a:t>
            </a:r>
            <a:r>
              <a:rPr sz="2400" dirty="0">
                <a:latin typeface="Times New Roman"/>
                <a:cs typeface="Times New Roman"/>
              </a:rPr>
              <a:t>Orient</a:t>
            </a:r>
            <a:r>
              <a:rPr sz="2400" spc="-10" dirty="0">
                <a:latin typeface="Times New Roman"/>
                <a:cs typeface="Times New Roman"/>
              </a:rPr>
              <a:t>e</a:t>
            </a:r>
            <a:r>
              <a:rPr sz="2400" dirty="0">
                <a:latin typeface="Times New Roman"/>
                <a:cs typeface="Times New Roman"/>
              </a:rPr>
              <a:t>d</a:t>
            </a:r>
            <a:r>
              <a:rPr sz="2400" spc="-30" dirty="0">
                <a:latin typeface="Times New Roman"/>
                <a:cs typeface="Times New Roman"/>
              </a:rPr>
              <a:t> </a:t>
            </a:r>
            <a:r>
              <a:rPr sz="2400" dirty="0">
                <a:latin typeface="Times New Roman"/>
                <a:cs typeface="Times New Roman"/>
              </a:rPr>
              <a:t>Framing</a:t>
            </a:r>
          </a:p>
          <a:p>
            <a:pPr marL="469900" indent="-457200">
              <a:buFont typeface="Arial"/>
              <a:buChar char="•"/>
              <a:tabLst>
                <a:tab pos="470534" algn="l"/>
              </a:tabLst>
            </a:pPr>
            <a:r>
              <a:rPr sz="2400" dirty="0">
                <a:latin typeface="Times New Roman"/>
                <a:cs typeface="Times New Roman"/>
              </a:rPr>
              <a:t>Bi</a:t>
            </a:r>
            <a:r>
              <a:rPr sz="2400" spc="-5" dirty="0">
                <a:latin typeface="Times New Roman"/>
                <a:cs typeface="Times New Roman"/>
              </a:rPr>
              <a:t>t-</a:t>
            </a:r>
            <a:r>
              <a:rPr sz="2400" dirty="0">
                <a:latin typeface="Times New Roman"/>
                <a:cs typeface="Times New Roman"/>
              </a:rPr>
              <a:t>Oriented</a:t>
            </a:r>
            <a:r>
              <a:rPr sz="2400" spc="-25" dirty="0">
                <a:latin typeface="Times New Roman"/>
                <a:cs typeface="Times New Roman"/>
              </a:rPr>
              <a:t> </a:t>
            </a:r>
            <a:r>
              <a:rPr sz="2400" dirty="0">
                <a:latin typeface="Times New Roman"/>
                <a:cs typeface="Times New Roman"/>
              </a:rPr>
              <a:t>Framing</a:t>
            </a:r>
          </a:p>
          <a:p>
            <a:pPr>
              <a:lnSpc>
                <a:spcPct val="100000"/>
              </a:lnSpc>
              <a:buFont typeface="Arial"/>
              <a:buChar char="•"/>
            </a:pPr>
            <a:endParaRPr sz="2500" dirty="0">
              <a:latin typeface="Times New Roman"/>
              <a:cs typeface="Times New Roman"/>
            </a:endParaRPr>
          </a:p>
          <a:p>
            <a:pPr>
              <a:spcBef>
                <a:spcPts val="13"/>
              </a:spcBef>
              <a:buFont typeface="Arial"/>
              <a:buChar char="•"/>
            </a:pPr>
            <a:endParaRPr sz="3050" dirty="0">
              <a:latin typeface="Times New Roman"/>
              <a:cs typeface="Times New Roman"/>
            </a:endParaRPr>
          </a:p>
          <a:p>
            <a:pPr marL="619760" marR="403860" lvl="1" indent="-457200" algn="just">
              <a:lnSpc>
                <a:spcPts val="3360"/>
              </a:lnSpc>
              <a:buSzPct val="94915"/>
              <a:buFont typeface="Wingdings"/>
              <a:buChar char=""/>
              <a:tabLst>
                <a:tab pos="620395" algn="l"/>
              </a:tabLst>
            </a:pPr>
            <a:r>
              <a:rPr sz="2950" b="1" spc="-105" dirty="0">
                <a:latin typeface="Comic Sans MS"/>
                <a:cs typeface="Comic Sans MS"/>
              </a:rPr>
              <a:t>Reference</a:t>
            </a:r>
            <a:r>
              <a:rPr sz="2950" b="1" spc="-80" dirty="0">
                <a:latin typeface="Comic Sans MS"/>
                <a:cs typeface="Comic Sans MS"/>
              </a:rPr>
              <a:t>:</a:t>
            </a:r>
            <a:r>
              <a:rPr sz="2950" b="1" dirty="0">
                <a:latin typeface="Times New Roman"/>
                <a:cs typeface="Times New Roman"/>
              </a:rPr>
              <a:t> </a:t>
            </a:r>
            <a:r>
              <a:rPr sz="2950" b="1" spc="-285" dirty="0">
                <a:latin typeface="Times New Roman"/>
                <a:cs typeface="Times New Roman"/>
              </a:rPr>
              <a:t> </a:t>
            </a:r>
            <a:r>
              <a:rPr sz="2950" b="1" spc="-100" dirty="0">
                <a:latin typeface="Comic Sans MS"/>
                <a:cs typeface="Comic Sans MS"/>
              </a:rPr>
              <a:t>Computer</a:t>
            </a:r>
            <a:r>
              <a:rPr sz="2950" b="1" dirty="0">
                <a:latin typeface="Times New Roman"/>
                <a:cs typeface="Times New Roman"/>
              </a:rPr>
              <a:t> </a:t>
            </a:r>
            <a:r>
              <a:rPr sz="2950" b="1" spc="-275" dirty="0">
                <a:latin typeface="Times New Roman"/>
                <a:cs typeface="Times New Roman"/>
              </a:rPr>
              <a:t> </a:t>
            </a:r>
            <a:r>
              <a:rPr sz="2950" b="1" spc="-100" dirty="0">
                <a:latin typeface="Comic Sans MS"/>
                <a:cs typeface="Comic Sans MS"/>
              </a:rPr>
              <a:t>Networks:</a:t>
            </a:r>
            <a:r>
              <a:rPr sz="2950" b="1" dirty="0">
                <a:latin typeface="Times New Roman"/>
                <a:cs typeface="Times New Roman"/>
              </a:rPr>
              <a:t> </a:t>
            </a:r>
            <a:r>
              <a:rPr sz="2950" b="1" spc="-275" dirty="0">
                <a:latin typeface="Times New Roman"/>
                <a:cs typeface="Times New Roman"/>
              </a:rPr>
              <a:t> </a:t>
            </a:r>
            <a:r>
              <a:rPr sz="2950" b="1" spc="-110" dirty="0">
                <a:latin typeface="Comic Sans MS"/>
                <a:cs typeface="Comic Sans MS"/>
              </a:rPr>
              <a:t>A</a:t>
            </a:r>
            <a:r>
              <a:rPr sz="2950" b="1" dirty="0">
                <a:latin typeface="Times New Roman"/>
                <a:cs typeface="Times New Roman"/>
              </a:rPr>
              <a:t> </a:t>
            </a:r>
            <a:r>
              <a:rPr sz="2950" b="1" spc="-265" dirty="0">
                <a:latin typeface="Times New Roman"/>
                <a:cs typeface="Times New Roman"/>
              </a:rPr>
              <a:t> </a:t>
            </a:r>
            <a:r>
              <a:rPr sz="2950" b="1" spc="-110" dirty="0">
                <a:latin typeface="Comic Sans MS"/>
                <a:cs typeface="Comic Sans MS"/>
              </a:rPr>
              <a:t>To</a:t>
            </a:r>
            <a:r>
              <a:rPr sz="2950" b="1" spc="-90" dirty="0">
                <a:latin typeface="Comic Sans MS"/>
                <a:cs typeface="Comic Sans MS"/>
              </a:rPr>
              <a:t>p-</a:t>
            </a:r>
            <a:r>
              <a:rPr sz="2950" b="1" spc="-40" dirty="0">
                <a:latin typeface="Times New Roman"/>
                <a:cs typeface="Times New Roman"/>
              </a:rPr>
              <a:t> </a:t>
            </a:r>
            <a:r>
              <a:rPr sz="2950" b="1" spc="-95" dirty="0">
                <a:latin typeface="Comic Sans MS"/>
                <a:cs typeface="Comic Sans MS"/>
              </a:rPr>
              <a:t>Down</a:t>
            </a:r>
            <a:r>
              <a:rPr sz="2950" b="1" dirty="0">
                <a:latin typeface="Times New Roman"/>
                <a:cs typeface="Times New Roman"/>
              </a:rPr>
              <a:t> </a:t>
            </a:r>
            <a:r>
              <a:rPr sz="2950" b="1" spc="-280" dirty="0">
                <a:latin typeface="Times New Roman"/>
                <a:cs typeface="Times New Roman"/>
              </a:rPr>
              <a:t> </a:t>
            </a:r>
            <a:r>
              <a:rPr sz="2950" b="1" spc="-90" dirty="0">
                <a:latin typeface="Comic Sans MS"/>
                <a:cs typeface="Comic Sans MS"/>
              </a:rPr>
              <a:t>Approach</a:t>
            </a:r>
            <a:r>
              <a:rPr sz="2950" b="1" dirty="0">
                <a:latin typeface="Times New Roman"/>
                <a:cs typeface="Times New Roman"/>
              </a:rPr>
              <a:t> </a:t>
            </a:r>
            <a:r>
              <a:rPr sz="2950" b="1" spc="-265" dirty="0">
                <a:latin typeface="Times New Roman"/>
                <a:cs typeface="Times New Roman"/>
              </a:rPr>
              <a:t> </a:t>
            </a:r>
            <a:r>
              <a:rPr sz="2950" b="1" spc="-95" dirty="0">
                <a:latin typeface="Comic Sans MS"/>
                <a:cs typeface="Comic Sans MS"/>
              </a:rPr>
              <a:t>b</a:t>
            </a:r>
            <a:r>
              <a:rPr sz="2950" b="1" spc="-85" dirty="0">
                <a:latin typeface="Comic Sans MS"/>
                <a:cs typeface="Comic Sans MS"/>
              </a:rPr>
              <a:t>y</a:t>
            </a:r>
            <a:r>
              <a:rPr sz="2950" b="1" dirty="0">
                <a:latin typeface="Times New Roman"/>
                <a:cs typeface="Times New Roman"/>
              </a:rPr>
              <a:t> </a:t>
            </a:r>
            <a:r>
              <a:rPr sz="2950" b="1" spc="-260" dirty="0">
                <a:latin typeface="Times New Roman"/>
                <a:cs typeface="Times New Roman"/>
              </a:rPr>
              <a:t> </a:t>
            </a:r>
            <a:r>
              <a:rPr sz="2950" b="1" spc="-90" dirty="0">
                <a:latin typeface="Comic Sans MS"/>
                <a:cs typeface="Comic Sans MS"/>
              </a:rPr>
              <a:t>Behrou</a:t>
            </a:r>
            <a:r>
              <a:rPr sz="2950" b="1" spc="-80" dirty="0">
                <a:latin typeface="Comic Sans MS"/>
                <a:cs typeface="Comic Sans MS"/>
              </a:rPr>
              <a:t>z</a:t>
            </a:r>
            <a:r>
              <a:rPr sz="2950" b="1" dirty="0">
                <a:latin typeface="Times New Roman"/>
                <a:cs typeface="Times New Roman"/>
              </a:rPr>
              <a:t> </a:t>
            </a:r>
            <a:r>
              <a:rPr sz="2950" b="1" spc="-280" dirty="0">
                <a:latin typeface="Times New Roman"/>
                <a:cs typeface="Times New Roman"/>
              </a:rPr>
              <a:t> </a:t>
            </a:r>
            <a:r>
              <a:rPr sz="2950" b="1" spc="-114" dirty="0">
                <a:latin typeface="Comic Sans MS"/>
                <a:cs typeface="Comic Sans MS"/>
              </a:rPr>
              <a:t>A</a:t>
            </a:r>
            <a:r>
              <a:rPr sz="2950" b="1" spc="-65" dirty="0">
                <a:latin typeface="Comic Sans MS"/>
                <a:cs typeface="Comic Sans MS"/>
              </a:rPr>
              <a:t>.</a:t>
            </a:r>
            <a:r>
              <a:rPr sz="2950" b="1" dirty="0">
                <a:latin typeface="Times New Roman"/>
                <a:cs typeface="Times New Roman"/>
              </a:rPr>
              <a:t> </a:t>
            </a:r>
            <a:r>
              <a:rPr sz="2950" b="1" spc="-265" dirty="0">
                <a:latin typeface="Times New Roman"/>
                <a:cs typeface="Times New Roman"/>
              </a:rPr>
              <a:t> </a:t>
            </a:r>
            <a:r>
              <a:rPr sz="2950" b="1" spc="-80" dirty="0">
                <a:latin typeface="Comic Sans MS"/>
                <a:cs typeface="Comic Sans MS"/>
              </a:rPr>
              <a:t>Forouz</a:t>
            </a:r>
            <a:r>
              <a:rPr sz="2950" b="1" spc="-100" dirty="0">
                <a:latin typeface="Comic Sans MS"/>
                <a:cs typeface="Comic Sans MS"/>
              </a:rPr>
              <a:t>a</a:t>
            </a:r>
            <a:r>
              <a:rPr sz="2950" b="1" spc="-80" dirty="0">
                <a:latin typeface="Comic Sans MS"/>
                <a:cs typeface="Comic Sans MS"/>
              </a:rPr>
              <a:t>n</a:t>
            </a:r>
            <a:r>
              <a:rPr sz="2950" b="1" spc="-40" dirty="0">
                <a:latin typeface="Times New Roman"/>
                <a:cs typeface="Times New Roman"/>
              </a:rPr>
              <a:t> </a:t>
            </a:r>
            <a:r>
              <a:rPr sz="2950" b="1" spc="-85" dirty="0">
                <a:latin typeface="Comic Sans MS"/>
                <a:cs typeface="Comic Sans MS"/>
              </a:rPr>
              <a:t>and</a:t>
            </a:r>
            <a:r>
              <a:rPr sz="2950" b="1" dirty="0">
                <a:latin typeface="Times New Roman"/>
                <a:cs typeface="Times New Roman"/>
              </a:rPr>
              <a:t> </a:t>
            </a:r>
            <a:r>
              <a:rPr sz="2950" b="1" spc="-275" dirty="0">
                <a:latin typeface="Times New Roman"/>
                <a:cs typeface="Times New Roman"/>
              </a:rPr>
              <a:t> </a:t>
            </a:r>
            <a:r>
              <a:rPr sz="2950" b="1" spc="-75" dirty="0">
                <a:latin typeface="Comic Sans MS"/>
                <a:cs typeface="Comic Sans MS"/>
              </a:rPr>
              <a:t>Firouz</a:t>
            </a:r>
            <a:r>
              <a:rPr sz="2950" b="1" dirty="0">
                <a:latin typeface="Times New Roman"/>
                <a:cs typeface="Times New Roman"/>
              </a:rPr>
              <a:t> </a:t>
            </a:r>
            <a:r>
              <a:rPr sz="2950" b="1" spc="-260" dirty="0">
                <a:latin typeface="Times New Roman"/>
                <a:cs typeface="Times New Roman"/>
              </a:rPr>
              <a:t> </a:t>
            </a:r>
            <a:r>
              <a:rPr sz="2950" b="1" spc="-105" dirty="0">
                <a:latin typeface="Comic Sans MS"/>
                <a:cs typeface="Comic Sans MS"/>
              </a:rPr>
              <a:t>Mosharr</a:t>
            </a:r>
            <a:r>
              <a:rPr sz="2950" b="1" spc="-114" dirty="0">
                <a:latin typeface="Comic Sans MS"/>
                <a:cs typeface="Comic Sans MS"/>
              </a:rPr>
              <a:t>a</a:t>
            </a:r>
            <a:r>
              <a:rPr sz="2950" b="1" spc="-80" dirty="0">
                <a:latin typeface="Comic Sans MS"/>
                <a:cs typeface="Comic Sans MS"/>
              </a:rPr>
              <a:t>f,</a:t>
            </a:r>
            <a:r>
              <a:rPr sz="2950" b="1" dirty="0">
                <a:latin typeface="Times New Roman"/>
                <a:cs typeface="Times New Roman"/>
              </a:rPr>
              <a:t> </a:t>
            </a:r>
            <a:r>
              <a:rPr sz="2950" b="1" spc="-260" dirty="0">
                <a:latin typeface="Times New Roman"/>
                <a:cs typeface="Times New Roman"/>
              </a:rPr>
              <a:t> </a:t>
            </a:r>
            <a:r>
              <a:rPr sz="2950" b="1" spc="-125" dirty="0">
                <a:latin typeface="Comic Sans MS"/>
                <a:cs typeface="Comic Sans MS"/>
              </a:rPr>
              <a:t>McG</a:t>
            </a:r>
            <a:r>
              <a:rPr sz="2950" b="1" spc="-95" dirty="0">
                <a:latin typeface="Comic Sans MS"/>
                <a:cs typeface="Comic Sans MS"/>
              </a:rPr>
              <a:t>r</a:t>
            </a:r>
            <a:r>
              <a:rPr sz="2950" b="1" spc="-100" dirty="0">
                <a:latin typeface="Comic Sans MS"/>
                <a:cs typeface="Comic Sans MS"/>
              </a:rPr>
              <a:t>a</a:t>
            </a:r>
            <a:r>
              <a:rPr sz="2950" b="1" spc="-135" dirty="0">
                <a:latin typeface="Comic Sans MS"/>
                <a:cs typeface="Comic Sans MS"/>
              </a:rPr>
              <a:t>w</a:t>
            </a:r>
            <a:r>
              <a:rPr sz="2950" b="1" spc="-95" dirty="0">
                <a:latin typeface="Comic Sans MS"/>
                <a:cs typeface="Comic Sans MS"/>
              </a:rPr>
              <a:t>-</a:t>
            </a:r>
            <a:r>
              <a:rPr sz="2950" b="1" spc="-80" dirty="0">
                <a:latin typeface="Comic Sans MS"/>
                <a:cs typeface="Comic Sans MS"/>
              </a:rPr>
              <a:t>Hill</a:t>
            </a:r>
            <a:endParaRPr sz="2950" dirty="0">
              <a:latin typeface="Comic Sans MS"/>
              <a:cs typeface="Comic Sans MS"/>
            </a:endParaRPr>
          </a:p>
        </p:txBody>
      </p:sp>
      <p:sp>
        <p:nvSpPr>
          <p:cNvPr id="14" name="Title 13"/>
          <p:cNvSpPr>
            <a:spLocks noGrp="1"/>
          </p:cNvSpPr>
          <p:nvPr>
            <p:ph type="title"/>
          </p:nvPr>
        </p:nvSpPr>
        <p:spPr/>
        <p:txBody>
          <a:bodyPr/>
          <a:lstStyle/>
          <a:p>
            <a:r>
              <a:rPr lang="en-US" dirty="0"/>
              <a:t>Framing</a:t>
            </a:r>
          </a:p>
        </p:txBody>
      </p:sp>
      <p:sp>
        <p:nvSpPr>
          <p:cNvPr id="8" name="Date Placeholder 7"/>
          <p:cNvSpPr>
            <a:spLocks noGrp="1"/>
          </p:cNvSpPr>
          <p:nvPr>
            <p:ph type="dt" sz="half" idx="10"/>
          </p:nvPr>
        </p:nvSpPr>
        <p:spPr/>
        <p:txBody>
          <a:bodyPr/>
          <a:lstStyle/>
          <a:p>
            <a:pPr>
              <a:defRPr/>
            </a:pPr>
            <a:fld id="{2DF29CE2-3628-4426-ABEA-8F3D355F9B71}" type="datetime1">
              <a:rPr lang="en-US" smtClean="0"/>
              <a:t>8/1/2022</a:t>
            </a:fld>
            <a:endParaRPr lang="en-US"/>
          </a:p>
        </p:txBody>
      </p:sp>
      <p:sp>
        <p:nvSpPr>
          <p:cNvPr id="9" name="Slide Number Placeholder 8"/>
          <p:cNvSpPr>
            <a:spLocks noGrp="1"/>
          </p:cNvSpPr>
          <p:nvPr>
            <p:ph type="sldNum" sz="quarter" idx="12"/>
          </p:nvPr>
        </p:nvSpPr>
        <p:spPr/>
        <p:txBody>
          <a:bodyPr/>
          <a:lstStyle/>
          <a:p>
            <a:pPr>
              <a:defRPr/>
            </a:pPr>
            <a:fld id="{E4C85445-B2EB-477F-BE91-EE4EE8348091}" type="slidenum">
              <a:rPr lang="en-US" smtClean="0"/>
              <a:pPr>
                <a:defRPr/>
              </a:pPr>
              <a:t>10</a:t>
            </a:fld>
            <a:endParaRPr lang="en-US"/>
          </a:p>
        </p:txBody>
      </p:sp>
    </p:spTree>
    <p:extLst>
      <p:ext uri="{BB962C8B-B14F-4D97-AF65-F5344CB8AC3E}">
        <p14:creationId xmlns:p14="http://schemas.microsoft.com/office/powerpoint/2010/main" val="152373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3275469" y="5145228"/>
            <a:ext cx="6264275" cy="307777"/>
          </a:xfrm>
          <a:prstGeom prst="rect">
            <a:avLst/>
          </a:prstGeom>
        </p:spPr>
        <p:txBody>
          <a:bodyPr vert="horz" wrap="square" lIns="0" tIns="0" rIns="0" bIns="0" rtlCol="0">
            <a:spAutoFit/>
          </a:bodyPr>
          <a:lstStyle/>
          <a:p>
            <a:pPr marL="12700">
              <a:tabLst>
                <a:tab pos="1426845" algn="l"/>
              </a:tabLst>
            </a:pPr>
            <a:r>
              <a:rPr sz="2000" b="1" i="1" spc="-15" dirty="0">
                <a:solidFill>
                  <a:srgbClr val="FF0000"/>
                </a:solidFill>
                <a:latin typeface="Arial"/>
                <a:cs typeface="Arial"/>
              </a:rPr>
              <a:t>Figure</a:t>
            </a:r>
            <a:r>
              <a:rPr sz="2000" b="1" i="1" spc="50" dirty="0">
                <a:solidFill>
                  <a:srgbClr val="FF0000"/>
                </a:solidFill>
                <a:latin typeface="Times New Roman"/>
                <a:cs typeface="Times New Roman"/>
              </a:rPr>
              <a:t> </a:t>
            </a:r>
            <a:r>
              <a:rPr sz="2000" b="1" i="1" spc="-15" dirty="0">
                <a:solidFill>
                  <a:srgbClr val="FF0000"/>
                </a:solidFill>
                <a:latin typeface="Arial"/>
                <a:cs typeface="Arial"/>
              </a:rPr>
              <a:t>5.4</a:t>
            </a:r>
            <a:r>
              <a:rPr sz="2000" b="1" i="1" spc="-10" dirty="0">
                <a:solidFill>
                  <a:srgbClr val="FF0000"/>
                </a:solidFill>
                <a:latin typeface="Arial"/>
                <a:cs typeface="Arial"/>
              </a:rPr>
              <a:t>:</a:t>
            </a:r>
            <a:r>
              <a:rPr sz="2000" b="1" i="1" dirty="0">
                <a:solidFill>
                  <a:srgbClr val="FF0000"/>
                </a:solidFill>
                <a:latin typeface="Times New Roman"/>
                <a:cs typeface="Times New Roman"/>
              </a:rPr>
              <a:t>	</a:t>
            </a:r>
            <a:r>
              <a:rPr sz="2000" b="1" i="1" spc="-15" dirty="0">
                <a:latin typeface="Arial"/>
                <a:cs typeface="Arial"/>
              </a:rPr>
              <a:t>A</a:t>
            </a:r>
            <a:r>
              <a:rPr sz="2000" b="1" i="1" spc="-30" dirty="0">
                <a:latin typeface="Times New Roman"/>
                <a:cs typeface="Times New Roman"/>
              </a:rPr>
              <a:t> </a:t>
            </a:r>
            <a:r>
              <a:rPr sz="2000" b="1" i="1" spc="-15" dirty="0">
                <a:latin typeface="Arial"/>
                <a:cs typeface="Arial"/>
              </a:rPr>
              <a:t>frame</a:t>
            </a:r>
            <a:r>
              <a:rPr sz="2000" b="1" i="1" spc="45" dirty="0">
                <a:latin typeface="Times New Roman"/>
                <a:cs typeface="Times New Roman"/>
              </a:rPr>
              <a:t> </a:t>
            </a:r>
            <a:r>
              <a:rPr sz="2000" b="1" i="1" spc="-10" dirty="0">
                <a:latin typeface="Arial"/>
                <a:cs typeface="Arial"/>
              </a:rPr>
              <a:t>in</a:t>
            </a:r>
            <a:r>
              <a:rPr sz="2000" b="1" i="1" spc="55" dirty="0">
                <a:latin typeface="Times New Roman"/>
                <a:cs typeface="Times New Roman"/>
              </a:rPr>
              <a:t> </a:t>
            </a:r>
            <a:r>
              <a:rPr sz="2000" b="1" i="1" spc="-15" dirty="0">
                <a:latin typeface="Arial"/>
                <a:cs typeface="Arial"/>
              </a:rPr>
              <a:t>a</a:t>
            </a:r>
            <a:r>
              <a:rPr sz="2000" b="1" i="1" spc="45" dirty="0">
                <a:latin typeface="Times New Roman"/>
                <a:cs typeface="Times New Roman"/>
              </a:rPr>
              <a:t> </a:t>
            </a:r>
            <a:r>
              <a:rPr sz="2000" b="1" i="1" spc="-20" dirty="0">
                <a:latin typeface="Arial"/>
                <a:cs typeface="Arial"/>
              </a:rPr>
              <a:t>characte</a:t>
            </a:r>
            <a:r>
              <a:rPr sz="2000" b="1" i="1" spc="-10" dirty="0">
                <a:latin typeface="Arial"/>
                <a:cs typeface="Arial"/>
              </a:rPr>
              <a:t>r-oriented</a:t>
            </a:r>
            <a:r>
              <a:rPr sz="2000" b="1" i="1" spc="50" dirty="0">
                <a:latin typeface="Times New Roman"/>
                <a:cs typeface="Times New Roman"/>
              </a:rPr>
              <a:t> </a:t>
            </a:r>
            <a:r>
              <a:rPr sz="2000" b="1" i="1" spc="-10" dirty="0">
                <a:latin typeface="Arial"/>
                <a:cs typeface="Arial"/>
              </a:rPr>
              <a:t>protocol</a:t>
            </a:r>
            <a:endParaRPr sz="2000">
              <a:latin typeface="Arial"/>
              <a:cs typeface="Arial"/>
            </a:endParaRPr>
          </a:p>
        </p:txBody>
      </p:sp>
      <p:sp>
        <p:nvSpPr>
          <p:cNvPr id="3" name="object 3"/>
          <p:cNvSpPr/>
          <p:nvPr/>
        </p:nvSpPr>
        <p:spPr>
          <a:xfrm>
            <a:off x="2087562" y="1524010"/>
            <a:ext cx="8016880" cy="109855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743130" y="2732532"/>
            <a:ext cx="1685289" cy="866140"/>
          </a:xfrm>
          <a:custGeom>
            <a:avLst/>
            <a:gdLst/>
            <a:ahLst/>
            <a:cxnLst/>
            <a:rect l="l" t="t" r="r" b="b"/>
            <a:pathLst>
              <a:path w="1685289" h="866139">
                <a:moveTo>
                  <a:pt x="104762" y="41764"/>
                </a:moveTo>
                <a:lnTo>
                  <a:pt x="67538" y="44348"/>
                </a:lnTo>
                <a:lnTo>
                  <a:pt x="88247" y="76045"/>
                </a:lnTo>
                <a:lnTo>
                  <a:pt x="1667957" y="865875"/>
                </a:lnTo>
                <a:lnTo>
                  <a:pt x="1684983" y="831860"/>
                </a:lnTo>
                <a:lnTo>
                  <a:pt x="104762" y="41764"/>
                </a:lnTo>
                <a:close/>
              </a:path>
              <a:path w="1685289" h="866139">
                <a:moveTo>
                  <a:pt x="164662" y="0"/>
                </a:moveTo>
                <a:lnTo>
                  <a:pt x="0" y="10667"/>
                </a:lnTo>
                <a:lnTo>
                  <a:pt x="90236" y="148711"/>
                </a:lnTo>
                <a:lnTo>
                  <a:pt x="97463" y="154994"/>
                </a:lnTo>
                <a:lnTo>
                  <a:pt x="108214" y="156213"/>
                </a:lnTo>
                <a:lnTo>
                  <a:pt x="120965" y="150313"/>
                </a:lnTo>
                <a:lnTo>
                  <a:pt x="125233" y="139422"/>
                </a:lnTo>
                <a:lnTo>
                  <a:pt x="122121" y="127894"/>
                </a:lnTo>
                <a:lnTo>
                  <a:pt x="88247" y="76045"/>
                </a:lnTo>
                <a:lnTo>
                  <a:pt x="25277" y="44561"/>
                </a:lnTo>
                <a:lnTo>
                  <a:pt x="42324" y="10546"/>
                </a:lnTo>
                <a:lnTo>
                  <a:pt x="181632" y="10546"/>
                </a:lnTo>
                <a:lnTo>
                  <a:pt x="177467" y="3903"/>
                </a:lnTo>
                <a:lnTo>
                  <a:pt x="164662" y="0"/>
                </a:lnTo>
                <a:close/>
              </a:path>
              <a:path w="1685289" h="866139">
                <a:moveTo>
                  <a:pt x="42324" y="10546"/>
                </a:moveTo>
                <a:lnTo>
                  <a:pt x="25277" y="44561"/>
                </a:lnTo>
                <a:lnTo>
                  <a:pt x="88247" y="76045"/>
                </a:lnTo>
                <a:lnTo>
                  <a:pt x="69011" y="46603"/>
                </a:lnTo>
                <a:lnTo>
                  <a:pt x="35039" y="46603"/>
                </a:lnTo>
                <a:lnTo>
                  <a:pt x="49755" y="17129"/>
                </a:lnTo>
                <a:lnTo>
                  <a:pt x="55492" y="17129"/>
                </a:lnTo>
                <a:lnTo>
                  <a:pt x="42324" y="10546"/>
                </a:lnTo>
                <a:close/>
              </a:path>
              <a:path w="1685289" h="866139">
                <a:moveTo>
                  <a:pt x="49755" y="17129"/>
                </a:moveTo>
                <a:lnTo>
                  <a:pt x="35039" y="46603"/>
                </a:lnTo>
                <a:lnTo>
                  <a:pt x="67538" y="44348"/>
                </a:lnTo>
                <a:lnTo>
                  <a:pt x="49755" y="17129"/>
                </a:lnTo>
                <a:close/>
              </a:path>
              <a:path w="1685289" h="866139">
                <a:moveTo>
                  <a:pt x="67538" y="44348"/>
                </a:moveTo>
                <a:lnTo>
                  <a:pt x="35039" y="46603"/>
                </a:lnTo>
                <a:lnTo>
                  <a:pt x="69011" y="46603"/>
                </a:lnTo>
                <a:lnTo>
                  <a:pt x="67538" y="44348"/>
                </a:lnTo>
                <a:close/>
              </a:path>
              <a:path w="1685289" h="866139">
                <a:moveTo>
                  <a:pt x="55492" y="17129"/>
                </a:moveTo>
                <a:lnTo>
                  <a:pt x="49755" y="17129"/>
                </a:lnTo>
                <a:lnTo>
                  <a:pt x="67538" y="44348"/>
                </a:lnTo>
                <a:lnTo>
                  <a:pt x="104762" y="41764"/>
                </a:lnTo>
                <a:lnTo>
                  <a:pt x="55492" y="17129"/>
                </a:lnTo>
                <a:close/>
              </a:path>
              <a:path w="1685289" h="866139">
                <a:moveTo>
                  <a:pt x="181632" y="10546"/>
                </a:moveTo>
                <a:lnTo>
                  <a:pt x="42324" y="10546"/>
                </a:lnTo>
                <a:lnTo>
                  <a:pt x="104762" y="41764"/>
                </a:lnTo>
                <a:lnTo>
                  <a:pt x="171676" y="37120"/>
                </a:lnTo>
                <a:lnTo>
                  <a:pt x="181451" y="29338"/>
                </a:lnTo>
                <a:lnTo>
                  <a:pt x="184513" y="15141"/>
                </a:lnTo>
                <a:lnTo>
                  <a:pt x="181632" y="10546"/>
                </a:lnTo>
                <a:close/>
              </a:path>
            </a:pathLst>
          </a:custGeom>
          <a:solidFill>
            <a:srgbClr val="000000"/>
          </a:solidFill>
        </p:spPr>
        <p:txBody>
          <a:bodyPr wrap="square" lIns="0" tIns="0" rIns="0" bIns="0" rtlCol="0"/>
          <a:lstStyle/>
          <a:p>
            <a:endParaRPr/>
          </a:p>
        </p:txBody>
      </p:sp>
      <p:sp>
        <p:nvSpPr>
          <p:cNvPr id="5" name="object 5"/>
          <p:cNvSpPr txBox="1"/>
          <p:nvPr/>
        </p:nvSpPr>
        <p:spPr>
          <a:xfrm>
            <a:off x="3535682" y="3664105"/>
            <a:ext cx="5633085" cy="738664"/>
          </a:xfrm>
          <a:prstGeom prst="rect">
            <a:avLst/>
          </a:prstGeom>
        </p:spPr>
        <p:txBody>
          <a:bodyPr vert="horz" wrap="square" lIns="0" tIns="0" rIns="0" bIns="0" rtlCol="0">
            <a:spAutoFit/>
          </a:bodyPr>
          <a:lstStyle/>
          <a:p>
            <a:pPr algn="ctr">
              <a:lnSpc>
                <a:spcPct val="100000"/>
              </a:lnSpc>
            </a:pPr>
            <a:r>
              <a:rPr sz="2400" b="1" i="1" dirty="0">
                <a:latin typeface="Arial"/>
                <a:cs typeface="Arial"/>
              </a:rPr>
              <a:t>Pr</a:t>
            </a:r>
            <a:r>
              <a:rPr sz="2400" b="1" i="1" spc="-15" dirty="0">
                <a:latin typeface="Arial"/>
                <a:cs typeface="Arial"/>
              </a:rPr>
              <a:t>otocol</a:t>
            </a:r>
            <a:r>
              <a:rPr sz="2400" b="1" i="1" spc="50" dirty="0">
                <a:latin typeface="Times New Roman"/>
                <a:cs typeface="Times New Roman"/>
              </a:rPr>
              <a:t> </a:t>
            </a:r>
            <a:r>
              <a:rPr sz="2400" b="1" i="1" spc="-15" dirty="0">
                <a:latin typeface="Arial"/>
                <a:cs typeface="Arial"/>
              </a:rPr>
              <a:t>dependent</a:t>
            </a:r>
            <a:r>
              <a:rPr sz="2400" b="1" i="1" spc="60" dirty="0">
                <a:latin typeface="Times New Roman"/>
                <a:cs typeface="Times New Roman"/>
              </a:rPr>
              <a:t> </a:t>
            </a:r>
            <a:r>
              <a:rPr sz="2400" b="1" i="1" spc="-5" dirty="0">
                <a:latin typeface="Arial"/>
                <a:cs typeface="Arial"/>
              </a:rPr>
              <a:t>specia</a:t>
            </a:r>
            <a:r>
              <a:rPr sz="2400" b="1" i="1" dirty="0">
                <a:latin typeface="Arial"/>
                <a:cs typeface="Arial"/>
              </a:rPr>
              <a:t>l</a:t>
            </a:r>
            <a:r>
              <a:rPr sz="2400" b="1" i="1" spc="70" dirty="0">
                <a:latin typeface="Times New Roman"/>
                <a:cs typeface="Times New Roman"/>
              </a:rPr>
              <a:t> </a:t>
            </a:r>
            <a:r>
              <a:rPr sz="2400" b="1" i="1" spc="-5" dirty="0">
                <a:latin typeface="Arial"/>
                <a:cs typeface="Arial"/>
              </a:rPr>
              <a:t>cha</a:t>
            </a:r>
            <a:r>
              <a:rPr sz="2400" b="1" i="1" spc="5" dirty="0">
                <a:latin typeface="Arial"/>
                <a:cs typeface="Arial"/>
              </a:rPr>
              <a:t>r</a:t>
            </a:r>
            <a:r>
              <a:rPr sz="2400" b="1" i="1" spc="-5" dirty="0">
                <a:latin typeface="Arial"/>
                <a:cs typeface="Arial"/>
              </a:rPr>
              <a:t>acte</a:t>
            </a:r>
            <a:r>
              <a:rPr sz="2400" b="1" i="1" dirty="0">
                <a:latin typeface="Arial"/>
                <a:cs typeface="Arial"/>
              </a:rPr>
              <a:t>rs</a:t>
            </a:r>
            <a:endParaRPr sz="2400">
              <a:latin typeface="Arial"/>
              <a:cs typeface="Arial"/>
            </a:endParaRPr>
          </a:p>
          <a:p>
            <a:pPr marL="86995" algn="ctr"/>
            <a:r>
              <a:rPr sz="2400" b="1" i="1" spc="-5" dirty="0">
                <a:latin typeface="Arial"/>
                <a:cs typeface="Arial"/>
              </a:rPr>
              <a:t>t</a:t>
            </a:r>
            <a:r>
              <a:rPr sz="2400" b="1" i="1" dirty="0">
                <a:latin typeface="Arial"/>
                <a:cs typeface="Arial"/>
              </a:rPr>
              <a:t>o</a:t>
            </a:r>
            <a:r>
              <a:rPr sz="2400" b="1" i="1" spc="60" dirty="0">
                <a:latin typeface="Times New Roman"/>
                <a:cs typeface="Times New Roman"/>
              </a:rPr>
              <a:t> </a:t>
            </a:r>
            <a:r>
              <a:rPr sz="2400" b="1" i="1" spc="-5" dirty="0">
                <a:latin typeface="Arial"/>
                <a:cs typeface="Arial"/>
              </a:rPr>
              <a:t>indicat</a:t>
            </a:r>
            <a:r>
              <a:rPr sz="2400" b="1" i="1" dirty="0">
                <a:latin typeface="Arial"/>
                <a:cs typeface="Arial"/>
              </a:rPr>
              <a:t>e</a:t>
            </a:r>
            <a:r>
              <a:rPr sz="2400" b="1" i="1" spc="55" dirty="0">
                <a:latin typeface="Times New Roman"/>
                <a:cs typeface="Times New Roman"/>
              </a:rPr>
              <a:t> </a:t>
            </a:r>
            <a:r>
              <a:rPr sz="2400" b="1" i="1" spc="-5" dirty="0">
                <a:latin typeface="Arial"/>
                <a:cs typeface="Arial"/>
              </a:rPr>
              <a:t>sta</a:t>
            </a:r>
            <a:r>
              <a:rPr sz="2400" b="1" i="1" spc="5" dirty="0">
                <a:latin typeface="Arial"/>
                <a:cs typeface="Arial"/>
              </a:rPr>
              <a:t>r</a:t>
            </a:r>
            <a:r>
              <a:rPr sz="2400" b="1" i="1" dirty="0">
                <a:latin typeface="Arial"/>
                <a:cs typeface="Arial"/>
              </a:rPr>
              <a:t>t</a:t>
            </a:r>
            <a:r>
              <a:rPr sz="2400" b="1" i="1" spc="80" dirty="0">
                <a:latin typeface="Times New Roman"/>
                <a:cs typeface="Times New Roman"/>
              </a:rPr>
              <a:t> </a:t>
            </a:r>
            <a:r>
              <a:rPr sz="2400" b="1" i="1" spc="-5" dirty="0">
                <a:latin typeface="Arial"/>
                <a:cs typeface="Arial"/>
              </a:rPr>
              <a:t>an</a:t>
            </a:r>
            <a:r>
              <a:rPr sz="2400" b="1" i="1" dirty="0">
                <a:latin typeface="Arial"/>
                <a:cs typeface="Arial"/>
              </a:rPr>
              <a:t>d</a:t>
            </a:r>
            <a:r>
              <a:rPr sz="2400" b="1" i="1" spc="65" dirty="0">
                <a:latin typeface="Times New Roman"/>
                <a:cs typeface="Times New Roman"/>
              </a:rPr>
              <a:t> </a:t>
            </a:r>
            <a:r>
              <a:rPr sz="2400" b="1" i="1" spc="-5" dirty="0">
                <a:latin typeface="Arial"/>
                <a:cs typeface="Arial"/>
              </a:rPr>
              <a:t>en</a:t>
            </a:r>
            <a:r>
              <a:rPr sz="2400" b="1" i="1" dirty="0">
                <a:latin typeface="Arial"/>
                <a:cs typeface="Arial"/>
              </a:rPr>
              <a:t>d</a:t>
            </a:r>
            <a:r>
              <a:rPr sz="2400" b="1" i="1" spc="65" dirty="0">
                <a:latin typeface="Times New Roman"/>
                <a:cs typeface="Times New Roman"/>
              </a:rPr>
              <a:t> </a:t>
            </a:r>
            <a:r>
              <a:rPr sz="2400" b="1" i="1" spc="-5" dirty="0">
                <a:latin typeface="Arial"/>
                <a:cs typeface="Arial"/>
              </a:rPr>
              <a:t>o</a:t>
            </a:r>
            <a:r>
              <a:rPr sz="2400" b="1" i="1" dirty="0">
                <a:latin typeface="Arial"/>
                <a:cs typeface="Arial"/>
              </a:rPr>
              <a:t>f</a:t>
            </a:r>
            <a:r>
              <a:rPr sz="2400" b="1" i="1" spc="60" dirty="0">
                <a:latin typeface="Times New Roman"/>
                <a:cs typeface="Times New Roman"/>
              </a:rPr>
              <a:t> </a:t>
            </a:r>
            <a:r>
              <a:rPr sz="2400" b="1" i="1" dirty="0">
                <a:latin typeface="Arial"/>
                <a:cs typeface="Arial"/>
              </a:rPr>
              <a:t>a</a:t>
            </a:r>
            <a:r>
              <a:rPr sz="2400" b="1" i="1" spc="60" dirty="0">
                <a:latin typeface="Times New Roman"/>
                <a:cs typeface="Times New Roman"/>
              </a:rPr>
              <a:t> </a:t>
            </a:r>
            <a:r>
              <a:rPr sz="2400" b="1" i="1" spc="-5" dirty="0">
                <a:latin typeface="Arial"/>
                <a:cs typeface="Arial"/>
              </a:rPr>
              <a:t>frame</a:t>
            </a:r>
            <a:endParaRPr sz="2400">
              <a:latin typeface="Arial"/>
              <a:cs typeface="Arial"/>
            </a:endParaRPr>
          </a:p>
        </p:txBody>
      </p:sp>
      <p:sp>
        <p:nvSpPr>
          <p:cNvPr id="6" name="object 6"/>
          <p:cNvSpPr/>
          <p:nvPr/>
        </p:nvSpPr>
        <p:spPr>
          <a:xfrm>
            <a:off x="8445886" y="2743201"/>
            <a:ext cx="1003300" cy="852805"/>
          </a:xfrm>
          <a:custGeom>
            <a:avLst/>
            <a:gdLst/>
            <a:ahLst/>
            <a:cxnLst/>
            <a:rect l="l" t="t" r="r" b="b"/>
            <a:pathLst>
              <a:path w="1003300" h="852804">
                <a:moveTo>
                  <a:pt x="945376" y="48548"/>
                </a:moveTo>
                <a:lnTo>
                  <a:pt x="908702" y="54684"/>
                </a:lnTo>
                <a:lnTo>
                  <a:pt x="0" y="823600"/>
                </a:lnTo>
                <a:lnTo>
                  <a:pt x="24627" y="852799"/>
                </a:lnTo>
                <a:lnTo>
                  <a:pt x="932705" y="84298"/>
                </a:lnTo>
                <a:lnTo>
                  <a:pt x="945376" y="48548"/>
                </a:lnTo>
                <a:close/>
              </a:path>
              <a:path w="1003300" h="852804">
                <a:moveTo>
                  <a:pt x="999567" y="9784"/>
                </a:moveTo>
                <a:lnTo>
                  <a:pt x="961765" y="9784"/>
                </a:lnTo>
                <a:lnTo>
                  <a:pt x="986393" y="38861"/>
                </a:lnTo>
                <a:lnTo>
                  <a:pt x="932705" y="84298"/>
                </a:lnTo>
                <a:lnTo>
                  <a:pt x="911992" y="142737"/>
                </a:lnTo>
                <a:lnTo>
                  <a:pt x="911793" y="154986"/>
                </a:lnTo>
                <a:lnTo>
                  <a:pt x="918905" y="164638"/>
                </a:lnTo>
                <a:lnTo>
                  <a:pt x="932830" y="167030"/>
                </a:lnTo>
                <a:lnTo>
                  <a:pt x="943029" y="162754"/>
                </a:lnTo>
                <a:lnTo>
                  <a:pt x="947927" y="155447"/>
                </a:lnTo>
                <a:lnTo>
                  <a:pt x="999567" y="9784"/>
                </a:lnTo>
                <a:close/>
              </a:path>
              <a:path w="1003300" h="852804">
                <a:moveTo>
                  <a:pt x="968761" y="18044"/>
                </a:moveTo>
                <a:lnTo>
                  <a:pt x="956188" y="18044"/>
                </a:lnTo>
                <a:lnTo>
                  <a:pt x="977402" y="43190"/>
                </a:lnTo>
                <a:lnTo>
                  <a:pt x="945376" y="48548"/>
                </a:lnTo>
                <a:lnTo>
                  <a:pt x="932705" y="84298"/>
                </a:lnTo>
                <a:lnTo>
                  <a:pt x="986393" y="38861"/>
                </a:lnTo>
                <a:lnTo>
                  <a:pt x="968761" y="18044"/>
                </a:lnTo>
                <a:close/>
              </a:path>
              <a:path w="1003300" h="852804">
                <a:moveTo>
                  <a:pt x="1003035" y="0"/>
                </a:moveTo>
                <a:lnTo>
                  <a:pt x="840485" y="28559"/>
                </a:lnTo>
                <a:lnTo>
                  <a:pt x="829299" y="34902"/>
                </a:lnTo>
                <a:lnTo>
                  <a:pt x="824725" y="46648"/>
                </a:lnTo>
                <a:lnTo>
                  <a:pt x="830411" y="60060"/>
                </a:lnTo>
                <a:lnTo>
                  <a:pt x="840634" y="66072"/>
                </a:lnTo>
                <a:lnTo>
                  <a:pt x="908702" y="54684"/>
                </a:lnTo>
                <a:lnTo>
                  <a:pt x="961765" y="9784"/>
                </a:lnTo>
                <a:lnTo>
                  <a:pt x="999567" y="9784"/>
                </a:lnTo>
                <a:lnTo>
                  <a:pt x="1003035" y="0"/>
                </a:lnTo>
                <a:close/>
              </a:path>
              <a:path w="1003300" h="852804">
                <a:moveTo>
                  <a:pt x="961765" y="9784"/>
                </a:moveTo>
                <a:lnTo>
                  <a:pt x="908702" y="54684"/>
                </a:lnTo>
                <a:lnTo>
                  <a:pt x="945376" y="48548"/>
                </a:lnTo>
                <a:lnTo>
                  <a:pt x="956188" y="18044"/>
                </a:lnTo>
                <a:lnTo>
                  <a:pt x="968761" y="18044"/>
                </a:lnTo>
                <a:lnTo>
                  <a:pt x="961765" y="9784"/>
                </a:lnTo>
                <a:close/>
              </a:path>
              <a:path w="1003300" h="852804">
                <a:moveTo>
                  <a:pt x="956188" y="18044"/>
                </a:moveTo>
                <a:lnTo>
                  <a:pt x="945376" y="48548"/>
                </a:lnTo>
                <a:lnTo>
                  <a:pt x="977402" y="43190"/>
                </a:lnTo>
                <a:lnTo>
                  <a:pt x="956188" y="18044"/>
                </a:lnTo>
                <a:close/>
              </a:path>
            </a:pathLst>
          </a:custGeom>
          <a:solidFill>
            <a:srgbClr val="000000"/>
          </a:solidFill>
        </p:spPr>
        <p:txBody>
          <a:bodyPr wrap="square" lIns="0" tIns="0" rIns="0" bIns="0" rtlCol="0"/>
          <a:lstStyle/>
          <a:p>
            <a:endParaRPr/>
          </a:p>
        </p:txBody>
      </p:sp>
      <p:sp>
        <p:nvSpPr>
          <p:cNvPr id="8" name="Title 7"/>
          <p:cNvSpPr>
            <a:spLocks noGrp="1"/>
          </p:cNvSpPr>
          <p:nvPr>
            <p:ph type="title"/>
          </p:nvPr>
        </p:nvSpPr>
        <p:spPr/>
        <p:txBody>
          <a:bodyPr/>
          <a:lstStyle/>
          <a:p>
            <a:r>
              <a:rPr lang="en-US" dirty="0"/>
              <a:t>Framing</a:t>
            </a:r>
          </a:p>
        </p:txBody>
      </p:sp>
      <p:sp>
        <p:nvSpPr>
          <p:cNvPr id="10" name="Date Placeholder 9"/>
          <p:cNvSpPr>
            <a:spLocks noGrp="1"/>
          </p:cNvSpPr>
          <p:nvPr>
            <p:ph type="dt" sz="half" idx="10"/>
          </p:nvPr>
        </p:nvSpPr>
        <p:spPr/>
        <p:txBody>
          <a:bodyPr/>
          <a:lstStyle/>
          <a:p>
            <a:pPr>
              <a:defRPr/>
            </a:pPr>
            <a:fld id="{95866368-5067-495E-865D-0A041500264B}" type="datetime1">
              <a:rPr lang="en-US" smtClean="0"/>
              <a:t>8/1/2022</a:t>
            </a:fld>
            <a:endParaRPr lang="en-US"/>
          </a:p>
        </p:txBody>
      </p:sp>
      <p:sp>
        <p:nvSpPr>
          <p:cNvPr id="11" name="Slide Number Placeholder 10"/>
          <p:cNvSpPr>
            <a:spLocks noGrp="1"/>
          </p:cNvSpPr>
          <p:nvPr>
            <p:ph type="sldNum" sz="quarter" idx="12"/>
          </p:nvPr>
        </p:nvSpPr>
        <p:spPr/>
        <p:txBody>
          <a:bodyPr/>
          <a:lstStyle/>
          <a:p>
            <a:pPr>
              <a:defRPr/>
            </a:pPr>
            <a:fld id="{E4C85445-B2EB-477F-BE91-EE4EE8348091}" type="slidenum">
              <a:rPr lang="en-US" smtClean="0"/>
              <a:pPr>
                <a:defRPr/>
              </a:pPr>
              <a:t>11</a:t>
            </a:fld>
            <a:endParaRPr lang="en-US"/>
          </a:p>
        </p:txBody>
      </p:sp>
    </p:spTree>
    <p:extLst>
      <p:ext uri="{BB962C8B-B14F-4D97-AF65-F5344CB8AC3E}">
        <p14:creationId xmlns:p14="http://schemas.microsoft.com/office/powerpoint/2010/main" val="353658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p:nvPr/>
        </p:nvSpPr>
        <p:spPr>
          <a:xfrm>
            <a:off x="1828801" y="3625849"/>
            <a:ext cx="8366119" cy="2009775"/>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sz="3600" b="1" spc="-20" dirty="0">
                <a:latin typeface="Arial"/>
                <a:cs typeface="Arial"/>
              </a:rPr>
              <a:t>Byt</a:t>
            </a:r>
            <a:r>
              <a:rPr lang="en-US" sz="3600" b="1" spc="-15" dirty="0">
                <a:latin typeface="Arial"/>
                <a:cs typeface="Arial"/>
              </a:rPr>
              <a:t>e</a:t>
            </a:r>
            <a:r>
              <a:rPr lang="en-US" sz="3600" b="1" spc="45" dirty="0">
                <a:latin typeface="Times New Roman"/>
                <a:cs typeface="Times New Roman"/>
              </a:rPr>
              <a:t> </a:t>
            </a:r>
            <a:r>
              <a:rPr lang="en-US" sz="3600" b="1" spc="-15" dirty="0">
                <a:latin typeface="Arial"/>
                <a:cs typeface="Arial"/>
              </a:rPr>
              <a:t>stu</a:t>
            </a:r>
            <a:r>
              <a:rPr lang="en-US" sz="3600" b="1" spc="-50" dirty="0">
                <a:latin typeface="Arial"/>
                <a:cs typeface="Arial"/>
              </a:rPr>
              <a:t>f</a:t>
            </a:r>
            <a:r>
              <a:rPr lang="en-US" sz="3600" b="1" spc="-10" dirty="0">
                <a:latin typeface="Arial"/>
                <a:cs typeface="Arial"/>
              </a:rPr>
              <a:t>fing</a:t>
            </a:r>
            <a:r>
              <a:rPr lang="en-US" sz="3600" b="1" spc="55" dirty="0">
                <a:latin typeface="Times New Roman"/>
                <a:cs typeface="Times New Roman"/>
              </a:rPr>
              <a:t> </a:t>
            </a:r>
            <a:r>
              <a:rPr lang="en-US" sz="3600" b="1" spc="-20" dirty="0">
                <a:latin typeface="Arial"/>
                <a:cs typeface="Arial"/>
              </a:rPr>
              <a:t>an</a:t>
            </a:r>
            <a:r>
              <a:rPr lang="en-US" sz="3600" b="1" spc="-15" dirty="0">
                <a:latin typeface="Arial"/>
                <a:cs typeface="Arial"/>
              </a:rPr>
              <a:t>d</a:t>
            </a:r>
            <a:r>
              <a:rPr lang="en-US" sz="3600" b="1" spc="55" dirty="0">
                <a:latin typeface="Times New Roman"/>
                <a:cs typeface="Times New Roman"/>
              </a:rPr>
              <a:t> </a:t>
            </a:r>
            <a:r>
              <a:rPr lang="en-US" sz="3600" b="1" spc="-15" dirty="0" err="1">
                <a:latin typeface="Arial"/>
                <a:cs typeface="Arial"/>
              </a:rPr>
              <a:t>un</a:t>
            </a:r>
            <a:r>
              <a:rPr lang="en-US" sz="3600" b="1" spc="-25" dirty="0" err="1">
                <a:latin typeface="Arial"/>
                <a:cs typeface="Arial"/>
              </a:rPr>
              <a:t>s</a:t>
            </a:r>
            <a:r>
              <a:rPr lang="en-US" sz="3600" b="1" spc="-10" dirty="0" err="1">
                <a:latin typeface="Arial"/>
                <a:cs typeface="Arial"/>
              </a:rPr>
              <a:t>tu</a:t>
            </a:r>
            <a:r>
              <a:rPr lang="en-US" sz="3600" b="1" spc="-50" dirty="0" err="1">
                <a:latin typeface="Arial"/>
                <a:cs typeface="Arial"/>
              </a:rPr>
              <a:t>f</a:t>
            </a:r>
            <a:r>
              <a:rPr lang="en-US" sz="3600" b="1" spc="-10" dirty="0" err="1">
                <a:latin typeface="Arial"/>
                <a:cs typeface="Arial"/>
              </a:rPr>
              <a:t>fing</a:t>
            </a:r>
            <a:endParaRPr lang="en-US" sz="3600" dirty="0"/>
          </a:p>
        </p:txBody>
      </p:sp>
      <p:sp>
        <p:nvSpPr>
          <p:cNvPr id="4" name="object 4"/>
          <p:cNvSpPr/>
          <p:nvPr/>
        </p:nvSpPr>
        <p:spPr>
          <a:xfrm>
            <a:off x="4716536" y="2787661"/>
            <a:ext cx="3441710" cy="99694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716536" y="5683249"/>
            <a:ext cx="3446404" cy="565151"/>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3051176" y="1509560"/>
            <a:ext cx="6092825" cy="984885"/>
          </a:xfrm>
          <a:prstGeom prst="rect">
            <a:avLst/>
          </a:prstGeom>
        </p:spPr>
        <p:txBody>
          <a:bodyPr vert="horz" wrap="square" lIns="0" tIns="0" rIns="0" bIns="0" rtlCol="0">
            <a:spAutoFit/>
          </a:bodyPr>
          <a:lstStyle/>
          <a:p>
            <a:pPr algn="ctr">
              <a:lnSpc>
                <a:spcPct val="100000"/>
              </a:lnSpc>
            </a:pPr>
            <a:r>
              <a:rPr sz="3200" b="1" i="1" dirty="0">
                <a:latin typeface="Arial"/>
                <a:cs typeface="Arial"/>
              </a:rPr>
              <a:t>What</a:t>
            </a:r>
            <a:r>
              <a:rPr sz="3200" b="1" i="1" spc="-10" dirty="0">
                <a:latin typeface="Arial"/>
                <a:cs typeface="Arial"/>
              </a:rPr>
              <a:t> </a:t>
            </a:r>
            <a:r>
              <a:rPr sz="3200" b="1" i="1" dirty="0">
                <a:latin typeface="Arial"/>
                <a:cs typeface="Arial"/>
              </a:rPr>
              <a:t>if </a:t>
            </a:r>
            <a:r>
              <a:rPr sz="3200" b="1" i="1" spc="-10" dirty="0">
                <a:latin typeface="Arial"/>
                <a:cs typeface="Arial"/>
              </a:rPr>
              <a:t>t</a:t>
            </a:r>
            <a:r>
              <a:rPr sz="3200" b="1" i="1" dirty="0">
                <a:latin typeface="Arial"/>
                <a:cs typeface="Arial"/>
              </a:rPr>
              <a:t>he</a:t>
            </a:r>
            <a:r>
              <a:rPr sz="3200" b="1" i="1" spc="-10" dirty="0">
                <a:latin typeface="Arial"/>
                <a:cs typeface="Arial"/>
              </a:rPr>
              <a:t> </a:t>
            </a:r>
            <a:r>
              <a:rPr sz="3200" b="1" i="1" dirty="0">
                <a:latin typeface="Arial"/>
                <a:cs typeface="Arial"/>
              </a:rPr>
              <a:t>same</a:t>
            </a:r>
            <a:r>
              <a:rPr sz="3200" b="1" i="1" spc="-10" dirty="0">
                <a:latin typeface="Arial"/>
                <a:cs typeface="Arial"/>
              </a:rPr>
              <a:t> </a:t>
            </a:r>
            <a:r>
              <a:rPr sz="3200" b="1" i="1" dirty="0">
                <a:latin typeface="Arial"/>
                <a:cs typeface="Arial"/>
              </a:rPr>
              <a:t>pat</a:t>
            </a:r>
            <a:r>
              <a:rPr sz="3200" b="1" i="1" spc="-10" dirty="0">
                <a:latin typeface="Arial"/>
                <a:cs typeface="Arial"/>
              </a:rPr>
              <a:t>t</a:t>
            </a:r>
            <a:r>
              <a:rPr sz="3200" b="1" i="1" dirty="0">
                <a:latin typeface="Arial"/>
                <a:cs typeface="Arial"/>
              </a:rPr>
              <a:t>ern</a:t>
            </a:r>
            <a:r>
              <a:rPr sz="3200" b="1" i="1" spc="-15" dirty="0">
                <a:latin typeface="Arial"/>
                <a:cs typeface="Arial"/>
              </a:rPr>
              <a:t> </a:t>
            </a:r>
            <a:r>
              <a:rPr sz="3200" b="1" i="1" dirty="0">
                <a:latin typeface="Arial"/>
                <a:cs typeface="Arial"/>
              </a:rPr>
              <a:t>“Flag”</a:t>
            </a:r>
            <a:endParaRPr sz="3200" dirty="0">
              <a:latin typeface="Arial"/>
              <a:cs typeface="Arial"/>
            </a:endParaRPr>
          </a:p>
          <a:p>
            <a:pPr algn="ctr">
              <a:lnSpc>
                <a:spcPct val="100000"/>
              </a:lnSpc>
            </a:pPr>
            <a:r>
              <a:rPr sz="3200" b="1" i="1" spc="-25" dirty="0">
                <a:latin typeface="Arial"/>
                <a:cs typeface="Arial"/>
              </a:rPr>
              <a:t>appear</a:t>
            </a:r>
            <a:r>
              <a:rPr sz="3200" b="1" i="1" spc="-20" dirty="0">
                <a:latin typeface="Arial"/>
                <a:cs typeface="Arial"/>
              </a:rPr>
              <a:t>s</a:t>
            </a:r>
            <a:r>
              <a:rPr sz="3200" b="1" i="1" spc="80" dirty="0">
                <a:latin typeface="Times New Roman"/>
                <a:cs typeface="Times New Roman"/>
              </a:rPr>
              <a:t> </a:t>
            </a:r>
            <a:r>
              <a:rPr sz="3200" b="1" i="1" spc="-15" dirty="0">
                <a:latin typeface="Arial"/>
                <a:cs typeface="Arial"/>
              </a:rPr>
              <a:t>in</a:t>
            </a:r>
            <a:r>
              <a:rPr sz="3200" b="1" i="1" spc="75" dirty="0">
                <a:latin typeface="Times New Roman"/>
                <a:cs typeface="Times New Roman"/>
              </a:rPr>
              <a:t> </a:t>
            </a:r>
            <a:r>
              <a:rPr sz="3200" b="1" i="1" spc="-20" dirty="0">
                <a:latin typeface="Arial"/>
                <a:cs typeface="Arial"/>
              </a:rPr>
              <a:t>the</a:t>
            </a:r>
            <a:r>
              <a:rPr sz="3200" b="1" i="1" spc="75" dirty="0">
                <a:latin typeface="Times New Roman"/>
                <a:cs typeface="Times New Roman"/>
              </a:rPr>
              <a:t> </a:t>
            </a:r>
            <a:r>
              <a:rPr sz="3200" b="1" i="1" spc="-20" dirty="0">
                <a:latin typeface="Arial"/>
                <a:cs typeface="Arial"/>
              </a:rPr>
              <a:t>data?</a:t>
            </a:r>
            <a:endParaRPr sz="3200" dirty="0">
              <a:latin typeface="Arial"/>
              <a:cs typeface="Arial"/>
            </a:endParaRPr>
          </a:p>
        </p:txBody>
      </p:sp>
      <p:sp>
        <p:nvSpPr>
          <p:cNvPr id="10" name="Date Placeholder 9"/>
          <p:cNvSpPr>
            <a:spLocks noGrp="1"/>
          </p:cNvSpPr>
          <p:nvPr>
            <p:ph type="dt" sz="half" idx="10"/>
          </p:nvPr>
        </p:nvSpPr>
        <p:spPr/>
        <p:txBody>
          <a:bodyPr/>
          <a:lstStyle/>
          <a:p>
            <a:pPr>
              <a:defRPr/>
            </a:pPr>
            <a:fld id="{3E2B4946-1544-4B69-A9A9-9E9C523493E6}" type="datetime1">
              <a:rPr lang="en-US" smtClean="0"/>
              <a:t>8/1/2022</a:t>
            </a:fld>
            <a:endParaRPr lang="en-US"/>
          </a:p>
        </p:txBody>
      </p:sp>
      <p:sp>
        <p:nvSpPr>
          <p:cNvPr id="11" name="Slide Number Placeholder 10"/>
          <p:cNvSpPr>
            <a:spLocks noGrp="1"/>
          </p:cNvSpPr>
          <p:nvPr>
            <p:ph type="sldNum" sz="quarter" idx="12"/>
          </p:nvPr>
        </p:nvSpPr>
        <p:spPr/>
        <p:txBody>
          <a:bodyPr/>
          <a:lstStyle/>
          <a:p>
            <a:pPr>
              <a:defRPr/>
            </a:pPr>
            <a:fld id="{E4C85445-B2EB-477F-BE91-EE4EE8348091}" type="slidenum">
              <a:rPr lang="en-US" smtClean="0"/>
              <a:pPr>
                <a:defRPr/>
              </a:pPr>
              <a:t>12</a:t>
            </a:fld>
            <a:endParaRPr lang="en-US" dirty="0"/>
          </a:p>
        </p:txBody>
      </p:sp>
    </p:spTree>
    <p:extLst>
      <p:ext uri="{BB962C8B-B14F-4D97-AF65-F5344CB8AC3E}">
        <p14:creationId xmlns:p14="http://schemas.microsoft.com/office/powerpoint/2010/main" val="331928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p:nvPr/>
        </p:nvSpPr>
        <p:spPr>
          <a:xfrm>
            <a:off x="4705350" y="2209743"/>
            <a:ext cx="3219450" cy="76041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10206" y="5511799"/>
            <a:ext cx="2862200" cy="66040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057400" y="2971800"/>
            <a:ext cx="7543800" cy="2514600"/>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2372085" y="1338874"/>
            <a:ext cx="7835900" cy="923330"/>
          </a:xfrm>
          <a:prstGeom prst="rect">
            <a:avLst/>
          </a:prstGeom>
        </p:spPr>
        <p:txBody>
          <a:bodyPr vert="horz" wrap="square" lIns="0" tIns="0" rIns="0" bIns="0" rtlCol="0">
            <a:spAutoFit/>
          </a:bodyPr>
          <a:lstStyle/>
          <a:p>
            <a:pPr marL="469900" indent="-457200">
              <a:buFont typeface="Arial"/>
              <a:buChar char="•"/>
              <a:tabLst>
                <a:tab pos="469900" algn="l"/>
              </a:tabLst>
            </a:pPr>
            <a:r>
              <a:rPr sz="2000" b="1" i="1" dirty="0">
                <a:latin typeface="Arial"/>
                <a:cs typeface="Arial"/>
              </a:rPr>
              <a:t>Let</a:t>
            </a:r>
            <a:r>
              <a:rPr sz="2000" b="1" i="1" spc="55" dirty="0">
                <a:latin typeface="Times New Roman"/>
                <a:cs typeface="Times New Roman"/>
              </a:rPr>
              <a:t> </a:t>
            </a:r>
            <a:r>
              <a:rPr sz="2000" b="1" i="1" spc="-5" dirty="0">
                <a:latin typeface="Arial"/>
                <a:cs typeface="Arial"/>
              </a:rPr>
              <a:t>0</a:t>
            </a:r>
            <a:r>
              <a:rPr sz="2000" b="1" i="1" spc="-185" dirty="0">
                <a:latin typeface="Arial"/>
                <a:cs typeface="Arial"/>
              </a:rPr>
              <a:t>11</a:t>
            </a:r>
            <a:r>
              <a:rPr sz="2000" b="1" i="1" spc="-180" dirty="0">
                <a:latin typeface="Arial"/>
                <a:cs typeface="Arial"/>
              </a:rPr>
              <a:t>11</a:t>
            </a:r>
            <a:r>
              <a:rPr sz="2000" b="1" i="1" spc="-175" dirty="0">
                <a:latin typeface="Arial"/>
                <a:cs typeface="Arial"/>
              </a:rPr>
              <a:t>1</a:t>
            </a:r>
            <a:r>
              <a:rPr sz="2000" b="1" i="1" spc="-5" dirty="0">
                <a:latin typeface="Arial"/>
                <a:cs typeface="Arial"/>
              </a:rPr>
              <a:t>1</a:t>
            </a:r>
            <a:r>
              <a:rPr sz="2000" b="1" i="1" dirty="0">
                <a:latin typeface="Arial"/>
                <a:cs typeface="Arial"/>
              </a:rPr>
              <a:t>0</a:t>
            </a:r>
            <a:r>
              <a:rPr sz="2000" b="1" i="1" spc="85" dirty="0">
                <a:latin typeface="Times New Roman"/>
                <a:cs typeface="Times New Roman"/>
              </a:rPr>
              <a:t> </a:t>
            </a:r>
            <a:r>
              <a:rPr sz="2000" b="1" i="1" spc="-15" dirty="0">
                <a:latin typeface="Arial"/>
                <a:cs typeface="Arial"/>
              </a:rPr>
              <a:t>be</a:t>
            </a:r>
            <a:r>
              <a:rPr sz="2000" b="1" i="1" spc="65" dirty="0">
                <a:latin typeface="Times New Roman"/>
                <a:cs typeface="Times New Roman"/>
              </a:rPr>
              <a:t> </a:t>
            </a:r>
            <a:r>
              <a:rPr sz="2000" b="1" i="1" spc="-10" dirty="0">
                <a:latin typeface="Arial"/>
                <a:cs typeface="Arial"/>
              </a:rPr>
              <a:t>t</a:t>
            </a:r>
            <a:r>
              <a:rPr sz="2000" b="1" i="1" spc="-15" dirty="0">
                <a:latin typeface="Arial"/>
                <a:cs typeface="Arial"/>
              </a:rPr>
              <a:t>he</a:t>
            </a:r>
            <a:r>
              <a:rPr sz="2000" b="1" i="1" spc="65" dirty="0">
                <a:latin typeface="Times New Roman"/>
                <a:cs typeface="Times New Roman"/>
              </a:rPr>
              <a:t> </a:t>
            </a:r>
            <a:r>
              <a:rPr sz="2000" b="1" i="1" spc="-25" dirty="0">
                <a:latin typeface="Arial"/>
                <a:cs typeface="Arial"/>
              </a:rPr>
              <a:t>b</a:t>
            </a:r>
            <a:r>
              <a:rPr sz="2000" b="1" i="1" spc="-10" dirty="0">
                <a:latin typeface="Arial"/>
                <a:cs typeface="Arial"/>
              </a:rPr>
              <a:t>it</a:t>
            </a:r>
            <a:r>
              <a:rPr sz="2000" b="1" i="1" spc="55" dirty="0">
                <a:latin typeface="Times New Roman"/>
                <a:cs typeface="Times New Roman"/>
              </a:rPr>
              <a:t> </a:t>
            </a:r>
            <a:r>
              <a:rPr sz="2000" b="1" i="1" dirty="0">
                <a:latin typeface="Arial"/>
                <a:cs typeface="Arial"/>
              </a:rPr>
              <a:t>pat</a:t>
            </a:r>
            <a:r>
              <a:rPr sz="2000" b="1" i="1" spc="-10" dirty="0">
                <a:latin typeface="Arial"/>
                <a:cs typeface="Arial"/>
              </a:rPr>
              <a:t>t</a:t>
            </a:r>
            <a:r>
              <a:rPr sz="2000" b="1" i="1" spc="-5" dirty="0">
                <a:latin typeface="Arial"/>
                <a:cs typeface="Arial"/>
              </a:rPr>
              <a:t>er</a:t>
            </a:r>
            <a:r>
              <a:rPr sz="2000" b="1" i="1" dirty="0">
                <a:latin typeface="Arial"/>
                <a:cs typeface="Arial"/>
              </a:rPr>
              <a:t>n</a:t>
            </a:r>
            <a:r>
              <a:rPr sz="2000" b="1" i="1" spc="75" dirty="0">
                <a:latin typeface="Times New Roman"/>
                <a:cs typeface="Times New Roman"/>
              </a:rPr>
              <a:t> </a:t>
            </a:r>
            <a:r>
              <a:rPr sz="2000" b="1" i="1" dirty="0">
                <a:latin typeface="Arial"/>
                <a:cs typeface="Arial"/>
              </a:rPr>
              <a:t>us</a:t>
            </a:r>
            <a:r>
              <a:rPr sz="2000" b="1" i="1" spc="-10" dirty="0">
                <a:latin typeface="Arial"/>
                <a:cs typeface="Arial"/>
              </a:rPr>
              <a:t>e</a:t>
            </a:r>
            <a:r>
              <a:rPr sz="2000" b="1" i="1" spc="-15" dirty="0">
                <a:latin typeface="Arial"/>
                <a:cs typeface="Arial"/>
              </a:rPr>
              <a:t>d</a:t>
            </a:r>
            <a:r>
              <a:rPr sz="2000" b="1" i="1" spc="65" dirty="0">
                <a:latin typeface="Times New Roman"/>
                <a:cs typeface="Times New Roman"/>
              </a:rPr>
              <a:t> </a:t>
            </a:r>
            <a:r>
              <a:rPr sz="2000" b="1" i="1" dirty="0">
                <a:latin typeface="Arial"/>
                <a:cs typeface="Arial"/>
              </a:rPr>
              <a:t>for</a:t>
            </a:r>
            <a:r>
              <a:rPr sz="2000" b="1" i="1" spc="65" dirty="0">
                <a:latin typeface="Times New Roman"/>
                <a:cs typeface="Times New Roman"/>
              </a:rPr>
              <a:t> </a:t>
            </a:r>
            <a:r>
              <a:rPr sz="2000" b="1" i="1" spc="-25" dirty="0">
                <a:latin typeface="Arial"/>
                <a:cs typeface="Arial"/>
              </a:rPr>
              <a:t>F</a:t>
            </a:r>
            <a:r>
              <a:rPr sz="2000" b="1" i="1" spc="-15" dirty="0">
                <a:latin typeface="Arial"/>
                <a:cs typeface="Arial"/>
              </a:rPr>
              <a:t>lag</a:t>
            </a:r>
            <a:endParaRPr sz="2000" dirty="0">
              <a:latin typeface="Arial"/>
              <a:cs typeface="Arial"/>
            </a:endParaRPr>
          </a:p>
          <a:p>
            <a:pPr marL="469900" indent="-457200">
              <a:buFont typeface="Arial"/>
              <a:buChar char="•"/>
              <a:tabLst>
                <a:tab pos="469900" algn="l"/>
              </a:tabLst>
            </a:pPr>
            <a:r>
              <a:rPr sz="2000" b="1" i="1" spc="-15" dirty="0">
                <a:latin typeface="Arial"/>
                <a:cs typeface="Arial"/>
              </a:rPr>
              <a:t>What</a:t>
            </a:r>
            <a:r>
              <a:rPr sz="2000" b="1" i="1" spc="60" dirty="0">
                <a:latin typeface="Times New Roman"/>
                <a:cs typeface="Times New Roman"/>
              </a:rPr>
              <a:t> </a:t>
            </a:r>
            <a:r>
              <a:rPr sz="2000" b="1" i="1" dirty="0">
                <a:latin typeface="Arial"/>
                <a:cs typeface="Arial"/>
              </a:rPr>
              <a:t>if</a:t>
            </a:r>
            <a:r>
              <a:rPr sz="2000" b="1" i="1" spc="-10" dirty="0">
                <a:latin typeface="Arial"/>
                <a:cs typeface="Arial"/>
              </a:rPr>
              <a:t> </a:t>
            </a:r>
            <a:r>
              <a:rPr sz="2000" b="1" i="1" dirty="0">
                <a:latin typeface="Arial"/>
                <a:cs typeface="Arial"/>
              </a:rPr>
              <a:t>the</a:t>
            </a:r>
            <a:r>
              <a:rPr sz="2000" b="1" i="1" spc="-10" dirty="0">
                <a:latin typeface="Arial"/>
                <a:cs typeface="Arial"/>
              </a:rPr>
              <a:t> </a:t>
            </a:r>
            <a:r>
              <a:rPr sz="2000" b="1" i="1" dirty="0">
                <a:latin typeface="Arial"/>
                <a:cs typeface="Arial"/>
              </a:rPr>
              <a:t>pat</a:t>
            </a:r>
            <a:r>
              <a:rPr sz="2000" b="1" i="1" spc="-10" dirty="0">
                <a:latin typeface="Arial"/>
                <a:cs typeface="Arial"/>
              </a:rPr>
              <a:t>t</a:t>
            </a:r>
            <a:r>
              <a:rPr sz="2000" b="1" i="1" dirty="0">
                <a:latin typeface="Arial"/>
                <a:cs typeface="Arial"/>
              </a:rPr>
              <a:t>ern</a:t>
            </a:r>
            <a:r>
              <a:rPr sz="2000" b="1" i="1" spc="5" dirty="0">
                <a:latin typeface="Arial"/>
                <a:cs typeface="Arial"/>
              </a:rPr>
              <a:t> </a:t>
            </a:r>
            <a:r>
              <a:rPr sz="2000" b="1" i="1" dirty="0">
                <a:latin typeface="Arial"/>
                <a:cs typeface="Arial"/>
              </a:rPr>
              <a:t>“0</a:t>
            </a:r>
            <a:r>
              <a:rPr sz="2000" b="1" i="1" spc="-185" dirty="0">
                <a:latin typeface="Arial"/>
                <a:cs typeface="Arial"/>
              </a:rPr>
              <a:t>11</a:t>
            </a:r>
            <a:r>
              <a:rPr sz="2000" b="1" i="1" spc="-180" dirty="0">
                <a:latin typeface="Arial"/>
                <a:cs typeface="Arial"/>
              </a:rPr>
              <a:t>111</a:t>
            </a:r>
            <a:r>
              <a:rPr sz="2000" b="1" i="1" dirty="0">
                <a:latin typeface="Arial"/>
                <a:cs typeface="Arial"/>
              </a:rPr>
              <a:t>10”</a:t>
            </a:r>
            <a:r>
              <a:rPr sz="2000" b="1" i="1" spc="20" dirty="0">
                <a:latin typeface="Arial"/>
                <a:cs typeface="Arial"/>
              </a:rPr>
              <a:t> </a:t>
            </a:r>
            <a:r>
              <a:rPr sz="2000" b="1" i="1" dirty="0">
                <a:latin typeface="Arial"/>
                <a:cs typeface="Arial"/>
              </a:rPr>
              <a:t>ap</a:t>
            </a:r>
            <a:r>
              <a:rPr sz="2000" b="1" i="1" spc="-10" dirty="0">
                <a:latin typeface="Arial"/>
                <a:cs typeface="Arial"/>
              </a:rPr>
              <a:t>p</a:t>
            </a:r>
            <a:r>
              <a:rPr sz="2000" b="1" i="1" dirty="0">
                <a:latin typeface="Arial"/>
                <a:cs typeface="Arial"/>
              </a:rPr>
              <a:t>ears</a:t>
            </a:r>
            <a:r>
              <a:rPr sz="2000" b="1" i="1" spc="5" dirty="0">
                <a:latin typeface="Arial"/>
                <a:cs typeface="Arial"/>
              </a:rPr>
              <a:t> </a:t>
            </a:r>
            <a:r>
              <a:rPr sz="2000" b="1" i="1" dirty="0">
                <a:latin typeface="Arial"/>
                <a:cs typeface="Arial"/>
              </a:rPr>
              <a:t>in</a:t>
            </a:r>
            <a:r>
              <a:rPr sz="2000" b="1" i="1" spc="-15" dirty="0">
                <a:latin typeface="Arial"/>
                <a:cs typeface="Arial"/>
              </a:rPr>
              <a:t> </a:t>
            </a:r>
            <a:r>
              <a:rPr sz="2000" b="1" i="1" dirty="0">
                <a:latin typeface="Arial"/>
                <a:cs typeface="Arial"/>
              </a:rPr>
              <a:t>the</a:t>
            </a:r>
            <a:r>
              <a:rPr sz="2000" b="1" i="1" spc="-10" dirty="0">
                <a:latin typeface="Arial"/>
                <a:cs typeface="Arial"/>
              </a:rPr>
              <a:t> </a:t>
            </a:r>
            <a:r>
              <a:rPr sz="2000" b="1" i="1" dirty="0">
                <a:latin typeface="Arial"/>
                <a:cs typeface="Arial"/>
              </a:rPr>
              <a:t>dat</a:t>
            </a:r>
            <a:r>
              <a:rPr sz="2000" b="1" i="1" spc="-10" dirty="0">
                <a:latin typeface="Arial"/>
                <a:cs typeface="Arial"/>
              </a:rPr>
              <a:t>a</a:t>
            </a:r>
            <a:r>
              <a:rPr sz="2000" b="1" i="1" dirty="0">
                <a:latin typeface="Arial"/>
                <a:cs typeface="Arial"/>
              </a:rPr>
              <a:t>?</a:t>
            </a:r>
            <a:endParaRPr sz="2000" dirty="0">
              <a:latin typeface="Arial"/>
              <a:cs typeface="Arial"/>
            </a:endParaRPr>
          </a:p>
          <a:p>
            <a:pPr marL="1212850" lvl="1" indent="-457200">
              <a:buFont typeface="Arial"/>
              <a:buChar char="•"/>
              <a:tabLst>
                <a:tab pos="1212850" algn="l"/>
              </a:tabLst>
            </a:pPr>
            <a:r>
              <a:rPr sz="2000" b="1" i="1" dirty="0">
                <a:latin typeface="Arial"/>
                <a:cs typeface="Arial"/>
              </a:rPr>
              <a:t>Ins</a:t>
            </a:r>
            <a:r>
              <a:rPr sz="2000" b="1" i="1" spc="-10" dirty="0">
                <a:latin typeface="Arial"/>
                <a:cs typeface="Arial"/>
              </a:rPr>
              <a:t>e</a:t>
            </a:r>
            <a:r>
              <a:rPr sz="2000" b="1" i="1" dirty="0">
                <a:latin typeface="Arial"/>
                <a:cs typeface="Arial"/>
              </a:rPr>
              <a:t>rt any extra</a:t>
            </a:r>
            <a:r>
              <a:rPr sz="2000" b="1" i="1" spc="10" dirty="0">
                <a:latin typeface="Arial"/>
                <a:cs typeface="Arial"/>
              </a:rPr>
              <a:t> </a:t>
            </a:r>
            <a:r>
              <a:rPr sz="2000" b="1" i="1" dirty="0">
                <a:latin typeface="Arial"/>
                <a:cs typeface="Arial"/>
              </a:rPr>
              <a:t>“0” af</a:t>
            </a:r>
            <a:r>
              <a:rPr sz="2000" b="1" i="1" spc="-10" dirty="0">
                <a:latin typeface="Arial"/>
                <a:cs typeface="Arial"/>
              </a:rPr>
              <a:t>t</a:t>
            </a:r>
            <a:r>
              <a:rPr sz="2000" b="1" i="1" dirty="0">
                <a:latin typeface="Arial"/>
                <a:cs typeface="Arial"/>
              </a:rPr>
              <a:t>er</a:t>
            </a:r>
            <a:r>
              <a:rPr sz="2000" b="1" i="1" spc="5" dirty="0">
                <a:latin typeface="Arial"/>
                <a:cs typeface="Arial"/>
              </a:rPr>
              <a:t> </a:t>
            </a:r>
            <a:r>
              <a:rPr sz="2000" b="1" i="1" dirty="0">
                <a:latin typeface="Arial"/>
                <a:cs typeface="Arial"/>
              </a:rPr>
              <a:t>“0</a:t>
            </a:r>
            <a:r>
              <a:rPr sz="2000" b="1" i="1" spc="-185" dirty="0">
                <a:latin typeface="Arial"/>
                <a:cs typeface="Arial"/>
              </a:rPr>
              <a:t>11</a:t>
            </a:r>
            <a:r>
              <a:rPr sz="2000" b="1" i="1" spc="-180" dirty="0">
                <a:latin typeface="Arial"/>
                <a:cs typeface="Arial"/>
              </a:rPr>
              <a:t>11</a:t>
            </a:r>
            <a:r>
              <a:rPr sz="2000" b="1" i="1" dirty="0">
                <a:latin typeface="Arial"/>
                <a:cs typeface="Arial"/>
              </a:rPr>
              <a:t>1”</a:t>
            </a:r>
            <a:endParaRPr sz="2000" dirty="0">
              <a:latin typeface="Arial"/>
              <a:cs typeface="Arial"/>
            </a:endParaRPr>
          </a:p>
        </p:txBody>
      </p:sp>
      <p:sp>
        <p:nvSpPr>
          <p:cNvPr id="10" name="Title 9"/>
          <p:cNvSpPr>
            <a:spLocks noGrp="1"/>
          </p:cNvSpPr>
          <p:nvPr>
            <p:ph type="title"/>
          </p:nvPr>
        </p:nvSpPr>
        <p:spPr/>
        <p:txBody>
          <a:bodyPr/>
          <a:lstStyle/>
          <a:p>
            <a:r>
              <a:rPr lang="en-US" sz="3600" b="1" spc="-20" dirty="0">
                <a:latin typeface="Arial"/>
                <a:cs typeface="Arial"/>
              </a:rPr>
              <a:t>Bit</a:t>
            </a:r>
            <a:r>
              <a:rPr lang="en-US" sz="3600" b="1" spc="45" dirty="0">
                <a:latin typeface="Times New Roman"/>
                <a:cs typeface="Times New Roman"/>
              </a:rPr>
              <a:t> </a:t>
            </a:r>
            <a:r>
              <a:rPr lang="en-US" sz="3600" b="1" spc="-15" dirty="0">
                <a:latin typeface="Arial"/>
                <a:cs typeface="Arial"/>
              </a:rPr>
              <a:t>stu</a:t>
            </a:r>
            <a:r>
              <a:rPr lang="en-US" sz="3600" b="1" spc="-50" dirty="0">
                <a:latin typeface="Arial"/>
                <a:cs typeface="Arial"/>
              </a:rPr>
              <a:t>f</a:t>
            </a:r>
            <a:r>
              <a:rPr lang="en-US" sz="3600" b="1" spc="-10" dirty="0">
                <a:latin typeface="Arial"/>
                <a:cs typeface="Arial"/>
              </a:rPr>
              <a:t>fing</a:t>
            </a:r>
            <a:r>
              <a:rPr lang="en-US" sz="3600" b="1" spc="55" dirty="0">
                <a:latin typeface="Times New Roman"/>
                <a:cs typeface="Times New Roman"/>
              </a:rPr>
              <a:t> </a:t>
            </a:r>
            <a:r>
              <a:rPr lang="en-US" sz="3600" b="1" spc="-20" dirty="0">
                <a:latin typeface="Arial"/>
                <a:cs typeface="Arial"/>
              </a:rPr>
              <a:t>an</a:t>
            </a:r>
            <a:r>
              <a:rPr lang="en-US" sz="3600" b="1" spc="-15" dirty="0">
                <a:latin typeface="Arial"/>
                <a:cs typeface="Arial"/>
              </a:rPr>
              <a:t>d</a:t>
            </a:r>
            <a:r>
              <a:rPr lang="en-US" sz="3600" b="1" spc="55" dirty="0">
                <a:latin typeface="Times New Roman"/>
                <a:cs typeface="Times New Roman"/>
              </a:rPr>
              <a:t> </a:t>
            </a:r>
            <a:r>
              <a:rPr lang="en-US" sz="3600" b="1" spc="-15" dirty="0" err="1">
                <a:latin typeface="Arial"/>
                <a:cs typeface="Arial"/>
              </a:rPr>
              <a:t>un</a:t>
            </a:r>
            <a:r>
              <a:rPr lang="en-US" sz="3600" b="1" spc="-25" dirty="0" err="1">
                <a:latin typeface="Arial"/>
                <a:cs typeface="Arial"/>
              </a:rPr>
              <a:t>s</a:t>
            </a:r>
            <a:r>
              <a:rPr lang="en-US" sz="3600" b="1" spc="-10" dirty="0" err="1">
                <a:latin typeface="Arial"/>
                <a:cs typeface="Arial"/>
              </a:rPr>
              <a:t>tu</a:t>
            </a:r>
            <a:r>
              <a:rPr lang="en-US" sz="3600" b="1" spc="-50" dirty="0" err="1">
                <a:latin typeface="Arial"/>
                <a:cs typeface="Arial"/>
              </a:rPr>
              <a:t>f</a:t>
            </a:r>
            <a:r>
              <a:rPr lang="en-US" sz="3600" b="1" spc="-10" dirty="0" err="1">
                <a:latin typeface="Arial"/>
                <a:cs typeface="Arial"/>
              </a:rPr>
              <a:t>fing</a:t>
            </a:r>
            <a:endParaRPr lang="en-US" sz="3600" dirty="0"/>
          </a:p>
        </p:txBody>
      </p:sp>
      <p:sp>
        <p:nvSpPr>
          <p:cNvPr id="9" name="Date Placeholder 8"/>
          <p:cNvSpPr>
            <a:spLocks noGrp="1"/>
          </p:cNvSpPr>
          <p:nvPr>
            <p:ph type="dt" sz="half" idx="10"/>
          </p:nvPr>
        </p:nvSpPr>
        <p:spPr/>
        <p:txBody>
          <a:bodyPr/>
          <a:lstStyle/>
          <a:p>
            <a:pPr>
              <a:defRPr/>
            </a:pPr>
            <a:fld id="{F3EEEBD9-4410-48FC-B76E-78961BAA5935}"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E4C85445-B2EB-477F-BE91-EE4EE8348091}" type="slidenum">
              <a:rPr lang="en-US" smtClean="0"/>
              <a:pPr>
                <a:defRPr/>
              </a:pPr>
              <a:t>13</a:t>
            </a:fld>
            <a:endParaRPr lang="en-US"/>
          </a:p>
        </p:txBody>
      </p:sp>
    </p:spTree>
    <p:extLst>
      <p:ext uri="{BB962C8B-B14F-4D97-AF65-F5344CB8AC3E}">
        <p14:creationId xmlns:p14="http://schemas.microsoft.com/office/powerpoint/2010/main" val="350033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Link Layer</a:t>
            </a:r>
            <a:endParaRPr lang="en-US" dirty="0"/>
          </a:p>
        </p:txBody>
      </p:sp>
      <p:sp>
        <p:nvSpPr>
          <p:cNvPr id="8" name="Content Placeholder 7"/>
          <p:cNvSpPr>
            <a:spLocks noGrp="1"/>
          </p:cNvSpPr>
          <p:nvPr>
            <p:ph idx="1"/>
          </p:nvPr>
        </p:nvSpPr>
        <p:spPr/>
        <p:txBody>
          <a:bodyPr/>
          <a:lstStyle/>
          <a:p>
            <a:pPr marL="0" lvl="1" indent="0">
              <a:lnSpc>
                <a:spcPct val="150000"/>
              </a:lnSpc>
              <a:buNone/>
              <a:tabLst>
                <a:tab pos="502284" algn="l"/>
              </a:tabLst>
            </a:pPr>
            <a:r>
              <a:rPr lang="en-US" spc="-5" dirty="0">
                <a:solidFill>
                  <a:schemeClr val="bg1">
                    <a:lumMod val="75000"/>
                  </a:schemeClr>
                </a:solidFill>
                <a:latin typeface="Comic Sans MS"/>
                <a:cs typeface="Comic Sans MS"/>
              </a:rPr>
              <a:t>5.1 Introductio</a:t>
            </a:r>
            <a:r>
              <a:rPr lang="en-US" dirty="0">
                <a:solidFill>
                  <a:schemeClr val="bg1">
                    <a:lumMod val="75000"/>
                  </a:schemeClr>
                </a:solidFill>
                <a:latin typeface="Comic Sans MS"/>
                <a:cs typeface="Comic Sans MS"/>
              </a:rPr>
              <a:t>n</a:t>
            </a:r>
            <a:r>
              <a:rPr lang="en-US" spc="130"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and</a:t>
            </a:r>
            <a:r>
              <a:rPr lang="en-US" spc="110"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serv</a:t>
            </a:r>
            <a:r>
              <a:rPr lang="en-US" spc="-20" dirty="0">
                <a:solidFill>
                  <a:schemeClr val="bg1">
                    <a:lumMod val="75000"/>
                  </a:schemeClr>
                </a:solidFill>
                <a:latin typeface="Comic Sans MS"/>
                <a:cs typeface="Comic Sans MS"/>
              </a:rPr>
              <a:t>ices</a:t>
            </a:r>
            <a:endParaRPr lang="en-US" dirty="0">
              <a:solidFill>
                <a:schemeClr val="bg1">
                  <a:lumMod val="75000"/>
                </a:schemeClr>
              </a:solidFill>
              <a:latin typeface="Comic Sans MS"/>
              <a:cs typeface="Comic Sans MS"/>
            </a:endParaRPr>
          </a:p>
          <a:p>
            <a:pPr marL="0" marR="5080" lvl="1" indent="0">
              <a:lnSpc>
                <a:spcPct val="150000"/>
              </a:lnSpc>
              <a:buNone/>
              <a:tabLst>
                <a:tab pos="551180" algn="l"/>
              </a:tabLst>
            </a:pPr>
            <a:r>
              <a:rPr lang="en-US" dirty="0">
                <a:solidFill>
                  <a:srgbClr val="FF0000"/>
                </a:solidFill>
                <a:latin typeface="Comic Sans MS"/>
                <a:cs typeface="Comic Sans MS"/>
              </a:rPr>
              <a:t>5.2 Error</a:t>
            </a:r>
            <a:r>
              <a:rPr lang="en-US" spc="90" dirty="0">
                <a:solidFill>
                  <a:srgbClr val="FF0000"/>
                </a:solidFill>
                <a:latin typeface="Times New Roman"/>
                <a:cs typeface="Times New Roman"/>
              </a:rPr>
              <a:t> </a:t>
            </a:r>
            <a:r>
              <a:rPr lang="en-US" spc="-5" dirty="0">
                <a:solidFill>
                  <a:srgbClr val="FF0000"/>
                </a:solidFill>
                <a:latin typeface="Comic Sans MS"/>
                <a:cs typeface="Comic Sans MS"/>
              </a:rPr>
              <a:t>detec</a:t>
            </a:r>
            <a:r>
              <a:rPr lang="en-US" spc="-10" dirty="0">
                <a:solidFill>
                  <a:srgbClr val="FF0000"/>
                </a:solidFill>
                <a:latin typeface="Comic Sans MS"/>
                <a:cs typeface="Comic Sans MS"/>
              </a:rPr>
              <a:t>t</a:t>
            </a:r>
            <a:r>
              <a:rPr lang="en-US" spc="-5" dirty="0">
                <a:solidFill>
                  <a:srgbClr val="FF0000"/>
                </a:solidFill>
                <a:latin typeface="Comic Sans MS"/>
                <a:cs typeface="Comic Sans MS"/>
              </a:rPr>
              <a:t>io</a:t>
            </a:r>
            <a:r>
              <a:rPr lang="en-US" dirty="0">
                <a:solidFill>
                  <a:srgbClr val="FF0000"/>
                </a:solidFill>
                <a:latin typeface="Comic Sans MS"/>
                <a:cs typeface="Comic Sans MS"/>
              </a:rPr>
              <a:t>n</a:t>
            </a:r>
            <a:r>
              <a:rPr lang="en-US" spc="125" dirty="0">
                <a:solidFill>
                  <a:srgbClr val="FF0000"/>
                </a:solidFill>
                <a:latin typeface="Times New Roman"/>
                <a:cs typeface="Times New Roman"/>
              </a:rPr>
              <a:t> </a:t>
            </a:r>
            <a:r>
              <a:rPr lang="en-US" dirty="0">
                <a:solidFill>
                  <a:srgbClr val="FF0000"/>
                </a:solidFill>
                <a:latin typeface="Comic Sans MS"/>
                <a:cs typeface="Comic Sans MS"/>
              </a:rPr>
              <a:t>and</a:t>
            </a:r>
            <a:r>
              <a:rPr lang="en-US" spc="110" dirty="0">
                <a:solidFill>
                  <a:srgbClr val="FF0000"/>
                </a:solidFill>
                <a:latin typeface="Times New Roman"/>
                <a:cs typeface="Times New Roman"/>
              </a:rPr>
              <a:t> </a:t>
            </a:r>
            <a:r>
              <a:rPr lang="en-US" spc="-15" dirty="0">
                <a:solidFill>
                  <a:srgbClr val="FF0000"/>
                </a:solidFill>
                <a:latin typeface="Comic Sans MS"/>
                <a:cs typeface="Comic Sans MS"/>
              </a:rPr>
              <a:t>c</a:t>
            </a:r>
            <a:r>
              <a:rPr lang="en-US" spc="-25" dirty="0">
                <a:solidFill>
                  <a:srgbClr val="FF0000"/>
                </a:solidFill>
                <a:latin typeface="Comic Sans MS"/>
                <a:cs typeface="Comic Sans MS"/>
              </a:rPr>
              <a:t>o</a:t>
            </a:r>
            <a:r>
              <a:rPr lang="en-US" spc="-5" dirty="0">
                <a:solidFill>
                  <a:srgbClr val="FF0000"/>
                </a:solidFill>
                <a:latin typeface="Comic Sans MS"/>
                <a:cs typeface="Comic Sans MS"/>
              </a:rPr>
              <a:t>rrectio</a:t>
            </a:r>
            <a:r>
              <a:rPr lang="en-US" dirty="0">
                <a:solidFill>
                  <a:srgbClr val="FF0000"/>
                </a:solidFill>
                <a:latin typeface="Comic Sans MS"/>
                <a:cs typeface="Comic Sans MS"/>
              </a:rPr>
              <a:t>n</a:t>
            </a:r>
            <a:r>
              <a:rPr lang="en-US" dirty="0">
                <a:solidFill>
                  <a:srgbClr val="FF0000"/>
                </a:solidFill>
                <a:latin typeface="Times New Roman"/>
                <a:cs typeface="Times New Roman"/>
              </a:rPr>
              <a:t> </a:t>
            </a:r>
          </a:p>
          <a:p>
            <a:pPr marL="0" marR="5080" lvl="1" indent="0">
              <a:lnSpc>
                <a:spcPct val="150000"/>
              </a:lnSpc>
              <a:buNone/>
              <a:tabLst>
                <a:tab pos="551180" algn="l"/>
              </a:tabLst>
            </a:pPr>
            <a:r>
              <a:rPr lang="en-US" spc="-5" dirty="0">
                <a:latin typeface="Comic Sans MS"/>
                <a:cs typeface="Comic Sans MS"/>
              </a:rPr>
              <a:t>5.3 Multipl</a:t>
            </a:r>
            <a:r>
              <a:rPr lang="en-US" dirty="0">
                <a:latin typeface="Comic Sans MS"/>
                <a:cs typeface="Comic Sans MS"/>
              </a:rPr>
              <a:t>e</a:t>
            </a:r>
            <a:r>
              <a:rPr lang="en-US" spc="140" dirty="0">
                <a:latin typeface="Times New Roman"/>
                <a:cs typeface="Times New Roman"/>
              </a:rPr>
              <a:t> </a:t>
            </a:r>
            <a:r>
              <a:rPr lang="en-US" spc="-15" dirty="0">
                <a:latin typeface="Comic Sans MS"/>
                <a:cs typeface="Comic Sans MS"/>
              </a:rPr>
              <a:t>access</a:t>
            </a:r>
            <a:r>
              <a:rPr lang="en-US" spc="105" dirty="0">
                <a:latin typeface="Times New Roman"/>
                <a:cs typeface="Times New Roman"/>
              </a:rPr>
              <a:t> </a:t>
            </a:r>
            <a:r>
              <a:rPr lang="en-US" dirty="0">
                <a:latin typeface="Comic Sans MS"/>
                <a:cs typeface="Comic Sans MS"/>
              </a:rPr>
              <a:t>prot</a:t>
            </a:r>
            <a:r>
              <a:rPr lang="en-US" spc="-15" dirty="0">
                <a:latin typeface="Comic Sans MS"/>
                <a:cs typeface="Comic Sans MS"/>
              </a:rPr>
              <a:t>ocols</a:t>
            </a:r>
            <a:endParaRPr lang="en-US" dirty="0">
              <a:latin typeface="Comic Sans MS"/>
              <a:cs typeface="Comic Sans MS"/>
            </a:endParaRPr>
          </a:p>
          <a:p>
            <a:pPr marL="12700" lvl="2" indent="0">
              <a:lnSpc>
                <a:spcPct val="150000"/>
              </a:lnSpc>
              <a:spcBef>
                <a:spcPts val="575"/>
              </a:spcBef>
              <a:buNone/>
              <a:tabLst>
                <a:tab pos="763905" algn="l"/>
              </a:tabLst>
            </a:pPr>
            <a:r>
              <a:rPr lang="en-US" sz="2800" dirty="0">
                <a:latin typeface="Comic Sans MS"/>
                <a:cs typeface="Comic Sans MS"/>
              </a:rPr>
              <a:t>5.4 Link</a:t>
            </a:r>
            <a:r>
              <a:rPr lang="en-US" sz="2800" spc="125" dirty="0">
                <a:latin typeface="Times New Roman"/>
                <a:cs typeface="Times New Roman"/>
              </a:rPr>
              <a:t> </a:t>
            </a:r>
            <a:r>
              <a:rPr lang="en-US" sz="2800" spc="-15" dirty="0">
                <a:latin typeface="Comic Sans MS"/>
                <a:cs typeface="Comic Sans MS"/>
              </a:rPr>
              <a:t>Layer</a:t>
            </a:r>
            <a:r>
              <a:rPr lang="en-US" sz="2800" spc="100" dirty="0">
                <a:latin typeface="Times New Roman"/>
                <a:cs typeface="Times New Roman"/>
              </a:rPr>
              <a:t> </a:t>
            </a:r>
            <a:r>
              <a:rPr lang="en-US" sz="2800" spc="-5" dirty="0">
                <a:latin typeface="Comic Sans MS"/>
                <a:cs typeface="Comic Sans MS"/>
              </a:rPr>
              <a:t>Addressin</a:t>
            </a:r>
            <a:r>
              <a:rPr lang="en-US" sz="2800" dirty="0">
                <a:latin typeface="Comic Sans MS"/>
                <a:cs typeface="Comic Sans MS"/>
              </a:rPr>
              <a:t>g</a:t>
            </a:r>
            <a:r>
              <a:rPr lang="en-US" sz="2800" spc="130" dirty="0">
                <a:latin typeface="Times New Roman"/>
                <a:cs typeface="Times New Roman"/>
              </a:rPr>
              <a:t> </a:t>
            </a:r>
            <a:r>
              <a:rPr lang="en-US" sz="2800" dirty="0">
                <a:latin typeface="Comic Sans MS"/>
                <a:cs typeface="Comic Sans MS"/>
              </a:rPr>
              <a:t>&amp;</a:t>
            </a:r>
            <a:r>
              <a:rPr lang="en-US" sz="2800" spc="114" dirty="0">
                <a:latin typeface="Times New Roman"/>
                <a:cs typeface="Times New Roman"/>
              </a:rPr>
              <a:t> </a:t>
            </a:r>
            <a:r>
              <a:rPr lang="en-US" sz="2800" spc="-5" dirty="0">
                <a:latin typeface="Comic Sans MS"/>
                <a:cs typeface="Comic Sans MS"/>
              </a:rPr>
              <a:t>ARP</a:t>
            </a:r>
            <a:endParaRPr lang="en-US" sz="2800" dirty="0">
              <a:latin typeface="Comic Sans MS"/>
              <a:cs typeface="Comic Sans MS"/>
            </a:endParaRPr>
          </a:p>
          <a:p>
            <a:pPr marL="12700" lvl="2" indent="0">
              <a:lnSpc>
                <a:spcPct val="150000"/>
              </a:lnSpc>
              <a:spcBef>
                <a:spcPts val="575"/>
              </a:spcBef>
              <a:buNone/>
              <a:tabLst>
                <a:tab pos="813435" algn="l"/>
              </a:tabLst>
            </a:pPr>
            <a:r>
              <a:rPr lang="en-US" sz="2800" spc="-15" dirty="0">
                <a:latin typeface="Comic Sans MS"/>
                <a:cs typeface="Comic Sans MS"/>
              </a:rPr>
              <a:t>5.5 E</a:t>
            </a:r>
            <a:r>
              <a:rPr lang="en-US" sz="2800" spc="-25" dirty="0">
                <a:latin typeface="Comic Sans MS"/>
                <a:cs typeface="Comic Sans MS"/>
              </a:rPr>
              <a:t>t</a:t>
            </a:r>
            <a:r>
              <a:rPr lang="en-US" sz="2800" dirty="0">
                <a:latin typeface="Comic Sans MS"/>
                <a:cs typeface="Comic Sans MS"/>
              </a:rPr>
              <a:t>hernet</a:t>
            </a:r>
          </a:p>
          <a:p>
            <a:pPr>
              <a:lnSpc>
                <a:spcPct val="150000"/>
              </a:lnSpc>
            </a:pPr>
            <a:endParaRPr lang="en-US" dirty="0"/>
          </a:p>
        </p:txBody>
      </p:sp>
      <p:sp>
        <p:nvSpPr>
          <p:cNvPr id="5" name="Date Placeholder 4"/>
          <p:cNvSpPr>
            <a:spLocks noGrp="1"/>
          </p:cNvSpPr>
          <p:nvPr>
            <p:ph type="dt" sz="half" idx="10"/>
          </p:nvPr>
        </p:nvSpPr>
        <p:spPr/>
        <p:txBody>
          <a:bodyPr/>
          <a:lstStyle/>
          <a:p>
            <a:pPr>
              <a:defRPr/>
            </a:pPr>
            <a:fld id="{A5923BB1-4411-4158-AB99-71ADBE8064AA}"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14</a:t>
            </a:fld>
            <a:endParaRPr lang="en-US"/>
          </a:p>
        </p:txBody>
      </p:sp>
    </p:spTree>
    <p:extLst>
      <p:ext uri="{BB962C8B-B14F-4D97-AF65-F5344CB8AC3E}">
        <p14:creationId xmlns:p14="http://schemas.microsoft.com/office/powerpoint/2010/main" val="14828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Error Detection</a:t>
            </a:r>
            <a:endParaRPr lang="en-US" dirty="0"/>
          </a:p>
        </p:txBody>
      </p:sp>
      <p:sp>
        <p:nvSpPr>
          <p:cNvPr id="3" name="object 3"/>
          <p:cNvSpPr/>
          <p:nvPr/>
        </p:nvSpPr>
        <p:spPr>
          <a:xfrm>
            <a:off x="3009900" y="3322708"/>
            <a:ext cx="5670560" cy="310984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136141" y="1398766"/>
            <a:ext cx="7884795" cy="1854354"/>
          </a:xfrm>
          <a:prstGeom prst="rect">
            <a:avLst/>
          </a:prstGeom>
        </p:spPr>
        <p:txBody>
          <a:bodyPr vert="horz" wrap="square" lIns="0" tIns="0" rIns="0" bIns="0" rtlCol="0">
            <a:spAutoFit/>
          </a:bodyPr>
          <a:lstStyle/>
          <a:p>
            <a:pPr marL="12700"/>
            <a:r>
              <a:rPr sz="2000" spc="-15" dirty="0">
                <a:latin typeface="Comic Sans MS"/>
                <a:cs typeface="Comic Sans MS"/>
              </a:rPr>
              <a:t>EDC=</a:t>
            </a:r>
            <a:r>
              <a:rPr sz="2000" spc="90" dirty="0">
                <a:latin typeface="Times New Roman"/>
                <a:cs typeface="Times New Roman"/>
              </a:rPr>
              <a:t> </a:t>
            </a:r>
            <a:r>
              <a:rPr sz="2000" spc="-15" dirty="0">
                <a:latin typeface="Comic Sans MS"/>
                <a:cs typeface="Comic Sans MS"/>
              </a:rPr>
              <a:t>Error</a:t>
            </a:r>
            <a:r>
              <a:rPr sz="2000" spc="95" dirty="0">
                <a:latin typeface="Times New Roman"/>
                <a:cs typeface="Times New Roman"/>
              </a:rPr>
              <a:t> </a:t>
            </a:r>
            <a:r>
              <a:rPr sz="2000" spc="-15" dirty="0">
                <a:latin typeface="Comic Sans MS"/>
                <a:cs typeface="Comic Sans MS"/>
              </a:rPr>
              <a:t>Det</a:t>
            </a:r>
            <a:r>
              <a:rPr sz="2000" spc="-25" dirty="0">
                <a:latin typeface="Comic Sans MS"/>
                <a:cs typeface="Comic Sans MS"/>
              </a:rPr>
              <a:t>e</a:t>
            </a:r>
            <a:r>
              <a:rPr sz="2000" spc="-10" dirty="0">
                <a:latin typeface="Comic Sans MS"/>
                <a:cs typeface="Comic Sans MS"/>
              </a:rPr>
              <a:t>ction</a:t>
            </a:r>
            <a:r>
              <a:rPr sz="2000" spc="105" dirty="0">
                <a:latin typeface="Times New Roman"/>
                <a:cs typeface="Times New Roman"/>
              </a:rPr>
              <a:t> </a:t>
            </a:r>
            <a:r>
              <a:rPr sz="2000" spc="-15" dirty="0">
                <a:latin typeface="Comic Sans MS"/>
                <a:cs typeface="Comic Sans MS"/>
              </a:rPr>
              <a:t>and</a:t>
            </a:r>
            <a:r>
              <a:rPr sz="2000" spc="100" dirty="0">
                <a:latin typeface="Times New Roman"/>
                <a:cs typeface="Times New Roman"/>
              </a:rPr>
              <a:t> </a:t>
            </a:r>
            <a:r>
              <a:rPr sz="2000" spc="-10" dirty="0">
                <a:latin typeface="Comic Sans MS"/>
                <a:cs typeface="Comic Sans MS"/>
              </a:rPr>
              <a:t>Correction</a:t>
            </a:r>
            <a:r>
              <a:rPr sz="2000" spc="85" dirty="0">
                <a:latin typeface="Times New Roman"/>
                <a:cs typeface="Times New Roman"/>
              </a:rPr>
              <a:t> </a:t>
            </a:r>
            <a:r>
              <a:rPr sz="2000" spc="-15" dirty="0">
                <a:latin typeface="Comic Sans MS"/>
                <a:cs typeface="Comic Sans MS"/>
              </a:rPr>
              <a:t>bit</a:t>
            </a:r>
            <a:r>
              <a:rPr sz="2000" spc="-10" dirty="0">
                <a:latin typeface="Comic Sans MS"/>
                <a:cs typeface="Comic Sans MS"/>
              </a:rPr>
              <a:t>s</a:t>
            </a:r>
            <a:r>
              <a:rPr sz="2000" spc="105" dirty="0">
                <a:latin typeface="Times New Roman"/>
                <a:cs typeface="Times New Roman"/>
              </a:rPr>
              <a:t> </a:t>
            </a:r>
            <a:r>
              <a:rPr sz="2000" spc="-15" dirty="0">
                <a:latin typeface="Comic Sans MS"/>
                <a:cs typeface="Comic Sans MS"/>
              </a:rPr>
              <a:t>(redundancy)</a:t>
            </a:r>
            <a:endParaRPr sz="2000">
              <a:latin typeface="Comic Sans MS"/>
              <a:cs typeface="Comic Sans MS"/>
            </a:endParaRPr>
          </a:p>
          <a:p>
            <a:pPr marL="12700">
              <a:tabLst>
                <a:tab pos="499745" algn="l"/>
              </a:tabLst>
            </a:pPr>
            <a:r>
              <a:rPr sz="2000" spc="-15" dirty="0">
                <a:latin typeface="Comic Sans MS"/>
                <a:cs typeface="Comic Sans MS"/>
              </a:rPr>
              <a:t>D</a:t>
            </a:r>
            <a:r>
              <a:rPr sz="2000" spc="-15" dirty="0">
                <a:latin typeface="Times New Roman"/>
                <a:cs typeface="Times New Roman"/>
              </a:rPr>
              <a:t>	</a:t>
            </a:r>
            <a:r>
              <a:rPr sz="2000" spc="-15" dirty="0">
                <a:latin typeface="Comic Sans MS"/>
                <a:cs typeface="Comic Sans MS"/>
              </a:rPr>
              <a:t>=</a:t>
            </a:r>
            <a:r>
              <a:rPr sz="2000" spc="95" dirty="0">
                <a:latin typeface="Times New Roman"/>
                <a:cs typeface="Times New Roman"/>
              </a:rPr>
              <a:t> </a:t>
            </a:r>
            <a:r>
              <a:rPr sz="2000" spc="-15" dirty="0">
                <a:latin typeface="Comic Sans MS"/>
                <a:cs typeface="Comic Sans MS"/>
              </a:rPr>
              <a:t>Data</a:t>
            </a:r>
            <a:r>
              <a:rPr sz="2000" spc="95" dirty="0">
                <a:latin typeface="Times New Roman"/>
                <a:cs typeface="Times New Roman"/>
              </a:rPr>
              <a:t> </a:t>
            </a:r>
            <a:r>
              <a:rPr sz="2000" spc="-15" dirty="0">
                <a:latin typeface="Comic Sans MS"/>
                <a:cs typeface="Comic Sans MS"/>
              </a:rPr>
              <a:t>protected</a:t>
            </a:r>
            <a:r>
              <a:rPr sz="2000" spc="100" dirty="0">
                <a:latin typeface="Times New Roman"/>
                <a:cs typeface="Times New Roman"/>
              </a:rPr>
              <a:t> </a:t>
            </a:r>
            <a:r>
              <a:rPr sz="2000" spc="-20" dirty="0">
                <a:latin typeface="Comic Sans MS"/>
                <a:cs typeface="Comic Sans MS"/>
              </a:rPr>
              <a:t>b</a:t>
            </a:r>
            <a:r>
              <a:rPr sz="2000" spc="-15" dirty="0">
                <a:latin typeface="Comic Sans MS"/>
                <a:cs typeface="Comic Sans MS"/>
              </a:rPr>
              <a:t>y</a:t>
            </a:r>
            <a:r>
              <a:rPr sz="2000" spc="95" dirty="0">
                <a:latin typeface="Times New Roman"/>
                <a:cs typeface="Times New Roman"/>
              </a:rPr>
              <a:t> </a:t>
            </a:r>
            <a:r>
              <a:rPr sz="2000" spc="-10" dirty="0">
                <a:latin typeface="Comic Sans MS"/>
                <a:cs typeface="Comic Sans MS"/>
              </a:rPr>
              <a:t>error</a:t>
            </a:r>
            <a:r>
              <a:rPr sz="2000" spc="110" dirty="0">
                <a:latin typeface="Times New Roman"/>
                <a:cs typeface="Times New Roman"/>
              </a:rPr>
              <a:t> </a:t>
            </a:r>
            <a:r>
              <a:rPr sz="2000" spc="-15" dirty="0">
                <a:latin typeface="Comic Sans MS"/>
                <a:cs typeface="Comic Sans MS"/>
              </a:rPr>
              <a:t>ch</a:t>
            </a:r>
            <a:r>
              <a:rPr sz="2000" spc="-25" dirty="0">
                <a:latin typeface="Comic Sans MS"/>
                <a:cs typeface="Comic Sans MS"/>
              </a:rPr>
              <a:t>e</a:t>
            </a:r>
            <a:r>
              <a:rPr sz="2000" spc="-10" dirty="0">
                <a:latin typeface="Comic Sans MS"/>
                <a:cs typeface="Comic Sans MS"/>
              </a:rPr>
              <a:t>cking,</a:t>
            </a:r>
            <a:r>
              <a:rPr sz="2000" spc="90" dirty="0">
                <a:latin typeface="Times New Roman"/>
                <a:cs typeface="Times New Roman"/>
              </a:rPr>
              <a:t> </a:t>
            </a:r>
            <a:r>
              <a:rPr sz="2000" spc="-15" dirty="0">
                <a:latin typeface="Comic Sans MS"/>
                <a:cs typeface="Comic Sans MS"/>
              </a:rPr>
              <a:t>may</a:t>
            </a:r>
            <a:r>
              <a:rPr sz="2000" spc="95" dirty="0">
                <a:latin typeface="Times New Roman"/>
                <a:cs typeface="Times New Roman"/>
              </a:rPr>
              <a:t> </a:t>
            </a:r>
            <a:r>
              <a:rPr sz="2000" spc="-15" dirty="0">
                <a:latin typeface="Comic Sans MS"/>
                <a:cs typeface="Comic Sans MS"/>
              </a:rPr>
              <a:t>in</a:t>
            </a:r>
            <a:r>
              <a:rPr sz="2000" spc="-25" dirty="0">
                <a:latin typeface="Comic Sans MS"/>
                <a:cs typeface="Comic Sans MS"/>
              </a:rPr>
              <a:t>c</a:t>
            </a:r>
            <a:r>
              <a:rPr sz="2000" spc="-10" dirty="0">
                <a:latin typeface="Comic Sans MS"/>
                <a:cs typeface="Comic Sans MS"/>
              </a:rPr>
              <a:t>lude</a:t>
            </a:r>
            <a:r>
              <a:rPr sz="2000" spc="114" dirty="0">
                <a:latin typeface="Times New Roman"/>
                <a:cs typeface="Times New Roman"/>
              </a:rPr>
              <a:t> </a:t>
            </a:r>
            <a:r>
              <a:rPr sz="2000" spc="-15" dirty="0">
                <a:latin typeface="Comic Sans MS"/>
                <a:cs typeface="Comic Sans MS"/>
              </a:rPr>
              <a:t>he</a:t>
            </a:r>
            <a:r>
              <a:rPr sz="2000" spc="-25" dirty="0">
                <a:latin typeface="Comic Sans MS"/>
                <a:cs typeface="Comic Sans MS"/>
              </a:rPr>
              <a:t>a</a:t>
            </a:r>
            <a:r>
              <a:rPr sz="2000" spc="-20" dirty="0">
                <a:latin typeface="Comic Sans MS"/>
                <a:cs typeface="Comic Sans MS"/>
              </a:rPr>
              <a:t>de</a:t>
            </a:r>
            <a:r>
              <a:rPr sz="2000" spc="-10" dirty="0">
                <a:latin typeface="Comic Sans MS"/>
                <a:cs typeface="Comic Sans MS"/>
              </a:rPr>
              <a:t>r</a:t>
            </a:r>
            <a:r>
              <a:rPr sz="2000" spc="114" dirty="0">
                <a:latin typeface="Times New Roman"/>
                <a:cs typeface="Times New Roman"/>
              </a:rPr>
              <a:t> </a:t>
            </a:r>
            <a:r>
              <a:rPr sz="2000" spc="-15" dirty="0">
                <a:latin typeface="Comic Sans MS"/>
                <a:cs typeface="Comic Sans MS"/>
              </a:rPr>
              <a:t>fields</a:t>
            </a:r>
            <a:endParaRPr sz="2000">
              <a:latin typeface="Comic Sans MS"/>
              <a:cs typeface="Comic Sans MS"/>
            </a:endParaRPr>
          </a:p>
          <a:p>
            <a:pPr>
              <a:spcBef>
                <a:spcPts val="44"/>
              </a:spcBef>
            </a:pPr>
            <a:endParaRPr sz="2050">
              <a:latin typeface="Times New Roman"/>
              <a:cs typeface="Times New Roman"/>
            </a:endParaRPr>
          </a:p>
          <a:p>
            <a:pPr marL="186690" indent="-173990">
              <a:buFont typeface="Comic Sans MS"/>
              <a:buChar char="•"/>
              <a:tabLst>
                <a:tab pos="187325" algn="l"/>
              </a:tabLst>
            </a:pPr>
            <a:r>
              <a:rPr sz="2000" spc="-15" dirty="0">
                <a:latin typeface="Comic Sans MS"/>
                <a:cs typeface="Comic Sans MS"/>
              </a:rPr>
              <a:t>Error</a:t>
            </a:r>
            <a:r>
              <a:rPr sz="2000" spc="100" dirty="0">
                <a:latin typeface="Times New Roman"/>
                <a:cs typeface="Times New Roman"/>
              </a:rPr>
              <a:t> </a:t>
            </a:r>
            <a:r>
              <a:rPr sz="2000" spc="-15" dirty="0">
                <a:latin typeface="Comic Sans MS"/>
                <a:cs typeface="Comic Sans MS"/>
              </a:rPr>
              <a:t>detection</a:t>
            </a:r>
            <a:r>
              <a:rPr sz="2000" spc="114" dirty="0">
                <a:latin typeface="Times New Roman"/>
                <a:cs typeface="Times New Roman"/>
              </a:rPr>
              <a:t> </a:t>
            </a:r>
            <a:r>
              <a:rPr sz="2000" spc="-20" dirty="0">
                <a:latin typeface="Comic Sans MS"/>
                <a:cs typeface="Comic Sans MS"/>
              </a:rPr>
              <a:t>no</a:t>
            </a:r>
            <a:r>
              <a:rPr sz="2000" spc="-10" dirty="0">
                <a:latin typeface="Comic Sans MS"/>
                <a:cs typeface="Comic Sans MS"/>
              </a:rPr>
              <a:t>t</a:t>
            </a:r>
            <a:r>
              <a:rPr sz="2000" spc="95" dirty="0">
                <a:latin typeface="Times New Roman"/>
                <a:cs typeface="Times New Roman"/>
              </a:rPr>
              <a:t> </a:t>
            </a:r>
            <a:r>
              <a:rPr sz="2000" spc="-20" dirty="0">
                <a:latin typeface="Comic Sans MS"/>
                <a:cs typeface="Comic Sans MS"/>
              </a:rPr>
              <a:t>100%</a:t>
            </a:r>
            <a:r>
              <a:rPr sz="2000" spc="114" dirty="0">
                <a:latin typeface="Times New Roman"/>
                <a:cs typeface="Times New Roman"/>
              </a:rPr>
              <a:t> </a:t>
            </a:r>
            <a:r>
              <a:rPr sz="2000" spc="-15" dirty="0">
                <a:latin typeface="Comic Sans MS"/>
                <a:cs typeface="Comic Sans MS"/>
              </a:rPr>
              <a:t>reliab</a:t>
            </a:r>
            <a:r>
              <a:rPr sz="2000" spc="-5" dirty="0">
                <a:latin typeface="Comic Sans MS"/>
                <a:cs typeface="Comic Sans MS"/>
              </a:rPr>
              <a:t>l</a:t>
            </a:r>
            <a:r>
              <a:rPr sz="2000" spc="-10" dirty="0">
                <a:latin typeface="Comic Sans MS"/>
                <a:cs typeface="Comic Sans MS"/>
              </a:rPr>
              <a:t>e!</a:t>
            </a:r>
            <a:endParaRPr sz="2000">
              <a:latin typeface="Comic Sans MS"/>
              <a:cs typeface="Comic Sans MS"/>
            </a:endParaRPr>
          </a:p>
          <a:p>
            <a:pPr marL="643890" lvl="1" indent="-173990">
              <a:buFont typeface="Comic Sans MS"/>
              <a:buChar char="•"/>
              <a:tabLst>
                <a:tab pos="644525" algn="l"/>
              </a:tabLst>
            </a:pPr>
            <a:r>
              <a:rPr sz="2000" spc="-10" dirty="0">
                <a:latin typeface="Comic Sans MS"/>
                <a:cs typeface="Comic Sans MS"/>
              </a:rPr>
              <a:t>protocol</a:t>
            </a:r>
            <a:r>
              <a:rPr sz="2000" spc="85" dirty="0">
                <a:latin typeface="Times New Roman"/>
                <a:cs typeface="Times New Roman"/>
              </a:rPr>
              <a:t> </a:t>
            </a:r>
            <a:r>
              <a:rPr sz="2000" spc="-15" dirty="0">
                <a:latin typeface="Comic Sans MS"/>
                <a:cs typeface="Comic Sans MS"/>
              </a:rPr>
              <a:t>may</a:t>
            </a:r>
            <a:r>
              <a:rPr sz="2000" spc="95" dirty="0">
                <a:latin typeface="Times New Roman"/>
                <a:cs typeface="Times New Roman"/>
              </a:rPr>
              <a:t> </a:t>
            </a:r>
            <a:r>
              <a:rPr sz="2000" spc="-15" dirty="0">
                <a:latin typeface="Comic Sans MS"/>
                <a:cs typeface="Comic Sans MS"/>
              </a:rPr>
              <a:t>miss</a:t>
            </a:r>
            <a:r>
              <a:rPr sz="2000" spc="110" dirty="0">
                <a:latin typeface="Times New Roman"/>
                <a:cs typeface="Times New Roman"/>
              </a:rPr>
              <a:t> </a:t>
            </a:r>
            <a:r>
              <a:rPr sz="2000" spc="-15" dirty="0">
                <a:latin typeface="Comic Sans MS"/>
                <a:cs typeface="Comic Sans MS"/>
              </a:rPr>
              <a:t>some</a:t>
            </a:r>
            <a:r>
              <a:rPr sz="2000" spc="95" dirty="0">
                <a:latin typeface="Times New Roman"/>
                <a:cs typeface="Times New Roman"/>
              </a:rPr>
              <a:t> </a:t>
            </a:r>
            <a:r>
              <a:rPr sz="2000" spc="-10" dirty="0">
                <a:latin typeface="Comic Sans MS"/>
                <a:cs typeface="Comic Sans MS"/>
              </a:rPr>
              <a:t>errors,</a:t>
            </a:r>
            <a:r>
              <a:rPr sz="2000" spc="105" dirty="0">
                <a:latin typeface="Times New Roman"/>
                <a:cs typeface="Times New Roman"/>
              </a:rPr>
              <a:t> </a:t>
            </a:r>
            <a:r>
              <a:rPr sz="2000" spc="-20" dirty="0">
                <a:latin typeface="Comic Sans MS"/>
                <a:cs typeface="Comic Sans MS"/>
              </a:rPr>
              <a:t>bu</a:t>
            </a:r>
            <a:r>
              <a:rPr sz="2000" spc="-10" dirty="0">
                <a:latin typeface="Comic Sans MS"/>
                <a:cs typeface="Comic Sans MS"/>
              </a:rPr>
              <a:t>t</a:t>
            </a:r>
            <a:r>
              <a:rPr sz="2000" spc="95" dirty="0">
                <a:latin typeface="Times New Roman"/>
                <a:cs typeface="Times New Roman"/>
              </a:rPr>
              <a:t> </a:t>
            </a:r>
            <a:r>
              <a:rPr sz="2000" spc="-15" dirty="0">
                <a:latin typeface="Comic Sans MS"/>
                <a:cs typeface="Comic Sans MS"/>
              </a:rPr>
              <a:t>rare</a:t>
            </a:r>
            <a:r>
              <a:rPr sz="2000" spc="-20" dirty="0">
                <a:latin typeface="Comic Sans MS"/>
                <a:cs typeface="Comic Sans MS"/>
              </a:rPr>
              <a:t>l</a:t>
            </a:r>
            <a:r>
              <a:rPr sz="2000" spc="-15" dirty="0">
                <a:latin typeface="Comic Sans MS"/>
                <a:cs typeface="Comic Sans MS"/>
              </a:rPr>
              <a:t>y</a:t>
            </a:r>
            <a:endParaRPr sz="2000">
              <a:latin typeface="Comic Sans MS"/>
              <a:cs typeface="Comic Sans MS"/>
            </a:endParaRPr>
          </a:p>
          <a:p>
            <a:pPr marL="643890" lvl="1" indent="-173990">
              <a:buFont typeface="Comic Sans MS"/>
              <a:buChar char="•"/>
              <a:tabLst>
                <a:tab pos="644525" algn="l"/>
              </a:tabLst>
            </a:pPr>
            <a:r>
              <a:rPr sz="2000" spc="-10" dirty="0">
                <a:latin typeface="Comic Sans MS"/>
                <a:cs typeface="Comic Sans MS"/>
              </a:rPr>
              <a:t>larger</a:t>
            </a:r>
            <a:r>
              <a:rPr sz="2000" spc="114" dirty="0">
                <a:latin typeface="Times New Roman"/>
                <a:cs typeface="Times New Roman"/>
              </a:rPr>
              <a:t> </a:t>
            </a:r>
            <a:r>
              <a:rPr sz="2000" spc="-15" dirty="0">
                <a:latin typeface="Comic Sans MS"/>
                <a:cs typeface="Comic Sans MS"/>
              </a:rPr>
              <a:t>EDC</a:t>
            </a:r>
            <a:r>
              <a:rPr sz="2000" spc="95" dirty="0">
                <a:latin typeface="Times New Roman"/>
                <a:cs typeface="Times New Roman"/>
              </a:rPr>
              <a:t> </a:t>
            </a:r>
            <a:r>
              <a:rPr sz="2000" spc="-25" dirty="0">
                <a:latin typeface="Comic Sans MS"/>
                <a:cs typeface="Comic Sans MS"/>
              </a:rPr>
              <a:t>f</a:t>
            </a:r>
            <a:r>
              <a:rPr sz="2000" spc="-15" dirty="0">
                <a:latin typeface="Comic Sans MS"/>
                <a:cs typeface="Comic Sans MS"/>
              </a:rPr>
              <a:t>ield</a:t>
            </a:r>
            <a:r>
              <a:rPr sz="2000" spc="105" dirty="0">
                <a:latin typeface="Times New Roman"/>
                <a:cs typeface="Times New Roman"/>
              </a:rPr>
              <a:t> </a:t>
            </a:r>
            <a:r>
              <a:rPr sz="2000" spc="-10" dirty="0">
                <a:latin typeface="Comic Sans MS"/>
                <a:cs typeface="Comic Sans MS"/>
              </a:rPr>
              <a:t>yi</a:t>
            </a:r>
            <a:r>
              <a:rPr sz="2000" spc="-25" dirty="0">
                <a:latin typeface="Comic Sans MS"/>
                <a:cs typeface="Comic Sans MS"/>
              </a:rPr>
              <a:t>e</a:t>
            </a:r>
            <a:r>
              <a:rPr sz="2000" spc="-10" dirty="0">
                <a:latin typeface="Comic Sans MS"/>
                <a:cs typeface="Comic Sans MS"/>
              </a:rPr>
              <a:t>lds</a:t>
            </a:r>
            <a:r>
              <a:rPr sz="2000" spc="114" dirty="0">
                <a:latin typeface="Times New Roman"/>
                <a:cs typeface="Times New Roman"/>
              </a:rPr>
              <a:t> </a:t>
            </a:r>
            <a:r>
              <a:rPr sz="2000" spc="-20" dirty="0">
                <a:latin typeface="Comic Sans MS"/>
                <a:cs typeface="Comic Sans MS"/>
              </a:rPr>
              <a:t>bette</a:t>
            </a:r>
            <a:r>
              <a:rPr sz="2000" spc="-10" dirty="0">
                <a:latin typeface="Comic Sans MS"/>
                <a:cs typeface="Comic Sans MS"/>
              </a:rPr>
              <a:t>r</a:t>
            </a:r>
            <a:r>
              <a:rPr sz="2000" spc="110" dirty="0">
                <a:latin typeface="Times New Roman"/>
                <a:cs typeface="Times New Roman"/>
              </a:rPr>
              <a:t> </a:t>
            </a:r>
            <a:r>
              <a:rPr sz="2000" spc="-15" dirty="0">
                <a:latin typeface="Comic Sans MS"/>
                <a:cs typeface="Comic Sans MS"/>
              </a:rPr>
              <a:t>detection</a:t>
            </a:r>
            <a:r>
              <a:rPr sz="2000" spc="114" dirty="0">
                <a:latin typeface="Times New Roman"/>
                <a:cs typeface="Times New Roman"/>
              </a:rPr>
              <a:t> </a:t>
            </a:r>
            <a:r>
              <a:rPr sz="2000" spc="-15" dirty="0">
                <a:latin typeface="Comic Sans MS"/>
                <a:cs typeface="Comic Sans MS"/>
              </a:rPr>
              <a:t>and</a:t>
            </a:r>
            <a:r>
              <a:rPr sz="2000" spc="105" dirty="0">
                <a:latin typeface="Times New Roman"/>
                <a:cs typeface="Times New Roman"/>
              </a:rPr>
              <a:t> </a:t>
            </a:r>
            <a:r>
              <a:rPr sz="2000" spc="-10" dirty="0">
                <a:latin typeface="Comic Sans MS"/>
                <a:cs typeface="Comic Sans MS"/>
              </a:rPr>
              <a:t>correction</a:t>
            </a:r>
            <a:endParaRPr sz="2000">
              <a:latin typeface="Comic Sans MS"/>
              <a:cs typeface="Comic Sans MS"/>
            </a:endParaRPr>
          </a:p>
        </p:txBody>
      </p:sp>
      <p:sp>
        <p:nvSpPr>
          <p:cNvPr id="5" name="object 5"/>
          <p:cNvSpPr/>
          <p:nvPr/>
        </p:nvSpPr>
        <p:spPr>
          <a:xfrm>
            <a:off x="6908810" y="3916430"/>
            <a:ext cx="176530" cy="193675"/>
          </a:xfrm>
          <a:custGeom>
            <a:avLst/>
            <a:gdLst/>
            <a:ahLst/>
            <a:cxnLst/>
            <a:rect l="l" t="t" r="r" b="b"/>
            <a:pathLst>
              <a:path w="176529" h="193675">
                <a:moveTo>
                  <a:pt x="0" y="193667"/>
                </a:moveTo>
                <a:lnTo>
                  <a:pt x="176212" y="193667"/>
                </a:lnTo>
                <a:lnTo>
                  <a:pt x="176212" y="0"/>
                </a:lnTo>
                <a:lnTo>
                  <a:pt x="0" y="0"/>
                </a:lnTo>
                <a:lnTo>
                  <a:pt x="0" y="193667"/>
                </a:lnTo>
                <a:close/>
              </a:path>
            </a:pathLst>
          </a:custGeom>
          <a:solidFill>
            <a:srgbClr val="FFFFFF"/>
          </a:solidFill>
        </p:spPr>
        <p:txBody>
          <a:bodyPr wrap="square" lIns="0" tIns="0" rIns="0" bIns="0" rtlCol="0"/>
          <a:lstStyle/>
          <a:p>
            <a:endParaRPr/>
          </a:p>
        </p:txBody>
      </p:sp>
      <p:sp>
        <p:nvSpPr>
          <p:cNvPr id="6" name="object 6"/>
          <p:cNvSpPr txBox="1"/>
          <p:nvPr/>
        </p:nvSpPr>
        <p:spPr>
          <a:xfrm>
            <a:off x="6376673" y="3935877"/>
            <a:ext cx="786130" cy="215444"/>
          </a:xfrm>
          <a:prstGeom prst="rect">
            <a:avLst/>
          </a:prstGeom>
        </p:spPr>
        <p:txBody>
          <a:bodyPr vert="horz" wrap="square" lIns="0" tIns="0" rIns="0" bIns="0" rtlCol="0">
            <a:spAutoFit/>
          </a:bodyPr>
          <a:lstStyle/>
          <a:p>
            <a:pPr marL="12700"/>
            <a:r>
              <a:rPr sz="1400" spc="-15" dirty="0">
                <a:latin typeface="Arial"/>
                <a:cs typeface="Arial"/>
              </a:rPr>
              <a:t>ot</a:t>
            </a:r>
            <a:r>
              <a:rPr sz="1400" spc="-5" dirty="0">
                <a:latin typeface="Arial"/>
                <a:cs typeface="Arial"/>
              </a:rPr>
              <a:t>h</a:t>
            </a:r>
            <a:r>
              <a:rPr sz="1400" spc="-15" dirty="0">
                <a:latin typeface="Arial"/>
                <a:cs typeface="Arial"/>
              </a:rPr>
              <a:t>erwise</a:t>
            </a:r>
            <a:endParaRPr sz="1400">
              <a:latin typeface="Arial"/>
              <a:cs typeface="Arial"/>
            </a:endParaRPr>
          </a:p>
        </p:txBody>
      </p:sp>
      <p:sp>
        <p:nvSpPr>
          <p:cNvPr id="8" name="Date Placeholder 7"/>
          <p:cNvSpPr>
            <a:spLocks noGrp="1"/>
          </p:cNvSpPr>
          <p:nvPr>
            <p:ph type="dt" sz="half" idx="10"/>
          </p:nvPr>
        </p:nvSpPr>
        <p:spPr/>
        <p:txBody>
          <a:bodyPr/>
          <a:lstStyle/>
          <a:p>
            <a:pPr>
              <a:defRPr/>
            </a:pPr>
            <a:fld id="{A496A90F-F356-40A5-A17B-43C314F065D2}" type="datetime1">
              <a:rPr lang="en-US" smtClean="0"/>
              <a:t>8/1/2022</a:t>
            </a:fld>
            <a:endParaRPr lang="en-US"/>
          </a:p>
        </p:txBody>
      </p:sp>
      <p:sp>
        <p:nvSpPr>
          <p:cNvPr id="9" name="Slide Number Placeholder 8"/>
          <p:cNvSpPr>
            <a:spLocks noGrp="1"/>
          </p:cNvSpPr>
          <p:nvPr>
            <p:ph type="sldNum" sz="quarter" idx="12"/>
          </p:nvPr>
        </p:nvSpPr>
        <p:spPr/>
        <p:txBody>
          <a:bodyPr/>
          <a:lstStyle/>
          <a:p>
            <a:pPr>
              <a:defRPr/>
            </a:pPr>
            <a:fld id="{E4C85445-B2EB-477F-BE91-EE4EE8348091}" type="slidenum">
              <a:rPr lang="en-US" smtClean="0"/>
              <a:pPr>
                <a:defRPr/>
              </a:pPr>
              <a:t>15</a:t>
            </a:fld>
            <a:endParaRPr lang="en-US"/>
          </a:p>
        </p:txBody>
      </p:sp>
    </p:spTree>
    <p:extLst>
      <p:ext uri="{BB962C8B-B14F-4D97-AF65-F5344CB8AC3E}">
        <p14:creationId xmlns:p14="http://schemas.microsoft.com/office/powerpoint/2010/main" val="281351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Parity Checking</a:t>
            </a:r>
            <a:endParaRPr lang="en-US" dirty="0"/>
          </a:p>
        </p:txBody>
      </p:sp>
      <p:sp>
        <p:nvSpPr>
          <p:cNvPr id="4" name="object 4"/>
          <p:cNvSpPr txBox="1"/>
          <p:nvPr/>
        </p:nvSpPr>
        <p:spPr>
          <a:xfrm>
            <a:off x="1964691" y="1542287"/>
            <a:ext cx="2436495" cy="369332"/>
          </a:xfrm>
          <a:prstGeom prst="rect">
            <a:avLst/>
          </a:prstGeom>
        </p:spPr>
        <p:txBody>
          <a:bodyPr vert="horz" wrap="square" lIns="0" tIns="0" rIns="0" bIns="0" rtlCol="0">
            <a:spAutoFit/>
          </a:bodyPr>
          <a:lstStyle/>
          <a:p>
            <a:pPr marL="12700"/>
            <a:r>
              <a:rPr sz="2400" spc="-5" dirty="0">
                <a:solidFill>
                  <a:srgbClr val="FF0000"/>
                </a:solidFill>
                <a:latin typeface="Comic Sans MS"/>
                <a:cs typeface="Comic Sans MS"/>
              </a:rPr>
              <a:t>Singl</a:t>
            </a:r>
            <a:r>
              <a:rPr sz="2400" dirty="0">
                <a:solidFill>
                  <a:srgbClr val="FF0000"/>
                </a:solidFill>
                <a:latin typeface="Comic Sans MS"/>
                <a:cs typeface="Comic Sans MS"/>
              </a:rPr>
              <a:t>e</a:t>
            </a:r>
            <a:r>
              <a:rPr sz="2400" spc="120" dirty="0">
                <a:solidFill>
                  <a:srgbClr val="FF0000"/>
                </a:solidFill>
                <a:latin typeface="Times New Roman"/>
                <a:cs typeface="Times New Roman"/>
              </a:rPr>
              <a:t> </a:t>
            </a:r>
            <a:r>
              <a:rPr sz="2400" spc="-5" dirty="0">
                <a:solidFill>
                  <a:srgbClr val="FF0000"/>
                </a:solidFill>
                <a:latin typeface="Comic Sans MS"/>
                <a:cs typeface="Comic Sans MS"/>
              </a:rPr>
              <a:t>Bi</a:t>
            </a:r>
            <a:r>
              <a:rPr sz="2400" dirty="0">
                <a:solidFill>
                  <a:srgbClr val="FF0000"/>
                </a:solidFill>
                <a:latin typeface="Comic Sans MS"/>
                <a:cs typeface="Comic Sans MS"/>
              </a:rPr>
              <a:t>t</a:t>
            </a:r>
            <a:r>
              <a:rPr sz="2400" spc="114" dirty="0">
                <a:solidFill>
                  <a:srgbClr val="FF0000"/>
                </a:solidFill>
                <a:latin typeface="Times New Roman"/>
                <a:cs typeface="Times New Roman"/>
              </a:rPr>
              <a:t> </a:t>
            </a:r>
            <a:r>
              <a:rPr sz="2400" spc="-15" dirty="0">
                <a:solidFill>
                  <a:srgbClr val="FF0000"/>
                </a:solidFill>
                <a:latin typeface="Comic Sans MS"/>
                <a:cs typeface="Comic Sans MS"/>
              </a:rPr>
              <a:t>Parit</a:t>
            </a:r>
            <a:r>
              <a:rPr sz="2400" spc="-30" dirty="0">
                <a:solidFill>
                  <a:srgbClr val="FF0000"/>
                </a:solidFill>
                <a:latin typeface="Comic Sans MS"/>
                <a:cs typeface="Comic Sans MS"/>
              </a:rPr>
              <a:t>y</a:t>
            </a:r>
            <a:r>
              <a:rPr sz="2400" spc="-10" dirty="0">
                <a:solidFill>
                  <a:srgbClr val="FF0000"/>
                </a:solidFill>
                <a:latin typeface="Comic Sans MS"/>
                <a:cs typeface="Comic Sans MS"/>
              </a:rPr>
              <a:t>:</a:t>
            </a:r>
            <a:endParaRPr sz="2400">
              <a:latin typeface="Comic Sans MS"/>
              <a:cs typeface="Comic Sans MS"/>
            </a:endParaRPr>
          </a:p>
        </p:txBody>
      </p:sp>
      <p:sp>
        <p:nvSpPr>
          <p:cNvPr id="5" name="object 5"/>
          <p:cNvSpPr/>
          <p:nvPr/>
        </p:nvSpPr>
        <p:spPr>
          <a:xfrm>
            <a:off x="1977391" y="1849130"/>
            <a:ext cx="2411095" cy="0"/>
          </a:xfrm>
          <a:custGeom>
            <a:avLst/>
            <a:gdLst/>
            <a:ahLst/>
            <a:cxnLst/>
            <a:rect l="l" t="t" r="r" b="b"/>
            <a:pathLst>
              <a:path w="2411095">
                <a:moveTo>
                  <a:pt x="0" y="0"/>
                </a:moveTo>
                <a:lnTo>
                  <a:pt x="2410967" y="0"/>
                </a:lnTo>
              </a:path>
            </a:pathLst>
          </a:custGeom>
          <a:ln w="27177">
            <a:solidFill>
              <a:srgbClr val="FF0000"/>
            </a:solidFill>
          </a:ln>
        </p:spPr>
        <p:txBody>
          <a:bodyPr wrap="square" lIns="0" tIns="0" rIns="0" bIns="0" rtlCol="0"/>
          <a:lstStyle/>
          <a:p>
            <a:endParaRPr/>
          </a:p>
        </p:txBody>
      </p:sp>
      <p:sp>
        <p:nvSpPr>
          <p:cNvPr id="6" name="object 6"/>
          <p:cNvSpPr txBox="1"/>
          <p:nvPr/>
        </p:nvSpPr>
        <p:spPr>
          <a:xfrm>
            <a:off x="1964691" y="1891421"/>
            <a:ext cx="2386965" cy="246221"/>
          </a:xfrm>
          <a:prstGeom prst="rect">
            <a:avLst/>
          </a:prstGeom>
        </p:spPr>
        <p:txBody>
          <a:bodyPr vert="horz" wrap="square" lIns="0" tIns="0" rIns="0" bIns="0" rtlCol="0">
            <a:spAutoFit/>
          </a:bodyPr>
          <a:lstStyle/>
          <a:p>
            <a:pPr marL="12700"/>
            <a:r>
              <a:rPr sz="1600" b="1" dirty="0">
                <a:latin typeface="Comic Sans MS"/>
                <a:cs typeface="Comic Sans MS"/>
              </a:rPr>
              <a:t>Detect</a:t>
            </a:r>
            <a:r>
              <a:rPr sz="1600" b="1" dirty="0">
                <a:latin typeface="Times New Roman"/>
                <a:cs typeface="Times New Roman"/>
              </a:rPr>
              <a:t> </a:t>
            </a:r>
            <a:r>
              <a:rPr sz="1600" b="1" spc="-110" dirty="0">
                <a:latin typeface="Times New Roman"/>
                <a:cs typeface="Times New Roman"/>
              </a:rPr>
              <a:t> </a:t>
            </a:r>
            <a:r>
              <a:rPr sz="1600" b="1" dirty="0">
                <a:latin typeface="Comic Sans MS"/>
                <a:cs typeface="Comic Sans MS"/>
              </a:rPr>
              <a:t>single</a:t>
            </a:r>
            <a:r>
              <a:rPr sz="1600" b="1" dirty="0">
                <a:latin typeface="Times New Roman"/>
                <a:cs typeface="Times New Roman"/>
              </a:rPr>
              <a:t> </a:t>
            </a:r>
            <a:r>
              <a:rPr sz="1600" b="1" spc="-105" dirty="0">
                <a:latin typeface="Times New Roman"/>
                <a:cs typeface="Times New Roman"/>
              </a:rPr>
              <a:t> </a:t>
            </a:r>
            <a:r>
              <a:rPr sz="1600" b="1" spc="-5" dirty="0">
                <a:latin typeface="Comic Sans MS"/>
                <a:cs typeface="Comic Sans MS"/>
              </a:rPr>
              <a:t>bi</a:t>
            </a:r>
            <a:r>
              <a:rPr sz="1600" b="1" dirty="0">
                <a:latin typeface="Comic Sans MS"/>
                <a:cs typeface="Comic Sans MS"/>
              </a:rPr>
              <a:t>t</a:t>
            </a:r>
            <a:r>
              <a:rPr sz="1600" b="1" dirty="0">
                <a:latin typeface="Times New Roman"/>
                <a:cs typeface="Times New Roman"/>
              </a:rPr>
              <a:t> </a:t>
            </a:r>
            <a:r>
              <a:rPr sz="1600" b="1" spc="-105" dirty="0">
                <a:latin typeface="Times New Roman"/>
                <a:cs typeface="Times New Roman"/>
              </a:rPr>
              <a:t> </a:t>
            </a:r>
            <a:r>
              <a:rPr sz="1600" b="1" spc="-5" dirty="0">
                <a:latin typeface="Comic Sans MS"/>
                <a:cs typeface="Comic Sans MS"/>
              </a:rPr>
              <a:t>err</a:t>
            </a:r>
            <a:r>
              <a:rPr sz="1600" b="1" spc="-10" dirty="0">
                <a:latin typeface="Comic Sans MS"/>
                <a:cs typeface="Comic Sans MS"/>
              </a:rPr>
              <a:t>o</a:t>
            </a:r>
            <a:r>
              <a:rPr sz="1600" b="1" spc="-5" dirty="0">
                <a:latin typeface="Comic Sans MS"/>
                <a:cs typeface="Comic Sans MS"/>
              </a:rPr>
              <a:t>rs</a:t>
            </a:r>
            <a:endParaRPr sz="1600">
              <a:latin typeface="Comic Sans MS"/>
              <a:cs typeface="Comic Sans MS"/>
            </a:endParaRPr>
          </a:p>
        </p:txBody>
      </p:sp>
      <p:sp>
        <p:nvSpPr>
          <p:cNvPr id="7" name="object 7"/>
          <p:cNvSpPr/>
          <p:nvPr/>
        </p:nvSpPr>
        <p:spPr>
          <a:xfrm>
            <a:off x="5554736" y="2220913"/>
            <a:ext cx="3751204" cy="411480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5246373" y="1489710"/>
            <a:ext cx="3938270" cy="628377"/>
          </a:xfrm>
          <a:prstGeom prst="rect">
            <a:avLst/>
          </a:prstGeom>
        </p:spPr>
        <p:txBody>
          <a:bodyPr vert="horz" wrap="square" lIns="0" tIns="0" rIns="0" bIns="0" rtlCol="0">
            <a:spAutoFit/>
          </a:bodyPr>
          <a:lstStyle/>
          <a:p>
            <a:pPr marL="12700">
              <a:lnSpc>
                <a:spcPts val="2875"/>
              </a:lnSpc>
            </a:pPr>
            <a:r>
              <a:rPr sz="2400" u="heavy" spc="-20" dirty="0">
                <a:solidFill>
                  <a:srgbClr val="FF0000"/>
                </a:solidFill>
                <a:latin typeface="Comic Sans MS"/>
                <a:cs typeface="Comic Sans MS"/>
              </a:rPr>
              <a:t>Two</a:t>
            </a:r>
            <a:r>
              <a:rPr sz="2400" u="heavy" spc="-15" dirty="0">
                <a:solidFill>
                  <a:srgbClr val="FF0000"/>
                </a:solidFill>
                <a:latin typeface="Comic Sans MS"/>
                <a:cs typeface="Comic Sans MS"/>
              </a:rPr>
              <a:t> </a:t>
            </a:r>
            <a:r>
              <a:rPr sz="2400" u="heavy" dirty="0">
                <a:solidFill>
                  <a:srgbClr val="FF0000"/>
                </a:solidFill>
                <a:latin typeface="Comic Sans MS"/>
                <a:cs typeface="Comic Sans MS"/>
              </a:rPr>
              <a:t>Dimensional</a:t>
            </a:r>
            <a:r>
              <a:rPr sz="2400" u="heavy" spc="-30" dirty="0">
                <a:solidFill>
                  <a:srgbClr val="FF0000"/>
                </a:solidFill>
                <a:latin typeface="Comic Sans MS"/>
                <a:cs typeface="Comic Sans MS"/>
              </a:rPr>
              <a:t> </a:t>
            </a:r>
            <a:r>
              <a:rPr sz="2400" u="heavy" spc="-5" dirty="0">
                <a:solidFill>
                  <a:srgbClr val="FF0000"/>
                </a:solidFill>
                <a:latin typeface="Comic Sans MS"/>
                <a:cs typeface="Comic Sans MS"/>
              </a:rPr>
              <a:t>Bit</a:t>
            </a:r>
            <a:r>
              <a:rPr sz="2400" u="heavy" spc="-15" dirty="0">
                <a:solidFill>
                  <a:srgbClr val="FF0000"/>
                </a:solidFill>
                <a:latin typeface="Comic Sans MS"/>
                <a:cs typeface="Comic Sans MS"/>
              </a:rPr>
              <a:t> Parit</a:t>
            </a:r>
            <a:r>
              <a:rPr sz="2400" u="heavy" spc="-25" dirty="0">
                <a:solidFill>
                  <a:srgbClr val="FF0000"/>
                </a:solidFill>
                <a:latin typeface="Comic Sans MS"/>
                <a:cs typeface="Comic Sans MS"/>
              </a:rPr>
              <a:t>y</a:t>
            </a:r>
            <a:r>
              <a:rPr sz="2400" b="1" u="heavy" spc="-15" dirty="0">
                <a:solidFill>
                  <a:srgbClr val="FF0000"/>
                </a:solidFill>
                <a:latin typeface="Comic Sans MS"/>
                <a:cs typeface="Comic Sans MS"/>
              </a:rPr>
              <a:t>:</a:t>
            </a:r>
            <a:endParaRPr sz="2400">
              <a:latin typeface="Comic Sans MS"/>
              <a:cs typeface="Comic Sans MS"/>
            </a:endParaRPr>
          </a:p>
          <a:p>
            <a:pPr marL="12700">
              <a:lnSpc>
                <a:spcPts val="1975"/>
              </a:lnSpc>
            </a:pPr>
            <a:r>
              <a:rPr sz="1600" b="1" dirty="0">
                <a:latin typeface="Comic Sans MS"/>
                <a:cs typeface="Comic Sans MS"/>
              </a:rPr>
              <a:t>Detect</a:t>
            </a:r>
            <a:r>
              <a:rPr sz="1600" b="1" dirty="0">
                <a:latin typeface="Times New Roman"/>
                <a:cs typeface="Times New Roman"/>
              </a:rPr>
              <a:t> </a:t>
            </a:r>
            <a:r>
              <a:rPr sz="1600" b="1" spc="-110" dirty="0">
                <a:latin typeface="Times New Roman"/>
                <a:cs typeface="Times New Roman"/>
              </a:rPr>
              <a:t> </a:t>
            </a:r>
            <a:r>
              <a:rPr sz="1650" b="1" spc="-30" dirty="0">
                <a:latin typeface="Comic Sans MS"/>
                <a:cs typeface="Comic Sans MS"/>
              </a:rPr>
              <a:t>and</a:t>
            </a:r>
            <a:r>
              <a:rPr sz="1650" b="1" dirty="0">
                <a:latin typeface="Times New Roman"/>
                <a:cs typeface="Times New Roman"/>
              </a:rPr>
              <a:t> </a:t>
            </a:r>
            <a:r>
              <a:rPr sz="1650" b="1" spc="-135" dirty="0">
                <a:latin typeface="Times New Roman"/>
                <a:cs typeface="Times New Roman"/>
              </a:rPr>
              <a:t> </a:t>
            </a:r>
            <a:r>
              <a:rPr sz="1650" b="1" spc="-40" dirty="0">
                <a:latin typeface="Comic Sans MS"/>
                <a:cs typeface="Comic Sans MS"/>
              </a:rPr>
              <a:t>c</a:t>
            </a:r>
            <a:r>
              <a:rPr sz="1650" b="1" spc="-25" dirty="0">
                <a:latin typeface="Comic Sans MS"/>
                <a:cs typeface="Comic Sans MS"/>
              </a:rPr>
              <a:t>orr</a:t>
            </a:r>
            <a:r>
              <a:rPr sz="1650" b="1" spc="-40" dirty="0">
                <a:latin typeface="Comic Sans MS"/>
                <a:cs typeface="Comic Sans MS"/>
              </a:rPr>
              <a:t>e</a:t>
            </a:r>
            <a:r>
              <a:rPr sz="1650" b="1" spc="-25" dirty="0">
                <a:latin typeface="Comic Sans MS"/>
                <a:cs typeface="Comic Sans MS"/>
              </a:rPr>
              <a:t>ct</a:t>
            </a:r>
            <a:r>
              <a:rPr sz="1650" b="1" dirty="0">
                <a:latin typeface="Times New Roman"/>
                <a:cs typeface="Times New Roman"/>
              </a:rPr>
              <a:t> </a:t>
            </a:r>
            <a:r>
              <a:rPr sz="1650" b="1" spc="-105" dirty="0">
                <a:latin typeface="Times New Roman"/>
                <a:cs typeface="Times New Roman"/>
              </a:rPr>
              <a:t> </a:t>
            </a:r>
            <a:r>
              <a:rPr sz="1600" b="1" dirty="0">
                <a:latin typeface="Comic Sans MS"/>
                <a:cs typeface="Comic Sans MS"/>
              </a:rPr>
              <a:t>single</a:t>
            </a:r>
            <a:r>
              <a:rPr sz="1600" b="1" dirty="0">
                <a:latin typeface="Times New Roman"/>
                <a:cs typeface="Times New Roman"/>
              </a:rPr>
              <a:t> </a:t>
            </a:r>
            <a:r>
              <a:rPr sz="1600" b="1" spc="-110" dirty="0">
                <a:latin typeface="Times New Roman"/>
                <a:cs typeface="Times New Roman"/>
              </a:rPr>
              <a:t> </a:t>
            </a:r>
            <a:r>
              <a:rPr sz="1600" b="1" spc="-5" dirty="0">
                <a:latin typeface="Comic Sans MS"/>
                <a:cs typeface="Comic Sans MS"/>
              </a:rPr>
              <a:t>bi</a:t>
            </a:r>
            <a:r>
              <a:rPr sz="1600" b="1" dirty="0">
                <a:latin typeface="Comic Sans MS"/>
                <a:cs typeface="Comic Sans MS"/>
              </a:rPr>
              <a:t>t</a:t>
            </a:r>
            <a:r>
              <a:rPr sz="1600" b="1" dirty="0">
                <a:latin typeface="Times New Roman"/>
                <a:cs typeface="Times New Roman"/>
              </a:rPr>
              <a:t> </a:t>
            </a:r>
            <a:r>
              <a:rPr sz="1600" b="1" spc="-105" dirty="0">
                <a:latin typeface="Times New Roman"/>
                <a:cs typeface="Times New Roman"/>
              </a:rPr>
              <a:t> </a:t>
            </a:r>
            <a:r>
              <a:rPr sz="1600" b="1" spc="-5" dirty="0">
                <a:latin typeface="Comic Sans MS"/>
                <a:cs typeface="Comic Sans MS"/>
              </a:rPr>
              <a:t>errors</a:t>
            </a:r>
            <a:endParaRPr sz="1600">
              <a:latin typeface="Comic Sans MS"/>
              <a:cs typeface="Comic Sans MS"/>
            </a:endParaRPr>
          </a:p>
        </p:txBody>
      </p:sp>
      <p:sp>
        <p:nvSpPr>
          <p:cNvPr id="9" name="object 9"/>
          <p:cNvSpPr/>
          <p:nvPr/>
        </p:nvSpPr>
        <p:spPr>
          <a:xfrm>
            <a:off x="5878586" y="5223744"/>
            <a:ext cx="146050" cy="167640"/>
          </a:xfrm>
          <a:custGeom>
            <a:avLst/>
            <a:gdLst/>
            <a:ahLst/>
            <a:cxnLst/>
            <a:rect l="l" t="t" r="r" b="b"/>
            <a:pathLst>
              <a:path w="146050" h="167639">
                <a:moveTo>
                  <a:pt x="62511" y="0"/>
                </a:moveTo>
                <a:lnTo>
                  <a:pt x="27181" y="17778"/>
                </a:lnTo>
                <a:lnTo>
                  <a:pt x="4791" y="53265"/>
                </a:lnTo>
                <a:lnTo>
                  <a:pt x="0" y="83335"/>
                </a:lnTo>
                <a:lnTo>
                  <a:pt x="884" y="96442"/>
                </a:lnTo>
                <a:lnTo>
                  <a:pt x="16617" y="136537"/>
                </a:lnTo>
                <a:lnTo>
                  <a:pt x="47853" y="161954"/>
                </a:lnTo>
                <a:lnTo>
                  <a:pt x="74598" y="167386"/>
                </a:lnTo>
                <a:lnTo>
                  <a:pt x="87454" y="165745"/>
                </a:lnTo>
                <a:lnTo>
                  <a:pt x="120631" y="146474"/>
                </a:lnTo>
                <a:lnTo>
                  <a:pt x="141489" y="109569"/>
                </a:lnTo>
                <a:lnTo>
                  <a:pt x="145863" y="77636"/>
                </a:lnTo>
                <a:lnTo>
                  <a:pt x="143931" y="63404"/>
                </a:lnTo>
                <a:lnTo>
                  <a:pt x="126069" y="26952"/>
                </a:lnTo>
                <a:lnTo>
                  <a:pt x="92359" y="4413"/>
                </a:lnTo>
                <a:lnTo>
                  <a:pt x="62511" y="0"/>
                </a:lnTo>
                <a:close/>
              </a:path>
            </a:pathLst>
          </a:custGeom>
          <a:solidFill>
            <a:srgbClr val="FFFFFF"/>
          </a:solidFill>
        </p:spPr>
        <p:txBody>
          <a:bodyPr wrap="square" lIns="0" tIns="0" rIns="0" bIns="0" rtlCol="0"/>
          <a:lstStyle/>
          <a:p>
            <a:endParaRPr/>
          </a:p>
        </p:txBody>
      </p:sp>
      <p:sp>
        <p:nvSpPr>
          <p:cNvPr id="10" name="object 10"/>
          <p:cNvSpPr txBox="1"/>
          <p:nvPr/>
        </p:nvSpPr>
        <p:spPr>
          <a:xfrm>
            <a:off x="5882897" y="5204922"/>
            <a:ext cx="177800" cy="307777"/>
          </a:xfrm>
          <a:prstGeom prst="rect">
            <a:avLst/>
          </a:prstGeom>
        </p:spPr>
        <p:txBody>
          <a:bodyPr vert="horz" wrap="square" lIns="0" tIns="0" rIns="0" bIns="0" rtlCol="0">
            <a:spAutoFit/>
          </a:bodyPr>
          <a:lstStyle/>
          <a:p>
            <a:pPr marL="12700"/>
            <a:r>
              <a:rPr sz="2000" spc="-15" dirty="0">
                <a:latin typeface="Courier New"/>
                <a:cs typeface="Courier New"/>
              </a:rPr>
              <a:t>0</a:t>
            </a:r>
            <a:endParaRPr sz="2000">
              <a:latin typeface="Courier New"/>
              <a:cs typeface="Courier New"/>
            </a:endParaRPr>
          </a:p>
        </p:txBody>
      </p:sp>
      <p:sp>
        <p:nvSpPr>
          <p:cNvPr id="11" name="object 11"/>
          <p:cNvSpPr/>
          <p:nvPr/>
        </p:nvSpPr>
        <p:spPr>
          <a:xfrm>
            <a:off x="7539106" y="5219022"/>
            <a:ext cx="146050" cy="167640"/>
          </a:xfrm>
          <a:custGeom>
            <a:avLst/>
            <a:gdLst/>
            <a:ahLst/>
            <a:cxnLst/>
            <a:rect l="l" t="t" r="r" b="b"/>
            <a:pathLst>
              <a:path w="146050" h="167639">
                <a:moveTo>
                  <a:pt x="62606" y="0"/>
                </a:moveTo>
                <a:lnTo>
                  <a:pt x="27225" y="17703"/>
                </a:lnTo>
                <a:lnTo>
                  <a:pt x="4799" y="53145"/>
                </a:lnTo>
                <a:lnTo>
                  <a:pt x="0" y="83222"/>
                </a:lnTo>
                <a:lnTo>
                  <a:pt x="897" y="96458"/>
                </a:lnTo>
                <a:lnTo>
                  <a:pt x="16648" y="136577"/>
                </a:lnTo>
                <a:lnTo>
                  <a:pt x="47866" y="161980"/>
                </a:lnTo>
                <a:lnTo>
                  <a:pt x="74584" y="167405"/>
                </a:lnTo>
                <a:lnTo>
                  <a:pt x="87451" y="165766"/>
                </a:lnTo>
                <a:lnTo>
                  <a:pt x="120651" y="146503"/>
                </a:lnTo>
                <a:lnTo>
                  <a:pt x="141522" y="109609"/>
                </a:lnTo>
                <a:lnTo>
                  <a:pt x="145903" y="77691"/>
                </a:lnTo>
                <a:lnTo>
                  <a:pt x="143992" y="63439"/>
                </a:lnTo>
                <a:lnTo>
                  <a:pt x="126162" y="26961"/>
                </a:lnTo>
                <a:lnTo>
                  <a:pt x="92455" y="4418"/>
                </a:lnTo>
                <a:lnTo>
                  <a:pt x="62606" y="0"/>
                </a:lnTo>
                <a:close/>
              </a:path>
            </a:pathLst>
          </a:custGeom>
          <a:solidFill>
            <a:srgbClr val="FFFFFF"/>
          </a:solidFill>
        </p:spPr>
        <p:txBody>
          <a:bodyPr wrap="square" lIns="0" tIns="0" rIns="0" bIns="0" rtlCol="0"/>
          <a:lstStyle/>
          <a:p>
            <a:endParaRPr/>
          </a:p>
        </p:txBody>
      </p:sp>
      <p:sp>
        <p:nvSpPr>
          <p:cNvPr id="12" name="object 12"/>
          <p:cNvSpPr txBox="1"/>
          <p:nvPr/>
        </p:nvSpPr>
        <p:spPr>
          <a:xfrm>
            <a:off x="7543550" y="5200096"/>
            <a:ext cx="177800" cy="307777"/>
          </a:xfrm>
          <a:prstGeom prst="rect">
            <a:avLst/>
          </a:prstGeom>
        </p:spPr>
        <p:txBody>
          <a:bodyPr vert="horz" wrap="square" lIns="0" tIns="0" rIns="0" bIns="0" rtlCol="0">
            <a:spAutoFit/>
          </a:bodyPr>
          <a:lstStyle/>
          <a:p>
            <a:pPr marL="12700"/>
            <a:r>
              <a:rPr sz="2000" spc="-15" dirty="0">
                <a:latin typeface="Courier New"/>
                <a:cs typeface="Courier New"/>
              </a:rPr>
              <a:t>0</a:t>
            </a:r>
            <a:endParaRPr sz="2000">
              <a:latin typeface="Courier New"/>
              <a:cs typeface="Courier New"/>
            </a:endParaRPr>
          </a:p>
        </p:txBody>
      </p:sp>
      <p:sp>
        <p:nvSpPr>
          <p:cNvPr id="14" name="Date Placeholder 13"/>
          <p:cNvSpPr>
            <a:spLocks noGrp="1"/>
          </p:cNvSpPr>
          <p:nvPr>
            <p:ph type="dt" sz="half" idx="10"/>
          </p:nvPr>
        </p:nvSpPr>
        <p:spPr/>
        <p:txBody>
          <a:bodyPr/>
          <a:lstStyle/>
          <a:p>
            <a:pPr>
              <a:defRPr/>
            </a:pPr>
            <a:fld id="{6081F9AA-1683-4885-BBA6-1C9C1C0739D9}" type="datetime1">
              <a:rPr lang="en-US" smtClean="0"/>
              <a:t>8/1/2022</a:t>
            </a:fld>
            <a:endParaRPr lang="en-US"/>
          </a:p>
        </p:txBody>
      </p:sp>
      <p:sp>
        <p:nvSpPr>
          <p:cNvPr id="15" name="Slide Number Placeholder 14"/>
          <p:cNvSpPr>
            <a:spLocks noGrp="1"/>
          </p:cNvSpPr>
          <p:nvPr>
            <p:ph type="sldNum" sz="quarter" idx="12"/>
          </p:nvPr>
        </p:nvSpPr>
        <p:spPr/>
        <p:txBody>
          <a:bodyPr/>
          <a:lstStyle/>
          <a:p>
            <a:pPr>
              <a:defRPr/>
            </a:pPr>
            <a:fld id="{E4C85445-B2EB-477F-BE91-EE4EE8348091}" type="slidenum">
              <a:rPr lang="en-US" smtClean="0"/>
              <a:pPr>
                <a:defRPr/>
              </a:pPr>
              <a:t>16</a:t>
            </a:fld>
            <a:endParaRPr lang="en-US"/>
          </a:p>
        </p:txBody>
      </p:sp>
      <p:pic>
        <p:nvPicPr>
          <p:cNvPr id="13" name="Picture 12"/>
          <p:cNvPicPr>
            <a:picLocks noChangeAspect="1"/>
          </p:cNvPicPr>
          <p:nvPr/>
        </p:nvPicPr>
        <p:blipFill>
          <a:blip r:embed="rId4"/>
          <a:stretch>
            <a:fillRect/>
          </a:stretch>
        </p:blipFill>
        <p:spPr>
          <a:xfrm>
            <a:off x="1699795" y="2598821"/>
            <a:ext cx="3191046" cy="1131959"/>
          </a:xfrm>
          <a:prstGeom prst="rect">
            <a:avLst/>
          </a:prstGeom>
        </p:spPr>
      </p:pic>
    </p:spTree>
    <p:extLst>
      <p:ext uri="{BB962C8B-B14F-4D97-AF65-F5344CB8AC3E}">
        <p14:creationId xmlns:p14="http://schemas.microsoft.com/office/powerpoint/2010/main" val="251922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Internet checksum (review)</a:t>
            </a:r>
          </a:p>
        </p:txBody>
      </p:sp>
      <p:sp>
        <p:nvSpPr>
          <p:cNvPr id="3" name="object 3"/>
          <p:cNvSpPr txBox="1"/>
          <p:nvPr/>
        </p:nvSpPr>
        <p:spPr>
          <a:xfrm>
            <a:off x="2241047" y="2701089"/>
            <a:ext cx="1146175" cy="369332"/>
          </a:xfrm>
          <a:prstGeom prst="rect">
            <a:avLst/>
          </a:prstGeom>
        </p:spPr>
        <p:txBody>
          <a:bodyPr vert="horz" wrap="square" lIns="0" tIns="0" rIns="0" bIns="0" rtlCol="0">
            <a:spAutoFit/>
          </a:bodyPr>
          <a:lstStyle/>
          <a:p>
            <a:pPr marL="12700"/>
            <a:r>
              <a:rPr sz="2400" spc="-5" dirty="0">
                <a:solidFill>
                  <a:srgbClr val="FF0000"/>
                </a:solidFill>
                <a:latin typeface="Comic Sans MS"/>
                <a:cs typeface="Comic Sans MS"/>
              </a:rPr>
              <a:t>Send</a:t>
            </a:r>
            <a:r>
              <a:rPr sz="2400" spc="-10" dirty="0">
                <a:solidFill>
                  <a:srgbClr val="FF0000"/>
                </a:solidFill>
                <a:latin typeface="Comic Sans MS"/>
                <a:cs typeface="Comic Sans MS"/>
              </a:rPr>
              <a:t>e</a:t>
            </a:r>
            <a:r>
              <a:rPr sz="2400" spc="-5" dirty="0">
                <a:solidFill>
                  <a:srgbClr val="FF0000"/>
                </a:solidFill>
                <a:latin typeface="Comic Sans MS"/>
                <a:cs typeface="Comic Sans MS"/>
              </a:rPr>
              <a:t>r:</a:t>
            </a:r>
            <a:endParaRPr sz="2400">
              <a:latin typeface="Comic Sans MS"/>
              <a:cs typeface="Comic Sans MS"/>
            </a:endParaRPr>
          </a:p>
        </p:txBody>
      </p:sp>
      <p:sp>
        <p:nvSpPr>
          <p:cNvPr id="4" name="object 4"/>
          <p:cNvSpPr/>
          <p:nvPr/>
        </p:nvSpPr>
        <p:spPr>
          <a:xfrm>
            <a:off x="2253614" y="3007979"/>
            <a:ext cx="1121410" cy="0"/>
          </a:xfrm>
          <a:custGeom>
            <a:avLst/>
            <a:gdLst/>
            <a:ahLst/>
            <a:cxnLst/>
            <a:rect l="l" t="t" r="r" b="b"/>
            <a:pathLst>
              <a:path w="1121410">
                <a:moveTo>
                  <a:pt x="0" y="0"/>
                </a:moveTo>
                <a:lnTo>
                  <a:pt x="1120901" y="0"/>
                </a:lnTo>
              </a:path>
            </a:pathLst>
          </a:custGeom>
          <a:ln w="27177">
            <a:solidFill>
              <a:srgbClr val="FF0000"/>
            </a:solidFill>
          </a:ln>
        </p:spPr>
        <p:txBody>
          <a:bodyPr wrap="square" lIns="0" tIns="0" rIns="0" bIns="0" rtlCol="0"/>
          <a:lstStyle/>
          <a:p>
            <a:endParaRPr/>
          </a:p>
        </p:txBody>
      </p:sp>
      <p:sp>
        <p:nvSpPr>
          <p:cNvPr id="5" name="object 5"/>
          <p:cNvSpPr txBox="1"/>
          <p:nvPr/>
        </p:nvSpPr>
        <p:spPr>
          <a:xfrm>
            <a:off x="2241047" y="3119618"/>
            <a:ext cx="3288029" cy="2898229"/>
          </a:xfrm>
          <a:prstGeom prst="rect">
            <a:avLst/>
          </a:prstGeom>
        </p:spPr>
        <p:txBody>
          <a:bodyPr vert="horz" wrap="square" lIns="0" tIns="0" rIns="0" bIns="0" rtlCol="0">
            <a:spAutoFit/>
          </a:bodyPr>
          <a:lstStyle/>
          <a:p>
            <a:pPr marL="355600" marR="121920" indent="-342900">
              <a:buClr>
                <a:srgbClr val="000098"/>
              </a:buClr>
              <a:buSzPct val="75000"/>
              <a:buFont typeface="Wingdings"/>
              <a:buChar char=""/>
              <a:tabLst>
                <a:tab pos="355600" algn="l"/>
              </a:tabLst>
            </a:pPr>
            <a:r>
              <a:rPr sz="2000" spc="-15" dirty="0">
                <a:latin typeface="Comic Sans MS"/>
                <a:cs typeface="Comic Sans MS"/>
              </a:rPr>
              <a:t>trea</a:t>
            </a:r>
            <a:r>
              <a:rPr sz="2000" spc="-10" dirty="0">
                <a:latin typeface="Comic Sans MS"/>
                <a:cs typeface="Comic Sans MS"/>
              </a:rPr>
              <a:t>t</a:t>
            </a:r>
            <a:r>
              <a:rPr sz="2000" spc="95" dirty="0">
                <a:latin typeface="Times New Roman"/>
                <a:cs typeface="Times New Roman"/>
              </a:rPr>
              <a:t> </a:t>
            </a:r>
            <a:r>
              <a:rPr sz="2000" spc="-15" dirty="0">
                <a:latin typeface="Comic Sans MS"/>
                <a:cs typeface="Comic Sans MS"/>
              </a:rPr>
              <a:t>segment</a:t>
            </a:r>
            <a:r>
              <a:rPr sz="2000" spc="110" dirty="0">
                <a:latin typeface="Times New Roman"/>
                <a:cs typeface="Times New Roman"/>
              </a:rPr>
              <a:t> </a:t>
            </a:r>
            <a:r>
              <a:rPr sz="2000" spc="-15" dirty="0">
                <a:latin typeface="Comic Sans MS"/>
                <a:cs typeface="Comic Sans MS"/>
              </a:rPr>
              <a:t>contents</a:t>
            </a:r>
            <a:r>
              <a:rPr sz="2000" spc="-5" dirty="0">
                <a:latin typeface="Times New Roman"/>
                <a:cs typeface="Times New Roman"/>
              </a:rPr>
              <a:t> </a:t>
            </a:r>
            <a:r>
              <a:rPr sz="2000" spc="-10" dirty="0">
                <a:latin typeface="Comic Sans MS"/>
                <a:cs typeface="Comic Sans MS"/>
              </a:rPr>
              <a:t>as</a:t>
            </a:r>
            <a:r>
              <a:rPr sz="2000" spc="95" dirty="0">
                <a:latin typeface="Times New Roman"/>
                <a:cs typeface="Times New Roman"/>
              </a:rPr>
              <a:t> </a:t>
            </a:r>
            <a:r>
              <a:rPr sz="2000" spc="-15" dirty="0">
                <a:latin typeface="Comic Sans MS"/>
                <a:cs typeface="Comic Sans MS"/>
              </a:rPr>
              <a:t>sequence</a:t>
            </a:r>
            <a:r>
              <a:rPr sz="2000" spc="120"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20" dirty="0">
                <a:latin typeface="Comic Sans MS"/>
                <a:cs typeface="Comic Sans MS"/>
              </a:rPr>
              <a:t>16</a:t>
            </a:r>
            <a:r>
              <a:rPr sz="2000" spc="-10" dirty="0">
                <a:latin typeface="Comic Sans MS"/>
                <a:cs typeface="Comic Sans MS"/>
              </a:rPr>
              <a:t>-</a:t>
            </a:r>
            <a:r>
              <a:rPr sz="2000" spc="-15" dirty="0">
                <a:latin typeface="Comic Sans MS"/>
                <a:cs typeface="Comic Sans MS"/>
              </a:rPr>
              <a:t>bit</a:t>
            </a:r>
            <a:r>
              <a:rPr sz="2000" spc="-10" dirty="0">
                <a:latin typeface="Times New Roman"/>
                <a:cs typeface="Times New Roman"/>
              </a:rPr>
              <a:t> </a:t>
            </a:r>
            <a:r>
              <a:rPr sz="2000" spc="-15" dirty="0">
                <a:latin typeface="Comic Sans MS"/>
                <a:cs typeface="Comic Sans MS"/>
              </a:rPr>
              <a:t>integers</a:t>
            </a:r>
            <a:endParaRPr sz="2000">
              <a:latin typeface="Comic Sans MS"/>
              <a:cs typeface="Comic Sans MS"/>
            </a:endParaRPr>
          </a:p>
          <a:p>
            <a:pPr marL="355600" marR="227329" indent="-342900">
              <a:spcBef>
                <a:spcPts val="480"/>
              </a:spcBef>
              <a:buClr>
                <a:srgbClr val="000098"/>
              </a:buClr>
              <a:buSzPct val="75000"/>
              <a:buFont typeface="Wingdings"/>
              <a:buChar char=""/>
              <a:tabLst>
                <a:tab pos="355600" algn="l"/>
              </a:tabLst>
            </a:pPr>
            <a:r>
              <a:rPr sz="2000" spc="-15" dirty="0">
                <a:latin typeface="Comic Sans MS"/>
                <a:cs typeface="Comic Sans MS"/>
              </a:rPr>
              <a:t>ch</a:t>
            </a:r>
            <a:r>
              <a:rPr sz="2000" spc="-25" dirty="0">
                <a:latin typeface="Comic Sans MS"/>
                <a:cs typeface="Comic Sans MS"/>
              </a:rPr>
              <a:t>e</a:t>
            </a:r>
            <a:r>
              <a:rPr sz="2000" spc="-15" dirty="0">
                <a:latin typeface="Comic Sans MS"/>
                <a:cs typeface="Comic Sans MS"/>
              </a:rPr>
              <a:t>cksum:</a:t>
            </a:r>
            <a:r>
              <a:rPr sz="2000" spc="-5" dirty="0">
                <a:latin typeface="Comic Sans MS"/>
                <a:cs typeface="Comic Sans MS"/>
              </a:rPr>
              <a:t> </a:t>
            </a:r>
            <a:r>
              <a:rPr sz="2000" spc="-15" dirty="0">
                <a:latin typeface="Comic Sans MS"/>
                <a:cs typeface="Comic Sans MS"/>
              </a:rPr>
              <a:t>ad</a:t>
            </a:r>
            <a:r>
              <a:rPr sz="2000" spc="-10" dirty="0">
                <a:latin typeface="Comic Sans MS"/>
                <a:cs typeface="Comic Sans MS"/>
              </a:rPr>
              <a:t>dition</a:t>
            </a:r>
            <a:r>
              <a:rPr sz="2000" spc="5" dirty="0">
                <a:latin typeface="Comic Sans MS"/>
                <a:cs typeface="Comic Sans MS"/>
              </a:rPr>
              <a:t> </a:t>
            </a:r>
            <a:r>
              <a:rPr sz="2000" spc="-10" dirty="0">
                <a:latin typeface="Comic Sans MS"/>
                <a:cs typeface="Comic Sans MS"/>
              </a:rPr>
              <a:t>(1’s </a:t>
            </a:r>
            <a:r>
              <a:rPr sz="2000" spc="-15" dirty="0">
                <a:latin typeface="Comic Sans MS"/>
                <a:cs typeface="Comic Sans MS"/>
              </a:rPr>
              <a:t>complem</a:t>
            </a:r>
            <a:r>
              <a:rPr sz="2000" spc="-25" dirty="0">
                <a:latin typeface="Comic Sans MS"/>
                <a:cs typeface="Comic Sans MS"/>
              </a:rPr>
              <a:t>e</a:t>
            </a:r>
            <a:r>
              <a:rPr sz="2000" spc="-20" dirty="0">
                <a:latin typeface="Comic Sans MS"/>
                <a:cs typeface="Comic Sans MS"/>
              </a:rPr>
              <a:t>n</a:t>
            </a:r>
            <a:r>
              <a:rPr sz="2000" spc="-10" dirty="0">
                <a:latin typeface="Comic Sans MS"/>
                <a:cs typeface="Comic Sans MS"/>
              </a:rPr>
              <a:t>t</a:t>
            </a:r>
            <a:r>
              <a:rPr sz="2000" spc="114" dirty="0">
                <a:latin typeface="Times New Roman"/>
                <a:cs typeface="Times New Roman"/>
              </a:rPr>
              <a:t> </a:t>
            </a:r>
            <a:r>
              <a:rPr sz="2000" spc="-15" dirty="0">
                <a:latin typeface="Comic Sans MS"/>
                <a:cs typeface="Comic Sans MS"/>
              </a:rPr>
              <a:t>sum)</a:t>
            </a:r>
            <a:r>
              <a:rPr sz="2000" spc="100" dirty="0">
                <a:latin typeface="Times New Roman"/>
                <a:cs typeface="Times New Roman"/>
              </a:rPr>
              <a:t> </a:t>
            </a:r>
            <a:r>
              <a:rPr sz="2000" spc="-15" dirty="0">
                <a:latin typeface="Comic Sans MS"/>
                <a:cs typeface="Comic Sans MS"/>
              </a:rPr>
              <a:t>of</a:t>
            </a:r>
            <a:r>
              <a:rPr sz="2000" spc="-5" dirty="0">
                <a:latin typeface="Times New Roman"/>
                <a:cs typeface="Times New Roman"/>
              </a:rPr>
              <a:t> </a:t>
            </a:r>
            <a:r>
              <a:rPr sz="2000" spc="-15" dirty="0">
                <a:latin typeface="Comic Sans MS"/>
                <a:cs typeface="Comic Sans MS"/>
              </a:rPr>
              <a:t>segment</a:t>
            </a:r>
            <a:r>
              <a:rPr sz="2000" spc="105" dirty="0">
                <a:latin typeface="Times New Roman"/>
                <a:cs typeface="Times New Roman"/>
              </a:rPr>
              <a:t> </a:t>
            </a:r>
            <a:r>
              <a:rPr sz="2000" spc="-15" dirty="0">
                <a:latin typeface="Comic Sans MS"/>
                <a:cs typeface="Comic Sans MS"/>
              </a:rPr>
              <a:t>contents</a:t>
            </a:r>
            <a:endParaRPr sz="2000">
              <a:latin typeface="Comic Sans MS"/>
              <a:cs typeface="Comic Sans MS"/>
            </a:endParaRPr>
          </a:p>
          <a:p>
            <a:pPr marL="355600" marR="5080" indent="-342900">
              <a:spcBef>
                <a:spcPts val="480"/>
              </a:spcBef>
              <a:buClr>
                <a:srgbClr val="000098"/>
              </a:buClr>
              <a:buSzPct val="75000"/>
              <a:buFont typeface="Wingdings"/>
              <a:buChar char=""/>
              <a:tabLst>
                <a:tab pos="355600" algn="l"/>
              </a:tabLst>
            </a:pPr>
            <a:r>
              <a:rPr sz="2000" spc="-15" dirty="0">
                <a:latin typeface="Comic Sans MS"/>
                <a:cs typeface="Comic Sans MS"/>
              </a:rPr>
              <a:t>sender</a:t>
            </a:r>
            <a:r>
              <a:rPr sz="2000" spc="110" dirty="0">
                <a:latin typeface="Times New Roman"/>
                <a:cs typeface="Times New Roman"/>
              </a:rPr>
              <a:t> </a:t>
            </a:r>
            <a:r>
              <a:rPr sz="2000" spc="-10" dirty="0">
                <a:latin typeface="Comic Sans MS"/>
                <a:cs typeface="Comic Sans MS"/>
              </a:rPr>
              <a:t>puts</a:t>
            </a:r>
            <a:r>
              <a:rPr sz="2000" spc="95" dirty="0">
                <a:latin typeface="Times New Roman"/>
                <a:cs typeface="Times New Roman"/>
              </a:rPr>
              <a:t> </a:t>
            </a:r>
            <a:r>
              <a:rPr sz="2000" spc="-15" dirty="0">
                <a:latin typeface="Comic Sans MS"/>
                <a:cs typeface="Comic Sans MS"/>
              </a:rPr>
              <a:t>ch</a:t>
            </a:r>
            <a:r>
              <a:rPr sz="2000" spc="-25" dirty="0">
                <a:latin typeface="Comic Sans MS"/>
                <a:cs typeface="Comic Sans MS"/>
              </a:rPr>
              <a:t>e</a:t>
            </a:r>
            <a:r>
              <a:rPr sz="2000" spc="-15" dirty="0">
                <a:latin typeface="Comic Sans MS"/>
                <a:cs typeface="Comic Sans MS"/>
              </a:rPr>
              <a:t>cksum</a:t>
            </a:r>
            <a:r>
              <a:rPr sz="2000" spc="-5" dirty="0">
                <a:latin typeface="Times New Roman"/>
                <a:cs typeface="Times New Roman"/>
              </a:rPr>
              <a:t> </a:t>
            </a:r>
            <a:r>
              <a:rPr sz="2000" spc="-15" dirty="0">
                <a:latin typeface="Comic Sans MS"/>
                <a:cs typeface="Comic Sans MS"/>
              </a:rPr>
              <a:t>value</a:t>
            </a:r>
            <a:r>
              <a:rPr sz="2000" spc="110" dirty="0">
                <a:latin typeface="Times New Roman"/>
                <a:cs typeface="Times New Roman"/>
              </a:rPr>
              <a:t> </a:t>
            </a:r>
            <a:r>
              <a:rPr sz="2000" spc="-5" dirty="0">
                <a:latin typeface="Comic Sans MS"/>
                <a:cs typeface="Comic Sans MS"/>
              </a:rPr>
              <a:t>int</a:t>
            </a:r>
            <a:r>
              <a:rPr sz="2000" dirty="0">
                <a:latin typeface="Comic Sans MS"/>
                <a:cs typeface="Comic Sans MS"/>
              </a:rPr>
              <a:t>o</a:t>
            </a:r>
            <a:r>
              <a:rPr sz="2000" spc="95" dirty="0">
                <a:latin typeface="Times New Roman"/>
                <a:cs typeface="Times New Roman"/>
              </a:rPr>
              <a:t> </a:t>
            </a:r>
            <a:r>
              <a:rPr sz="2000" spc="-15" dirty="0">
                <a:latin typeface="Comic Sans MS"/>
                <a:cs typeface="Comic Sans MS"/>
              </a:rPr>
              <a:t>U</a:t>
            </a:r>
            <a:r>
              <a:rPr sz="2000" spc="-25" dirty="0">
                <a:latin typeface="Comic Sans MS"/>
                <a:cs typeface="Comic Sans MS"/>
              </a:rPr>
              <a:t>D</a:t>
            </a:r>
            <a:r>
              <a:rPr sz="2000" spc="-15" dirty="0">
                <a:latin typeface="Comic Sans MS"/>
                <a:cs typeface="Comic Sans MS"/>
              </a:rPr>
              <a:t>P</a:t>
            </a:r>
            <a:r>
              <a:rPr sz="2000" spc="95" dirty="0">
                <a:latin typeface="Times New Roman"/>
                <a:cs typeface="Times New Roman"/>
              </a:rPr>
              <a:t> </a:t>
            </a:r>
            <a:r>
              <a:rPr sz="2000" spc="-15" dirty="0">
                <a:latin typeface="Comic Sans MS"/>
                <a:cs typeface="Comic Sans MS"/>
              </a:rPr>
              <a:t>ch</a:t>
            </a:r>
            <a:r>
              <a:rPr sz="2000" spc="-25" dirty="0">
                <a:latin typeface="Comic Sans MS"/>
                <a:cs typeface="Comic Sans MS"/>
              </a:rPr>
              <a:t>e</a:t>
            </a:r>
            <a:r>
              <a:rPr sz="2000" spc="-15" dirty="0">
                <a:latin typeface="Comic Sans MS"/>
                <a:cs typeface="Comic Sans MS"/>
              </a:rPr>
              <a:t>cksum</a:t>
            </a:r>
            <a:r>
              <a:rPr sz="2000" spc="-5" dirty="0">
                <a:latin typeface="Times New Roman"/>
                <a:cs typeface="Times New Roman"/>
              </a:rPr>
              <a:t> </a:t>
            </a:r>
            <a:r>
              <a:rPr sz="2000" spc="-15" dirty="0">
                <a:latin typeface="Comic Sans MS"/>
                <a:cs typeface="Comic Sans MS"/>
              </a:rPr>
              <a:t>field</a:t>
            </a:r>
            <a:endParaRPr sz="2000">
              <a:latin typeface="Comic Sans MS"/>
              <a:cs typeface="Comic Sans MS"/>
            </a:endParaRPr>
          </a:p>
        </p:txBody>
      </p:sp>
      <p:sp>
        <p:nvSpPr>
          <p:cNvPr id="6" name="object 6"/>
          <p:cNvSpPr txBox="1"/>
          <p:nvPr/>
        </p:nvSpPr>
        <p:spPr>
          <a:xfrm>
            <a:off x="6251197" y="2626096"/>
            <a:ext cx="1123950" cy="307777"/>
          </a:xfrm>
          <a:prstGeom prst="rect">
            <a:avLst/>
          </a:prstGeom>
        </p:spPr>
        <p:txBody>
          <a:bodyPr vert="horz" wrap="square" lIns="0" tIns="0" rIns="0" bIns="0" rtlCol="0">
            <a:spAutoFit/>
          </a:bodyPr>
          <a:lstStyle/>
          <a:p>
            <a:pPr marL="12700"/>
            <a:r>
              <a:rPr sz="2000" u="heavy" spc="-15" dirty="0">
                <a:solidFill>
                  <a:srgbClr val="FF0000"/>
                </a:solidFill>
                <a:latin typeface="Comic Sans MS"/>
                <a:cs typeface="Comic Sans MS"/>
              </a:rPr>
              <a:t>Receiv</a:t>
            </a:r>
            <a:r>
              <a:rPr sz="2000" u="heavy" spc="-10" dirty="0">
                <a:solidFill>
                  <a:srgbClr val="FF0000"/>
                </a:solidFill>
                <a:latin typeface="Comic Sans MS"/>
                <a:cs typeface="Comic Sans MS"/>
              </a:rPr>
              <a:t>e</a:t>
            </a:r>
            <a:r>
              <a:rPr sz="2000" u="heavy" spc="-15" dirty="0">
                <a:solidFill>
                  <a:srgbClr val="FF0000"/>
                </a:solidFill>
                <a:latin typeface="Comic Sans MS"/>
                <a:cs typeface="Comic Sans MS"/>
              </a:rPr>
              <a:t>r:</a:t>
            </a:r>
            <a:endParaRPr sz="2000">
              <a:latin typeface="Comic Sans MS"/>
              <a:cs typeface="Comic Sans MS"/>
            </a:endParaRPr>
          </a:p>
        </p:txBody>
      </p:sp>
      <p:sp>
        <p:nvSpPr>
          <p:cNvPr id="7" name="object 7"/>
          <p:cNvSpPr txBox="1"/>
          <p:nvPr/>
        </p:nvSpPr>
        <p:spPr>
          <a:xfrm>
            <a:off x="6251198" y="2991855"/>
            <a:ext cx="3752215" cy="1295226"/>
          </a:xfrm>
          <a:prstGeom prst="rect">
            <a:avLst/>
          </a:prstGeom>
        </p:spPr>
        <p:txBody>
          <a:bodyPr vert="horz" wrap="square" lIns="0" tIns="0" rIns="0" bIns="0" rtlCol="0">
            <a:spAutoFit/>
          </a:bodyPr>
          <a:lstStyle/>
          <a:p>
            <a:pPr marL="355600" marR="851535" indent="-342900">
              <a:buClr>
                <a:srgbClr val="000098"/>
              </a:buClr>
              <a:buSzPct val="75000"/>
              <a:buFont typeface="Wingdings"/>
              <a:buChar char=""/>
              <a:tabLst>
                <a:tab pos="355600" algn="l"/>
              </a:tabLst>
            </a:pPr>
            <a:r>
              <a:rPr sz="2000" spc="-15" dirty="0">
                <a:latin typeface="Comic Sans MS"/>
                <a:cs typeface="Comic Sans MS"/>
              </a:rPr>
              <a:t>compute</a:t>
            </a:r>
            <a:r>
              <a:rPr sz="2000" spc="90" dirty="0">
                <a:latin typeface="Times New Roman"/>
                <a:cs typeface="Times New Roman"/>
              </a:rPr>
              <a:t> </a:t>
            </a:r>
            <a:r>
              <a:rPr sz="2000" spc="-15" dirty="0">
                <a:latin typeface="Comic Sans MS"/>
                <a:cs typeface="Comic Sans MS"/>
              </a:rPr>
              <a:t>checksum</a:t>
            </a:r>
            <a:r>
              <a:rPr sz="2000" spc="85" dirty="0">
                <a:latin typeface="Times New Roman"/>
                <a:cs typeface="Times New Roman"/>
              </a:rPr>
              <a:t> </a:t>
            </a:r>
            <a:r>
              <a:rPr sz="2000" spc="-15" dirty="0">
                <a:latin typeface="Comic Sans MS"/>
                <a:cs typeface="Comic Sans MS"/>
              </a:rPr>
              <a:t>of</a:t>
            </a:r>
            <a:r>
              <a:rPr sz="2000" spc="-5" dirty="0">
                <a:latin typeface="Times New Roman"/>
                <a:cs typeface="Times New Roman"/>
              </a:rPr>
              <a:t> </a:t>
            </a:r>
            <a:r>
              <a:rPr sz="2000" spc="-15" dirty="0">
                <a:latin typeface="Comic Sans MS"/>
                <a:cs typeface="Comic Sans MS"/>
              </a:rPr>
              <a:t>received</a:t>
            </a:r>
            <a:r>
              <a:rPr sz="2000" spc="120" dirty="0">
                <a:latin typeface="Times New Roman"/>
                <a:cs typeface="Times New Roman"/>
              </a:rPr>
              <a:t> </a:t>
            </a:r>
            <a:r>
              <a:rPr sz="2000" spc="-15" dirty="0">
                <a:latin typeface="Comic Sans MS"/>
                <a:cs typeface="Comic Sans MS"/>
              </a:rPr>
              <a:t>segment</a:t>
            </a:r>
            <a:endParaRPr sz="2000">
              <a:latin typeface="Comic Sans MS"/>
              <a:cs typeface="Comic Sans MS"/>
            </a:endParaRPr>
          </a:p>
          <a:p>
            <a:pPr marL="355600" indent="-342900">
              <a:spcBef>
                <a:spcPts val="480"/>
              </a:spcBef>
              <a:buClr>
                <a:srgbClr val="000098"/>
              </a:buClr>
              <a:buSzPct val="75000"/>
              <a:buFont typeface="Wingdings"/>
              <a:buChar char=""/>
              <a:tabLst>
                <a:tab pos="355600" algn="l"/>
              </a:tabLst>
            </a:pPr>
            <a:r>
              <a:rPr sz="2000" spc="-15" dirty="0">
                <a:latin typeface="Comic Sans MS"/>
                <a:cs typeface="Comic Sans MS"/>
              </a:rPr>
              <a:t>ch</a:t>
            </a:r>
            <a:r>
              <a:rPr sz="2000" spc="-25" dirty="0">
                <a:latin typeface="Comic Sans MS"/>
                <a:cs typeface="Comic Sans MS"/>
              </a:rPr>
              <a:t>e</a:t>
            </a:r>
            <a:r>
              <a:rPr sz="2000" spc="-15" dirty="0">
                <a:latin typeface="Comic Sans MS"/>
                <a:cs typeface="Comic Sans MS"/>
              </a:rPr>
              <a:t>ck</a:t>
            </a:r>
            <a:r>
              <a:rPr sz="2000" spc="95" dirty="0">
                <a:latin typeface="Times New Roman"/>
                <a:cs typeface="Times New Roman"/>
              </a:rPr>
              <a:t> </a:t>
            </a:r>
            <a:r>
              <a:rPr sz="2000" spc="-15" dirty="0">
                <a:latin typeface="Comic Sans MS"/>
                <a:cs typeface="Comic Sans MS"/>
              </a:rPr>
              <a:t>if</a:t>
            </a:r>
            <a:r>
              <a:rPr sz="2000" spc="95" dirty="0">
                <a:latin typeface="Times New Roman"/>
                <a:cs typeface="Times New Roman"/>
              </a:rPr>
              <a:t> </a:t>
            </a:r>
            <a:r>
              <a:rPr sz="2000" spc="-15" dirty="0">
                <a:latin typeface="Comic Sans MS"/>
                <a:cs typeface="Comic Sans MS"/>
              </a:rPr>
              <a:t>computed</a:t>
            </a:r>
            <a:r>
              <a:rPr sz="2000" spc="95" dirty="0">
                <a:latin typeface="Times New Roman"/>
                <a:cs typeface="Times New Roman"/>
              </a:rPr>
              <a:t> </a:t>
            </a:r>
            <a:r>
              <a:rPr sz="2000" spc="-15" dirty="0">
                <a:latin typeface="Comic Sans MS"/>
                <a:cs typeface="Comic Sans MS"/>
              </a:rPr>
              <a:t>ch</a:t>
            </a:r>
            <a:r>
              <a:rPr sz="2000" spc="-25" dirty="0">
                <a:latin typeface="Comic Sans MS"/>
                <a:cs typeface="Comic Sans MS"/>
              </a:rPr>
              <a:t>e</a:t>
            </a:r>
            <a:r>
              <a:rPr sz="2000" spc="-15" dirty="0">
                <a:latin typeface="Comic Sans MS"/>
                <a:cs typeface="Comic Sans MS"/>
              </a:rPr>
              <a:t>cksum</a:t>
            </a:r>
            <a:endParaRPr sz="2000">
              <a:latin typeface="Comic Sans MS"/>
              <a:cs typeface="Comic Sans MS"/>
            </a:endParaRPr>
          </a:p>
          <a:p>
            <a:pPr marL="355600"/>
            <a:r>
              <a:rPr sz="2000" spc="-15" dirty="0">
                <a:latin typeface="Comic Sans MS"/>
                <a:cs typeface="Comic Sans MS"/>
              </a:rPr>
              <a:t>eq</a:t>
            </a:r>
            <a:r>
              <a:rPr sz="2000" spc="-25" dirty="0">
                <a:latin typeface="Comic Sans MS"/>
                <a:cs typeface="Comic Sans MS"/>
              </a:rPr>
              <a:t>u</a:t>
            </a:r>
            <a:r>
              <a:rPr sz="2000" spc="-15" dirty="0">
                <a:latin typeface="Comic Sans MS"/>
                <a:cs typeface="Comic Sans MS"/>
              </a:rPr>
              <a:t>a</a:t>
            </a:r>
            <a:r>
              <a:rPr sz="2000" spc="-20" dirty="0">
                <a:latin typeface="Comic Sans MS"/>
                <a:cs typeface="Comic Sans MS"/>
              </a:rPr>
              <a:t>l</a:t>
            </a:r>
            <a:r>
              <a:rPr sz="2000" spc="-10" dirty="0">
                <a:latin typeface="Comic Sans MS"/>
                <a:cs typeface="Comic Sans MS"/>
              </a:rPr>
              <a:t>s</a:t>
            </a:r>
            <a:r>
              <a:rPr sz="2000" spc="110" dirty="0">
                <a:latin typeface="Times New Roman"/>
                <a:cs typeface="Times New Roman"/>
              </a:rPr>
              <a:t> </a:t>
            </a:r>
            <a:r>
              <a:rPr sz="2000" spc="-15" dirty="0">
                <a:latin typeface="Comic Sans MS"/>
                <a:cs typeface="Comic Sans MS"/>
              </a:rPr>
              <a:t>c</a:t>
            </a:r>
            <a:r>
              <a:rPr sz="2000" spc="-25" dirty="0">
                <a:latin typeface="Comic Sans MS"/>
                <a:cs typeface="Comic Sans MS"/>
              </a:rPr>
              <a:t>h</a:t>
            </a:r>
            <a:r>
              <a:rPr sz="2000" spc="-15" dirty="0">
                <a:latin typeface="Comic Sans MS"/>
                <a:cs typeface="Comic Sans MS"/>
              </a:rPr>
              <a:t>e</a:t>
            </a:r>
            <a:r>
              <a:rPr sz="2000" spc="-25" dirty="0">
                <a:latin typeface="Comic Sans MS"/>
                <a:cs typeface="Comic Sans MS"/>
              </a:rPr>
              <a:t>c</a:t>
            </a:r>
            <a:r>
              <a:rPr sz="2000" spc="-20" dirty="0">
                <a:latin typeface="Comic Sans MS"/>
                <a:cs typeface="Comic Sans MS"/>
              </a:rPr>
              <a:t>ksum</a:t>
            </a:r>
            <a:r>
              <a:rPr sz="2000" spc="95" dirty="0">
                <a:latin typeface="Times New Roman"/>
                <a:cs typeface="Times New Roman"/>
              </a:rPr>
              <a:t> </a:t>
            </a:r>
            <a:r>
              <a:rPr sz="2000" spc="-5" dirty="0">
                <a:latin typeface="Comic Sans MS"/>
                <a:cs typeface="Comic Sans MS"/>
              </a:rPr>
              <a:t>f</a:t>
            </a:r>
            <a:r>
              <a:rPr sz="2000" spc="-10" dirty="0">
                <a:latin typeface="Comic Sans MS"/>
                <a:cs typeface="Comic Sans MS"/>
              </a:rPr>
              <a:t>i</a:t>
            </a:r>
            <a:r>
              <a:rPr sz="2000" dirty="0">
                <a:latin typeface="Comic Sans MS"/>
                <a:cs typeface="Comic Sans MS"/>
              </a:rPr>
              <a:t>eld</a:t>
            </a:r>
            <a:r>
              <a:rPr sz="2000" spc="100" dirty="0">
                <a:latin typeface="Times New Roman"/>
                <a:cs typeface="Times New Roman"/>
              </a:rPr>
              <a:t> </a:t>
            </a:r>
            <a:r>
              <a:rPr sz="2000" spc="-15" dirty="0">
                <a:latin typeface="Comic Sans MS"/>
                <a:cs typeface="Comic Sans MS"/>
              </a:rPr>
              <a:t>val</a:t>
            </a:r>
            <a:r>
              <a:rPr sz="2000" spc="-10" dirty="0">
                <a:latin typeface="Comic Sans MS"/>
                <a:cs typeface="Comic Sans MS"/>
              </a:rPr>
              <a:t>ue:</a:t>
            </a:r>
            <a:endParaRPr sz="2000">
              <a:latin typeface="Comic Sans MS"/>
              <a:cs typeface="Comic Sans MS"/>
            </a:endParaRPr>
          </a:p>
        </p:txBody>
      </p:sp>
      <p:sp>
        <p:nvSpPr>
          <p:cNvPr id="8" name="object 8"/>
          <p:cNvSpPr txBox="1"/>
          <p:nvPr/>
        </p:nvSpPr>
        <p:spPr>
          <a:xfrm>
            <a:off x="6708398" y="4328378"/>
            <a:ext cx="3271520" cy="1308050"/>
          </a:xfrm>
          <a:prstGeom prst="rect">
            <a:avLst/>
          </a:prstGeom>
        </p:spPr>
        <p:txBody>
          <a:bodyPr vert="horz" wrap="square" lIns="0" tIns="0" rIns="0" bIns="0" rtlCol="0">
            <a:spAutoFit/>
          </a:bodyPr>
          <a:lstStyle/>
          <a:p>
            <a:pPr marL="298450" indent="-285750">
              <a:buClr>
                <a:srgbClr val="000098"/>
              </a:buClr>
              <a:buFont typeface="Wingdings"/>
              <a:buChar char=""/>
              <a:tabLst>
                <a:tab pos="299085" algn="l"/>
              </a:tabLst>
            </a:pPr>
            <a:r>
              <a:rPr sz="2000" spc="-20" dirty="0">
                <a:latin typeface="Comic Sans MS"/>
                <a:cs typeface="Comic Sans MS"/>
              </a:rPr>
              <a:t>NO</a:t>
            </a:r>
            <a:r>
              <a:rPr sz="2000" spc="110" dirty="0">
                <a:latin typeface="Times New Roman"/>
                <a:cs typeface="Times New Roman"/>
              </a:rPr>
              <a:t> </a:t>
            </a:r>
            <a:r>
              <a:rPr sz="2000" spc="-10" dirty="0">
                <a:latin typeface="Comic Sans MS"/>
                <a:cs typeface="Comic Sans MS"/>
              </a:rPr>
              <a:t>-</a:t>
            </a:r>
            <a:r>
              <a:rPr sz="2000" spc="105" dirty="0">
                <a:latin typeface="Times New Roman"/>
                <a:cs typeface="Times New Roman"/>
              </a:rPr>
              <a:t> </a:t>
            </a:r>
            <a:r>
              <a:rPr sz="2000" spc="-10" dirty="0">
                <a:latin typeface="Comic Sans MS"/>
                <a:cs typeface="Comic Sans MS"/>
              </a:rPr>
              <a:t>error</a:t>
            </a:r>
            <a:r>
              <a:rPr sz="2000" spc="110" dirty="0">
                <a:latin typeface="Times New Roman"/>
                <a:cs typeface="Times New Roman"/>
              </a:rPr>
              <a:t> </a:t>
            </a:r>
            <a:r>
              <a:rPr sz="2000" spc="-20" dirty="0">
                <a:latin typeface="Comic Sans MS"/>
                <a:cs typeface="Comic Sans MS"/>
              </a:rPr>
              <a:t>detected</a:t>
            </a:r>
            <a:endParaRPr sz="2000">
              <a:latin typeface="Comic Sans MS"/>
              <a:cs typeface="Comic Sans MS"/>
            </a:endParaRPr>
          </a:p>
          <a:p>
            <a:pPr marL="298450" marR="5080" indent="-285750">
              <a:lnSpc>
                <a:spcPts val="2400"/>
              </a:lnSpc>
              <a:spcBef>
                <a:spcPts val="560"/>
              </a:spcBef>
              <a:buClr>
                <a:srgbClr val="000098"/>
              </a:buClr>
              <a:buFont typeface="Wingdings"/>
              <a:buChar char=""/>
              <a:tabLst>
                <a:tab pos="299085" algn="l"/>
              </a:tabLst>
            </a:pPr>
            <a:r>
              <a:rPr sz="2000" spc="-20" dirty="0">
                <a:latin typeface="Comic Sans MS"/>
                <a:cs typeface="Comic Sans MS"/>
              </a:rPr>
              <a:t>YE</a:t>
            </a:r>
            <a:r>
              <a:rPr sz="2000" spc="-15" dirty="0">
                <a:latin typeface="Comic Sans MS"/>
                <a:cs typeface="Comic Sans MS"/>
              </a:rPr>
              <a:t>S</a:t>
            </a:r>
            <a:r>
              <a:rPr sz="2000" spc="110" dirty="0">
                <a:latin typeface="Times New Roman"/>
                <a:cs typeface="Times New Roman"/>
              </a:rPr>
              <a:t> </a:t>
            </a:r>
            <a:r>
              <a:rPr sz="2000" spc="-10" dirty="0">
                <a:latin typeface="Comic Sans MS"/>
                <a:cs typeface="Comic Sans MS"/>
              </a:rPr>
              <a:t>-</a:t>
            </a:r>
            <a:r>
              <a:rPr sz="2000" spc="105" dirty="0">
                <a:latin typeface="Times New Roman"/>
                <a:cs typeface="Times New Roman"/>
              </a:rPr>
              <a:t> </a:t>
            </a:r>
            <a:r>
              <a:rPr sz="2000" spc="-20" dirty="0">
                <a:latin typeface="Comic Sans MS"/>
                <a:cs typeface="Comic Sans MS"/>
              </a:rPr>
              <a:t>n</a:t>
            </a:r>
            <a:r>
              <a:rPr sz="2000" spc="-15" dirty="0">
                <a:latin typeface="Comic Sans MS"/>
                <a:cs typeface="Comic Sans MS"/>
              </a:rPr>
              <a:t>o</a:t>
            </a:r>
            <a:r>
              <a:rPr sz="2000" spc="100" dirty="0">
                <a:latin typeface="Times New Roman"/>
                <a:cs typeface="Times New Roman"/>
              </a:rPr>
              <a:t> </a:t>
            </a:r>
            <a:r>
              <a:rPr sz="2000" spc="-10" dirty="0">
                <a:latin typeface="Comic Sans MS"/>
                <a:cs typeface="Comic Sans MS"/>
              </a:rPr>
              <a:t>error</a:t>
            </a:r>
            <a:r>
              <a:rPr sz="2000" spc="100" dirty="0">
                <a:latin typeface="Times New Roman"/>
                <a:cs typeface="Times New Roman"/>
              </a:rPr>
              <a:t> </a:t>
            </a:r>
            <a:r>
              <a:rPr sz="2000" spc="-15" dirty="0">
                <a:latin typeface="Comic Sans MS"/>
                <a:cs typeface="Comic Sans MS"/>
              </a:rPr>
              <a:t>detected.</a:t>
            </a:r>
            <a:r>
              <a:rPr sz="2000" spc="-10" dirty="0">
                <a:latin typeface="Times New Roman"/>
                <a:cs typeface="Times New Roman"/>
              </a:rPr>
              <a:t> </a:t>
            </a:r>
            <a:r>
              <a:rPr sz="2100" spc="-70" dirty="0">
                <a:latin typeface="Comic Sans MS"/>
                <a:cs typeface="Comic Sans MS"/>
              </a:rPr>
              <a:t>Bu</a:t>
            </a:r>
            <a:r>
              <a:rPr sz="2100" spc="-50" dirty="0">
                <a:latin typeface="Comic Sans MS"/>
                <a:cs typeface="Comic Sans MS"/>
              </a:rPr>
              <a:t>t</a:t>
            </a:r>
            <a:r>
              <a:rPr sz="2100" spc="70" dirty="0">
                <a:latin typeface="Times New Roman"/>
                <a:cs typeface="Times New Roman"/>
              </a:rPr>
              <a:t> </a:t>
            </a:r>
            <a:r>
              <a:rPr sz="2100" spc="-65" dirty="0">
                <a:latin typeface="Comic Sans MS"/>
                <a:cs typeface="Comic Sans MS"/>
              </a:rPr>
              <a:t>maybe</a:t>
            </a:r>
            <a:r>
              <a:rPr sz="2100" spc="75" dirty="0">
                <a:latin typeface="Times New Roman"/>
                <a:cs typeface="Times New Roman"/>
              </a:rPr>
              <a:t> </a:t>
            </a:r>
            <a:r>
              <a:rPr sz="2100" spc="-55" dirty="0">
                <a:latin typeface="Comic Sans MS"/>
                <a:cs typeface="Comic Sans MS"/>
              </a:rPr>
              <a:t>errors</a:t>
            </a:r>
            <a:r>
              <a:rPr sz="2100" spc="-30" dirty="0">
                <a:latin typeface="Times New Roman"/>
                <a:cs typeface="Times New Roman"/>
              </a:rPr>
              <a:t> </a:t>
            </a:r>
            <a:r>
              <a:rPr sz="2100" spc="-65" dirty="0">
                <a:latin typeface="Comic Sans MS"/>
                <a:cs typeface="Comic Sans MS"/>
              </a:rPr>
              <a:t>noneth</a:t>
            </a:r>
            <a:r>
              <a:rPr sz="2100" spc="-50" dirty="0">
                <a:latin typeface="Comic Sans MS"/>
                <a:cs typeface="Comic Sans MS"/>
              </a:rPr>
              <a:t>eless</a:t>
            </a:r>
            <a:r>
              <a:rPr sz="2100" spc="-55" dirty="0">
                <a:latin typeface="Comic Sans MS"/>
                <a:cs typeface="Comic Sans MS"/>
              </a:rPr>
              <a:t>?</a:t>
            </a:r>
            <a:endParaRPr sz="2100">
              <a:latin typeface="Comic Sans MS"/>
              <a:cs typeface="Comic Sans MS"/>
            </a:endParaRPr>
          </a:p>
        </p:txBody>
      </p:sp>
      <p:sp>
        <p:nvSpPr>
          <p:cNvPr id="9" name="object 9"/>
          <p:cNvSpPr txBox="1"/>
          <p:nvPr/>
        </p:nvSpPr>
        <p:spPr>
          <a:xfrm>
            <a:off x="2298197" y="1551686"/>
            <a:ext cx="7765415" cy="743793"/>
          </a:xfrm>
          <a:prstGeom prst="rect">
            <a:avLst/>
          </a:prstGeom>
        </p:spPr>
        <p:txBody>
          <a:bodyPr vert="horz" wrap="square" lIns="0" tIns="0" rIns="0" bIns="0" rtlCol="0">
            <a:spAutoFit/>
          </a:bodyPr>
          <a:lstStyle/>
          <a:p>
            <a:pPr marL="12700">
              <a:lnSpc>
                <a:spcPts val="2830"/>
              </a:lnSpc>
            </a:pPr>
            <a:r>
              <a:rPr sz="2400" u="heavy" spc="-15" dirty="0">
                <a:solidFill>
                  <a:srgbClr val="FF0000"/>
                </a:solidFill>
                <a:latin typeface="Comic Sans MS"/>
                <a:cs typeface="Comic Sans MS"/>
              </a:rPr>
              <a:t>Goal:</a:t>
            </a:r>
            <a:r>
              <a:rPr sz="2400" spc="110" dirty="0">
                <a:solidFill>
                  <a:srgbClr val="FF0000"/>
                </a:solidFill>
                <a:latin typeface="Times New Roman"/>
                <a:cs typeface="Times New Roman"/>
              </a:rPr>
              <a:t> </a:t>
            </a:r>
            <a:r>
              <a:rPr sz="2400" dirty="0">
                <a:latin typeface="Comic Sans MS"/>
                <a:cs typeface="Comic Sans MS"/>
              </a:rPr>
              <a:t>detect</a:t>
            </a:r>
            <a:r>
              <a:rPr sz="2400" spc="-10" dirty="0">
                <a:latin typeface="Comic Sans MS"/>
                <a:cs typeface="Comic Sans MS"/>
              </a:rPr>
              <a:t> </a:t>
            </a:r>
            <a:r>
              <a:rPr sz="2400" dirty="0">
                <a:latin typeface="Comic Sans MS"/>
                <a:cs typeface="Comic Sans MS"/>
              </a:rPr>
              <a:t>“</a:t>
            </a:r>
            <a:r>
              <a:rPr sz="2400" spc="-10" dirty="0">
                <a:latin typeface="Comic Sans MS"/>
                <a:cs typeface="Comic Sans MS"/>
              </a:rPr>
              <a:t>e</a:t>
            </a:r>
            <a:r>
              <a:rPr sz="2400" dirty="0">
                <a:latin typeface="Comic Sans MS"/>
                <a:cs typeface="Comic Sans MS"/>
              </a:rPr>
              <a:t>rrors” (e.g.,</a:t>
            </a:r>
            <a:r>
              <a:rPr sz="2400" spc="-15" dirty="0">
                <a:latin typeface="Comic Sans MS"/>
                <a:cs typeface="Comic Sans MS"/>
              </a:rPr>
              <a:t> </a:t>
            </a:r>
            <a:r>
              <a:rPr sz="2400" dirty="0">
                <a:latin typeface="Comic Sans MS"/>
                <a:cs typeface="Comic Sans MS"/>
              </a:rPr>
              <a:t>flipped</a:t>
            </a:r>
            <a:r>
              <a:rPr sz="2400" spc="10" dirty="0">
                <a:latin typeface="Comic Sans MS"/>
                <a:cs typeface="Comic Sans MS"/>
              </a:rPr>
              <a:t> </a:t>
            </a:r>
            <a:r>
              <a:rPr sz="2400" dirty="0">
                <a:latin typeface="Comic Sans MS"/>
                <a:cs typeface="Comic Sans MS"/>
              </a:rPr>
              <a:t>bits)</a:t>
            </a:r>
            <a:r>
              <a:rPr sz="2400" spc="-15" dirty="0">
                <a:latin typeface="Comic Sans MS"/>
                <a:cs typeface="Comic Sans MS"/>
              </a:rPr>
              <a:t> </a:t>
            </a:r>
            <a:r>
              <a:rPr sz="2400" dirty="0">
                <a:latin typeface="Comic Sans MS"/>
                <a:cs typeface="Comic Sans MS"/>
              </a:rPr>
              <a:t>in transmitted</a:t>
            </a:r>
            <a:endParaRPr sz="2400">
              <a:latin typeface="Comic Sans MS"/>
              <a:cs typeface="Comic Sans MS"/>
            </a:endParaRPr>
          </a:p>
          <a:p>
            <a:pPr marL="355600">
              <a:lnSpc>
                <a:spcPts val="2950"/>
              </a:lnSpc>
            </a:pPr>
            <a:r>
              <a:rPr sz="2400" spc="-15" dirty="0">
                <a:latin typeface="Comic Sans MS"/>
                <a:cs typeface="Comic Sans MS"/>
              </a:rPr>
              <a:t>packet</a:t>
            </a:r>
            <a:r>
              <a:rPr sz="2400" spc="110" dirty="0">
                <a:latin typeface="Times New Roman"/>
                <a:cs typeface="Times New Roman"/>
              </a:rPr>
              <a:t> </a:t>
            </a:r>
            <a:r>
              <a:rPr sz="2400" spc="-5" dirty="0">
                <a:latin typeface="Comic Sans MS"/>
                <a:cs typeface="Comic Sans MS"/>
              </a:rPr>
              <a:t>(</a:t>
            </a:r>
            <a:r>
              <a:rPr sz="2400" spc="-10" dirty="0">
                <a:latin typeface="Comic Sans MS"/>
                <a:cs typeface="Comic Sans MS"/>
              </a:rPr>
              <a:t>n</a:t>
            </a:r>
            <a:r>
              <a:rPr sz="2400" spc="-15" dirty="0">
                <a:latin typeface="Comic Sans MS"/>
                <a:cs typeface="Comic Sans MS"/>
              </a:rPr>
              <a:t>ote:</a:t>
            </a:r>
            <a:r>
              <a:rPr sz="2400" spc="100" dirty="0">
                <a:latin typeface="Times New Roman"/>
                <a:cs typeface="Times New Roman"/>
              </a:rPr>
              <a:t> </a:t>
            </a:r>
            <a:r>
              <a:rPr sz="2400" dirty="0">
                <a:latin typeface="Comic Sans MS"/>
                <a:cs typeface="Comic Sans MS"/>
              </a:rPr>
              <a:t>used</a:t>
            </a:r>
            <a:r>
              <a:rPr sz="2400" spc="110" dirty="0">
                <a:latin typeface="Times New Roman"/>
                <a:cs typeface="Times New Roman"/>
              </a:rPr>
              <a:t> </a:t>
            </a:r>
            <a:r>
              <a:rPr sz="2400" spc="-15" dirty="0">
                <a:latin typeface="Comic Sans MS"/>
                <a:cs typeface="Comic Sans MS"/>
              </a:rPr>
              <a:t>at</a:t>
            </a:r>
            <a:r>
              <a:rPr sz="2400" spc="100" dirty="0">
                <a:latin typeface="Times New Roman"/>
                <a:cs typeface="Times New Roman"/>
              </a:rPr>
              <a:t> </a:t>
            </a:r>
            <a:r>
              <a:rPr sz="2400" spc="-5" dirty="0">
                <a:latin typeface="Comic Sans MS"/>
                <a:cs typeface="Comic Sans MS"/>
              </a:rPr>
              <a:t>transpor</a:t>
            </a:r>
            <a:r>
              <a:rPr sz="2400" dirty="0">
                <a:latin typeface="Comic Sans MS"/>
                <a:cs typeface="Comic Sans MS"/>
              </a:rPr>
              <a:t>t</a:t>
            </a:r>
            <a:r>
              <a:rPr sz="2400" spc="100" dirty="0">
                <a:latin typeface="Times New Roman"/>
                <a:cs typeface="Times New Roman"/>
              </a:rPr>
              <a:t> </a:t>
            </a:r>
            <a:r>
              <a:rPr sz="2400" spc="-15" dirty="0">
                <a:latin typeface="Comic Sans MS"/>
                <a:cs typeface="Comic Sans MS"/>
              </a:rPr>
              <a:t>layer</a:t>
            </a:r>
            <a:r>
              <a:rPr sz="2400" spc="105" dirty="0">
                <a:latin typeface="Times New Roman"/>
                <a:cs typeface="Times New Roman"/>
              </a:rPr>
              <a:t> </a:t>
            </a:r>
            <a:r>
              <a:rPr sz="2500" spc="-60" dirty="0">
                <a:latin typeface="Comic Sans MS"/>
                <a:cs typeface="Comic Sans MS"/>
              </a:rPr>
              <a:t>onl</a:t>
            </a:r>
            <a:r>
              <a:rPr sz="2500" spc="-75" dirty="0">
                <a:latin typeface="Comic Sans MS"/>
                <a:cs typeface="Comic Sans MS"/>
              </a:rPr>
              <a:t>y</a:t>
            </a:r>
            <a:r>
              <a:rPr sz="2400" dirty="0">
                <a:latin typeface="Comic Sans MS"/>
                <a:cs typeface="Comic Sans MS"/>
              </a:rPr>
              <a:t>)</a:t>
            </a:r>
            <a:endParaRPr sz="2400">
              <a:latin typeface="Comic Sans MS"/>
              <a:cs typeface="Comic Sans MS"/>
            </a:endParaRPr>
          </a:p>
        </p:txBody>
      </p:sp>
      <p:sp>
        <p:nvSpPr>
          <p:cNvPr id="11" name="Date Placeholder 10"/>
          <p:cNvSpPr>
            <a:spLocks noGrp="1"/>
          </p:cNvSpPr>
          <p:nvPr>
            <p:ph type="dt" sz="half" idx="10"/>
          </p:nvPr>
        </p:nvSpPr>
        <p:spPr/>
        <p:txBody>
          <a:bodyPr/>
          <a:lstStyle/>
          <a:p>
            <a:pPr>
              <a:defRPr/>
            </a:pPr>
            <a:fld id="{EA6FD8FA-E777-481D-924D-984477837A4F}"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E4C85445-B2EB-477F-BE91-EE4EE8348091}" type="slidenum">
              <a:rPr lang="en-US" smtClean="0"/>
              <a:pPr>
                <a:defRPr/>
              </a:pPr>
              <a:t>17</a:t>
            </a:fld>
            <a:endParaRPr lang="en-US"/>
          </a:p>
        </p:txBody>
      </p:sp>
    </p:spTree>
    <p:extLst>
      <p:ext uri="{BB962C8B-B14F-4D97-AF65-F5344CB8AC3E}">
        <p14:creationId xmlns:p14="http://schemas.microsoft.com/office/powerpoint/2010/main" val="292042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err="1"/>
              <a:t>Checksumming</a:t>
            </a:r>
            <a:r>
              <a:rPr lang="en-US" dirty="0"/>
              <a:t>: Cyclic Redundancy Check</a:t>
            </a:r>
          </a:p>
        </p:txBody>
      </p:sp>
      <p:sp>
        <p:nvSpPr>
          <p:cNvPr id="3" name="object 3"/>
          <p:cNvSpPr txBox="1"/>
          <p:nvPr/>
        </p:nvSpPr>
        <p:spPr>
          <a:xfrm>
            <a:off x="2086860" y="1435343"/>
            <a:ext cx="7272020" cy="2685351"/>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6235" algn="l"/>
              </a:tabLst>
            </a:pPr>
            <a:r>
              <a:rPr sz="2000" spc="-15" dirty="0">
                <a:latin typeface="Comic Sans MS"/>
                <a:cs typeface="Comic Sans MS"/>
              </a:rPr>
              <a:t>view</a:t>
            </a:r>
            <a:r>
              <a:rPr sz="2000" spc="114" dirty="0">
                <a:latin typeface="Times New Roman"/>
                <a:cs typeface="Times New Roman"/>
              </a:rPr>
              <a:t> </a:t>
            </a:r>
            <a:r>
              <a:rPr sz="2000" spc="-20" dirty="0">
                <a:latin typeface="Comic Sans MS"/>
                <a:cs typeface="Comic Sans MS"/>
              </a:rPr>
              <a:t>da</a:t>
            </a:r>
            <a:r>
              <a:rPr sz="2000" spc="-5" dirty="0">
                <a:latin typeface="Comic Sans MS"/>
                <a:cs typeface="Comic Sans MS"/>
              </a:rPr>
              <a:t>t</a:t>
            </a:r>
            <a:r>
              <a:rPr sz="2000" spc="-15" dirty="0">
                <a:latin typeface="Comic Sans MS"/>
                <a:cs typeface="Comic Sans MS"/>
              </a:rPr>
              <a:t>a</a:t>
            </a:r>
            <a:r>
              <a:rPr sz="2000" spc="95" dirty="0">
                <a:latin typeface="Times New Roman"/>
                <a:cs typeface="Times New Roman"/>
              </a:rPr>
              <a:t> </a:t>
            </a:r>
            <a:r>
              <a:rPr sz="2000" spc="-15" dirty="0">
                <a:latin typeface="Comic Sans MS"/>
                <a:cs typeface="Comic Sans MS"/>
              </a:rPr>
              <a:t>bits</a:t>
            </a:r>
            <a:r>
              <a:rPr sz="2000" spc="-10" dirty="0">
                <a:latin typeface="Comic Sans MS"/>
                <a:cs typeface="Comic Sans MS"/>
              </a:rPr>
              <a:t>,</a:t>
            </a:r>
            <a:r>
              <a:rPr sz="2000" spc="95" dirty="0">
                <a:latin typeface="Times New Roman"/>
                <a:cs typeface="Times New Roman"/>
              </a:rPr>
              <a:t> </a:t>
            </a:r>
            <a:r>
              <a:rPr sz="2000" spc="-20" dirty="0">
                <a:solidFill>
                  <a:srgbClr val="FF0000"/>
                </a:solidFill>
                <a:latin typeface="Comic Sans MS"/>
                <a:cs typeface="Comic Sans MS"/>
              </a:rPr>
              <a:t>D</a:t>
            </a:r>
            <a:r>
              <a:rPr sz="2000" spc="-10" dirty="0">
                <a:latin typeface="Comic Sans MS"/>
                <a:cs typeface="Comic Sans MS"/>
              </a:rPr>
              <a:t>,</a:t>
            </a:r>
            <a:r>
              <a:rPr sz="2000" spc="95" dirty="0">
                <a:latin typeface="Times New Roman"/>
                <a:cs typeface="Times New Roman"/>
              </a:rPr>
              <a:t> </a:t>
            </a:r>
            <a:r>
              <a:rPr sz="2000" spc="-10" dirty="0">
                <a:latin typeface="Comic Sans MS"/>
                <a:cs typeface="Comic Sans MS"/>
              </a:rPr>
              <a:t>as</a:t>
            </a:r>
            <a:r>
              <a:rPr sz="2000" spc="95" dirty="0">
                <a:latin typeface="Times New Roman"/>
                <a:cs typeface="Times New Roman"/>
              </a:rPr>
              <a:t> </a:t>
            </a:r>
            <a:r>
              <a:rPr sz="2000" spc="-15" dirty="0">
                <a:latin typeface="Comic Sans MS"/>
                <a:cs typeface="Comic Sans MS"/>
              </a:rPr>
              <a:t>a</a:t>
            </a:r>
            <a:r>
              <a:rPr sz="2000" spc="105" dirty="0">
                <a:latin typeface="Times New Roman"/>
                <a:cs typeface="Times New Roman"/>
              </a:rPr>
              <a:t> </a:t>
            </a:r>
            <a:r>
              <a:rPr sz="2000" spc="-15" dirty="0">
                <a:latin typeface="Comic Sans MS"/>
                <a:cs typeface="Comic Sans MS"/>
              </a:rPr>
              <a:t>bina</a:t>
            </a:r>
            <a:r>
              <a:rPr sz="2000" spc="-10" dirty="0">
                <a:latin typeface="Comic Sans MS"/>
                <a:cs typeface="Comic Sans MS"/>
              </a:rPr>
              <a:t>ry</a:t>
            </a:r>
            <a:r>
              <a:rPr sz="2000" spc="114" dirty="0">
                <a:latin typeface="Times New Roman"/>
                <a:cs typeface="Times New Roman"/>
              </a:rPr>
              <a:t> </a:t>
            </a:r>
            <a:r>
              <a:rPr sz="2000" spc="-20" dirty="0">
                <a:latin typeface="Comic Sans MS"/>
                <a:cs typeface="Comic Sans MS"/>
              </a:rPr>
              <a:t>num</a:t>
            </a:r>
            <a:r>
              <a:rPr sz="2000" spc="-10" dirty="0">
                <a:latin typeface="Comic Sans MS"/>
                <a:cs typeface="Comic Sans MS"/>
              </a:rPr>
              <a:t>b</a:t>
            </a:r>
            <a:r>
              <a:rPr sz="2000" spc="-15" dirty="0">
                <a:latin typeface="Comic Sans MS"/>
                <a:cs typeface="Comic Sans MS"/>
              </a:rPr>
              <a:t>er</a:t>
            </a:r>
            <a:endParaRPr sz="2000">
              <a:latin typeface="Comic Sans MS"/>
              <a:cs typeface="Comic Sans MS"/>
            </a:endParaRPr>
          </a:p>
          <a:p>
            <a:pPr marL="355600" indent="-342900">
              <a:spcBef>
                <a:spcPts val="480"/>
              </a:spcBef>
              <a:buClr>
                <a:srgbClr val="000098"/>
              </a:buClr>
              <a:buSzPct val="75000"/>
              <a:buFont typeface="Wingdings"/>
              <a:buChar char=""/>
              <a:tabLst>
                <a:tab pos="356235" algn="l"/>
              </a:tabLst>
            </a:pPr>
            <a:r>
              <a:rPr sz="2000" spc="-15" dirty="0">
                <a:latin typeface="Comic Sans MS"/>
                <a:cs typeface="Comic Sans MS"/>
              </a:rPr>
              <a:t>choose</a:t>
            </a:r>
            <a:r>
              <a:rPr sz="2000" spc="100" dirty="0">
                <a:latin typeface="Times New Roman"/>
                <a:cs typeface="Times New Roman"/>
              </a:rPr>
              <a:t> </a:t>
            </a:r>
            <a:r>
              <a:rPr sz="2000" spc="-15" dirty="0">
                <a:latin typeface="Comic Sans MS"/>
                <a:cs typeface="Comic Sans MS"/>
              </a:rPr>
              <a:t>r+</a:t>
            </a:r>
            <a:r>
              <a:rPr sz="2000" spc="-10" dirty="0">
                <a:latin typeface="Comic Sans MS"/>
                <a:cs typeface="Comic Sans MS"/>
              </a:rPr>
              <a:t>1</a:t>
            </a:r>
            <a:r>
              <a:rPr sz="2000" spc="105" dirty="0">
                <a:latin typeface="Times New Roman"/>
                <a:cs typeface="Times New Roman"/>
              </a:rPr>
              <a:t> </a:t>
            </a:r>
            <a:r>
              <a:rPr sz="2000" spc="-15" dirty="0">
                <a:latin typeface="Comic Sans MS"/>
                <a:cs typeface="Comic Sans MS"/>
              </a:rPr>
              <a:t>bi</a:t>
            </a:r>
            <a:r>
              <a:rPr sz="2000" spc="-10" dirty="0">
                <a:latin typeface="Comic Sans MS"/>
                <a:cs typeface="Comic Sans MS"/>
              </a:rPr>
              <a:t>t</a:t>
            </a:r>
            <a:r>
              <a:rPr sz="2000" spc="100" dirty="0">
                <a:latin typeface="Times New Roman"/>
                <a:cs typeface="Times New Roman"/>
              </a:rPr>
              <a:t> </a:t>
            </a:r>
            <a:r>
              <a:rPr sz="2000" spc="-15" dirty="0">
                <a:latin typeface="Comic Sans MS"/>
                <a:cs typeface="Comic Sans MS"/>
              </a:rPr>
              <a:t>pattern</a:t>
            </a:r>
            <a:r>
              <a:rPr sz="2000" spc="114" dirty="0">
                <a:latin typeface="Times New Roman"/>
                <a:cs typeface="Times New Roman"/>
              </a:rPr>
              <a:t> </a:t>
            </a:r>
            <a:r>
              <a:rPr sz="2000" spc="-15" dirty="0">
                <a:latin typeface="Comic Sans MS"/>
                <a:cs typeface="Comic Sans MS"/>
              </a:rPr>
              <a:t>(gene</a:t>
            </a:r>
            <a:r>
              <a:rPr sz="2000" dirty="0">
                <a:latin typeface="Comic Sans MS"/>
                <a:cs typeface="Comic Sans MS"/>
              </a:rPr>
              <a:t>r</a:t>
            </a:r>
            <a:r>
              <a:rPr sz="2000" spc="-10" dirty="0">
                <a:latin typeface="Comic Sans MS"/>
                <a:cs typeface="Comic Sans MS"/>
              </a:rPr>
              <a:t>ato</a:t>
            </a:r>
            <a:r>
              <a:rPr sz="2000" spc="-5" dirty="0">
                <a:latin typeface="Comic Sans MS"/>
                <a:cs typeface="Comic Sans MS"/>
              </a:rPr>
              <a:t>r</a:t>
            </a:r>
            <a:r>
              <a:rPr sz="2000" spc="-15" dirty="0">
                <a:latin typeface="Comic Sans MS"/>
                <a:cs typeface="Comic Sans MS"/>
              </a:rPr>
              <a:t>)</a:t>
            </a:r>
            <a:r>
              <a:rPr sz="2000" spc="-10" dirty="0">
                <a:latin typeface="Comic Sans MS"/>
                <a:cs typeface="Comic Sans MS"/>
              </a:rPr>
              <a:t>,</a:t>
            </a:r>
            <a:r>
              <a:rPr sz="2000" spc="95" dirty="0">
                <a:latin typeface="Times New Roman"/>
                <a:cs typeface="Times New Roman"/>
              </a:rPr>
              <a:t> </a:t>
            </a:r>
            <a:r>
              <a:rPr sz="2000" spc="-15" dirty="0">
                <a:solidFill>
                  <a:srgbClr val="FF0000"/>
                </a:solidFill>
                <a:latin typeface="Comic Sans MS"/>
                <a:cs typeface="Comic Sans MS"/>
              </a:rPr>
              <a:t>G</a:t>
            </a:r>
            <a:endParaRPr sz="2000">
              <a:latin typeface="Comic Sans MS"/>
              <a:cs typeface="Comic Sans MS"/>
            </a:endParaRPr>
          </a:p>
          <a:p>
            <a:pPr marL="355600" indent="-342900">
              <a:spcBef>
                <a:spcPts val="480"/>
              </a:spcBef>
              <a:buClr>
                <a:srgbClr val="000098"/>
              </a:buClr>
              <a:buSzPct val="75000"/>
              <a:buFont typeface="Wingdings"/>
              <a:buChar char=""/>
              <a:tabLst>
                <a:tab pos="356235" algn="l"/>
              </a:tabLst>
            </a:pPr>
            <a:r>
              <a:rPr sz="2000" spc="-10" dirty="0">
                <a:latin typeface="Comic Sans MS"/>
                <a:cs typeface="Comic Sans MS"/>
              </a:rPr>
              <a:t>goal:</a:t>
            </a:r>
            <a:r>
              <a:rPr sz="2000" spc="110" dirty="0">
                <a:latin typeface="Times New Roman"/>
                <a:cs typeface="Times New Roman"/>
              </a:rPr>
              <a:t> </a:t>
            </a:r>
            <a:r>
              <a:rPr sz="2000" spc="-15" dirty="0">
                <a:latin typeface="Comic Sans MS"/>
                <a:cs typeface="Comic Sans MS"/>
              </a:rPr>
              <a:t>choose</a:t>
            </a:r>
            <a:r>
              <a:rPr sz="2000" spc="100" dirty="0">
                <a:latin typeface="Times New Roman"/>
                <a:cs typeface="Times New Roman"/>
              </a:rPr>
              <a:t> </a:t>
            </a:r>
            <a:r>
              <a:rPr sz="2000" spc="-10" dirty="0">
                <a:latin typeface="Comic Sans MS"/>
                <a:cs typeface="Comic Sans MS"/>
              </a:rPr>
              <a:t>r</a:t>
            </a:r>
            <a:r>
              <a:rPr sz="2000" spc="95" dirty="0">
                <a:latin typeface="Times New Roman"/>
                <a:cs typeface="Times New Roman"/>
              </a:rPr>
              <a:t> </a:t>
            </a:r>
            <a:r>
              <a:rPr sz="2000" spc="-10" dirty="0">
                <a:latin typeface="Comic Sans MS"/>
                <a:cs typeface="Comic Sans MS"/>
              </a:rPr>
              <a:t>C</a:t>
            </a:r>
            <a:r>
              <a:rPr sz="2000" spc="-20" dirty="0">
                <a:latin typeface="Comic Sans MS"/>
                <a:cs typeface="Comic Sans MS"/>
              </a:rPr>
              <a:t>R</a:t>
            </a:r>
            <a:r>
              <a:rPr sz="2000" spc="-15" dirty="0">
                <a:latin typeface="Comic Sans MS"/>
                <a:cs typeface="Comic Sans MS"/>
              </a:rPr>
              <a:t>C</a:t>
            </a:r>
            <a:r>
              <a:rPr sz="2000" spc="105" dirty="0">
                <a:latin typeface="Times New Roman"/>
                <a:cs typeface="Times New Roman"/>
              </a:rPr>
              <a:t> </a:t>
            </a:r>
            <a:r>
              <a:rPr sz="2000" spc="-15" dirty="0">
                <a:latin typeface="Comic Sans MS"/>
                <a:cs typeface="Comic Sans MS"/>
              </a:rPr>
              <a:t>bi</a:t>
            </a:r>
            <a:r>
              <a:rPr sz="2000" spc="-10" dirty="0">
                <a:latin typeface="Comic Sans MS"/>
                <a:cs typeface="Comic Sans MS"/>
              </a:rPr>
              <a:t>ts,</a:t>
            </a:r>
            <a:r>
              <a:rPr sz="2000" spc="75" dirty="0">
                <a:latin typeface="Times New Roman"/>
                <a:cs typeface="Times New Roman"/>
              </a:rPr>
              <a:t> </a:t>
            </a:r>
            <a:r>
              <a:rPr sz="2000" spc="-20" dirty="0">
                <a:solidFill>
                  <a:srgbClr val="FF0000"/>
                </a:solidFill>
                <a:latin typeface="Comic Sans MS"/>
                <a:cs typeface="Comic Sans MS"/>
              </a:rPr>
              <a:t>R</a:t>
            </a:r>
            <a:r>
              <a:rPr sz="2000" spc="-10" dirty="0">
                <a:latin typeface="Comic Sans MS"/>
                <a:cs typeface="Comic Sans MS"/>
              </a:rPr>
              <a:t>,</a:t>
            </a:r>
            <a:r>
              <a:rPr sz="2000" spc="100" dirty="0">
                <a:latin typeface="Times New Roman"/>
                <a:cs typeface="Times New Roman"/>
              </a:rPr>
              <a:t> </a:t>
            </a:r>
            <a:r>
              <a:rPr sz="2000" spc="-15" dirty="0">
                <a:latin typeface="Comic Sans MS"/>
                <a:cs typeface="Comic Sans MS"/>
              </a:rPr>
              <a:t>such</a:t>
            </a:r>
            <a:r>
              <a:rPr sz="2000" spc="95" dirty="0">
                <a:latin typeface="Times New Roman"/>
                <a:cs typeface="Times New Roman"/>
              </a:rPr>
              <a:t> </a:t>
            </a:r>
            <a:r>
              <a:rPr sz="2000" spc="-5" dirty="0">
                <a:latin typeface="Comic Sans MS"/>
                <a:cs typeface="Comic Sans MS"/>
              </a:rPr>
              <a:t>t</a:t>
            </a:r>
            <a:r>
              <a:rPr sz="2000" spc="-15" dirty="0">
                <a:latin typeface="Comic Sans MS"/>
                <a:cs typeface="Comic Sans MS"/>
              </a:rPr>
              <a:t>hat</a:t>
            </a:r>
            <a:endParaRPr sz="2000">
              <a:latin typeface="Comic Sans MS"/>
              <a:cs typeface="Comic Sans MS"/>
            </a:endParaRPr>
          </a:p>
          <a:p>
            <a:pPr marL="755650" lvl="1" indent="-285750">
              <a:spcBef>
                <a:spcPts val="445"/>
              </a:spcBef>
              <a:buClr>
                <a:srgbClr val="000098"/>
              </a:buClr>
              <a:buFont typeface="Wingdings"/>
              <a:buChar char=""/>
              <a:tabLst>
                <a:tab pos="824865" algn="l"/>
              </a:tabLst>
            </a:pPr>
            <a:r>
              <a:rPr spc="-5" dirty="0">
                <a:latin typeface="Comic Sans MS"/>
                <a:cs typeface="Comic Sans MS"/>
              </a:rPr>
              <a:t>&lt;D,</a:t>
            </a:r>
            <a:r>
              <a:rPr spc="5" dirty="0">
                <a:latin typeface="Comic Sans MS"/>
                <a:cs typeface="Comic Sans MS"/>
              </a:rPr>
              <a:t>R</a:t>
            </a:r>
            <a:r>
              <a:rPr dirty="0">
                <a:latin typeface="Comic Sans MS"/>
                <a:cs typeface="Comic Sans MS"/>
              </a:rPr>
              <a:t>&gt;</a:t>
            </a:r>
            <a:r>
              <a:rPr spc="80" dirty="0">
                <a:latin typeface="Times New Roman"/>
                <a:cs typeface="Times New Roman"/>
              </a:rPr>
              <a:t> </a:t>
            </a:r>
            <a:r>
              <a:rPr spc="-10" dirty="0">
                <a:latin typeface="Comic Sans MS"/>
                <a:cs typeface="Comic Sans MS"/>
              </a:rPr>
              <a:t>exactly</a:t>
            </a:r>
            <a:r>
              <a:rPr spc="85" dirty="0">
                <a:latin typeface="Times New Roman"/>
                <a:cs typeface="Times New Roman"/>
              </a:rPr>
              <a:t> </a:t>
            </a:r>
            <a:r>
              <a:rPr spc="-5" dirty="0">
                <a:latin typeface="Comic Sans MS"/>
                <a:cs typeface="Comic Sans MS"/>
              </a:rPr>
              <a:t>divisibl</a:t>
            </a:r>
            <a:r>
              <a:rPr dirty="0">
                <a:latin typeface="Comic Sans MS"/>
                <a:cs typeface="Comic Sans MS"/>
              </a:rPr>
              <a:t>e</a:t>
            </a:r>
            <a:r>
              <a:rPr spc="80" dirty="0">
                <a:latin typeface="Times New Roman"/>
                <a:cs typeface="Times New Roman"/>
              </a:rPr>
              <a:t> </a:t>
            </a:r>
            <a:r>
              <a:rPr spc="-20" dirty="0">
                <a:latin typeface="Comic Sans MS"/>
                <a:cs typeface="Comic Sans MS"/>
              </a:rPr>
              <a:t>b</a:t>
            </a:r>
            <a:r>
              <a:rPr spc="-10" dirty="0">
                <a:latin typeface="Comic Sans MS"/>
                <a:cs typeface="Comic Sans MS"/>
              </a:rPr>
              <a:t>y</a:t>
            </a:r>
            <a:r>
              <a:rPr spc="85" dirty="0">
                <a:latin typeface="Times New Roman"/>
                <a:cs typeface="Times New Roman"/>
              </a:rPr>
              <a:t> </a:t>
            </a:r>
            <a:r>
              <a:rPr spc="-15" dirty="0">
                <a:latin typeface="Comic Sans MS"/>
                <a:cs typeface="Comic Sans MS"/>
              </a:rPr>
              <a:t>G</a:t>
            </a:r>
            <a:r>
              <a:rPr spc="85" dirty="0">
                <a:latin typeface="Times New Roman"/>
                <a:cs typeface="Times New Roman"/>
              </a:rPr>
              <a:t> </a:t>
            </a:r>
            <a:r>
              <a:rPr spc="-20" dirty="0">
                <a:latin typeface="Comic Sans MS"/>
                <a:cs typeface="Comic Sans MS"/>
              </a:rPr>
              <a:t>(m</a:t>
            </a:r>
            <a:r>
              <a:rPr spc="-5" dirty="0">
                <a:latin typeface="Comic Sans MS"/>
                <a:cs typeface="Comic Sans MS"/>
              </a:rPr>
              <a:t>odul</a:t>
            </a:r>
            <a:r>
              <a:rPr dirty="0">
                <a:latin typeface="Comic Sans MS"/>
                <a:cs typeface="Comic Sans MS"/>
              </a:rPr>
              <a:t>o</a:t>
            </a:r>
            <a:r>
              <a:rPr spc="100" dirty="0">
                <a:latin typeface="Times New Roman"/>
                <a:cs typeface="Times New Roman"/>
              </a:rPr>
              <a:t> </a:t>
            </a:r>
            <a:r>
              <a:rPr spc="-5" dirty="0">
                <a:latin typeface="Comic Sans MS"/>
                <a:cs typeface="Comic Sans MS"/>
              </a:rPr>
              <a:t>2)</a:t>
            </a:r>
            <a:endParaRPr>
              <a:latin typeface="Comic Sans MS"/>
              <a:cs typeface="Comic Sans MS"/>
            </a:endParaRPr>
          </a:p>
          <a:p>
            <a:pPr marL="755650" marR="5080" lvl="1" indent="-285750">
              <a:spcBef>
                <a:spcPts val="430"/>
              </a:spcBef>
              <a:buClr>
                <a:srgbClr val="000098"/>
              </a:buClr>
              <a:buFont typeface="Wingdings"/>
              <a:buChar char=""/>
              <a:tabLst>
                <a:tab pos="756285" algn="l"/>
                <a:tab pos="4800600" algn="l"/>
              </a:tabLst>
            </a:pPr>
            <a:r>
              <a:rPr spc="-5" dirty="0">
                <a:latin typeface="Comic Sans MS"/>
                <a:cs typeface="Comic Sans MS"/>
              </a:rPr>
              <a:t>receive</a:t>
            </a:r>
            <a:r>
              <a:rPr dirty="0">
                <a:latin typeface="Comic Sans MS"/>
                <a:cs typeface="Comic Sans MS"/>
              </a:rPr>
              <a:t>r</a:t>
            </a:r>
            <a:r>
              <a:rPr spc="95" dirty="0">
                <a:latin typeface="Times New Roman"/>
                <a:cs typeface="Times New Roman"/>
              </a:rPr>
              <a:t> </a:t>
            </a:r>
            <a:r>
              <a:rPr dirty="0">
                <a:latin typeface="Comic Sans MS"/>
                <a:cs typeface="Comic Sans MS"/>
              </a:rPr>
              <a:t>kn</a:t>
            </a:r>
            <a:r>
              <a:rPr spc="-15" dirty="0">
                <a:latin typeface="Comic Sans MS"/>
                <a:cs typeface="Comic Sans MS"/>
              </a:rPr>
              <a:t>ows</a:t>
            </a:r>
            <a:r>
              <a:rPr spc="95" dirty="0">
                <a:latin typeface="Times New Roman"/>
                <a:cs typeface="Times New Roman"/>
              </a:rPr>
              <a:t> </a:t>
            </a:r>
            <a:r>
              <a:rPr spc="-10" dirty="0">
                <a:latin typeface="Comic Sans MS"/>
                <a:cs typeface="Comic Sans MS"/>
              </a:rPr>
              <a:t>G,</a:t>
            </a:r>
            <a:r>
              <a:rPr spc="85" dirty="0">
                <a:latin typeface="Times New Roman"/>
                <a:cs typeface="Times New Roman"/>
              </a:rPr>
              <a:t> </a:t>
            </a:r>
            <a:r>
              <a:rPr spc="-5" dirty="0">
                <a:latin typeface="Comic Sans MS"/>
                <a:cs typeface="Comic Sans MS"/>
              </a:rPr>
              <a:t>di</a:t>
            </a:r>
            <a:r>
              <a:rPr dirty="0">
                <a:latin typeface="Comic Sans MS"/>
                <a:cs typeface="Comic Sans MS"/>
              </a:rPr>
              <a:t>v</a:t>
            </a:r>
            <a:r>
              <a:rPr spc="-5" dirty="0">
                <a:latin typeface="Comic Sans MS"/>
                <a:cs typeface="Comic Sans MS"/>
              </a:rPr>
              <a:t>ide</a:t>
            </a:r>
            <a:r>
              <a:rPr dirty="0">
                <a:latin typeface="Comic Sans MS"/>
                <a:cs typeface="Comic Sans MS"/>
              </a:rPr>
              <a:t>s</a:t>
            </a:r>
            <a:r>
              <a:rPr spc="95" dirty="0">
                <a:latin typeface="Times New Roman"/>
                <a:cs typeface="Times New Roman"/>
              </a:rPr>
              <a:t> </a:t>
            </a:r>
            <a:r>
              <a:rPr spc="-5" dirty="0">
                <a:latin typeface="Comic Sans MS"/>
                <a:cs typeface="Comic Sans MS"/>
              </a:rPr>
              <a:t>&lt;D,</a:t>
            </a:r>
            <a:r>
              <a:rPr spc="5" dirty="0">
                <a:latin typeface="Comic Sans MS"/>
                <a:cs typeface="Comic Sans MS"/>
              </a:rPr>
              <a:t>R</a:t>
            </a:r>
            <a:r>
              <a:rPr dirty="0">
                <a:latin typeface="Comic Sans MS"/>
                <a:cs typeface="Comic Sans MS"/>
              </a:rPr>
              <a:t>&gt;</a:t>
            </a:r>
            <a:r>
              <a:rPr spc="80" dirty="0">
                <a:latin typeface="Times New Roman"/>
                <a:cs typeface="Times New Roman"/>
              </a:rPr>
              <a:t> </a:t>
            </a:r>
            <a:r>
              <a:rPr spc="-20" dirty="0">
                <a:latin typeface="Comic Sans MS"/>
                <a:cs typeface="Comic Sans MS"/>
              </a:rPr>
              <a:t>b</a:t>
            </a:r>
            <a:r>
              <a:rPr spc="-10" dirty="0">
                <a:latin typeface="Comic Sans MS"/>
                <a:cs typeface="Comic Sans MS"/>
              </a:rPr>
              <a:t>y</a:t>
            </a:r>
            <a:r>
              <a:rPr spc="85" dirty="0">
                <a:latin typeface="Times New Roman"/>
                <a:cs typeface="Times New Roman"/>
              </a:rPr>
              <a:t> </a:t>
            </a:r>
            <a:r>
              <a:rPr spc="-10" dirty="0">
                <a:latin typeface="Comic Sans MS"/>
                <a:cs typeface="Comic Sans MS"/>
              </a:rPr>
              <a:t>G.</a:t>
            </a:r>
            <a:r>
              <a:rPr dirty="0">
                <a:latin typeface="Times New Roman"/>
                <a:cs typeface="Times New Roman"/>
              </a:rPr>
              <a:t>	</a:t>
            </a:r>
            <a:r>
              <a:rPr spc="-5" dirty="0">
                <a:latin typeface="Comic Sans MS"/>
                <a:cs typeface="Comic Sans MS"/>
              </a:rPr>
              <a:t>I</a:t>
            </a:r>
            <a:r>
              <a:rPr dirty="0">
                <a:latin typeface="Comic Sans MS"/>
                <a:cs typeface="Comic Sans MS"/>
              </a:rPr>
              <a:t>f</a:t>
            </a:r>
            <a:r>
              <a:rPr spc="85" dirty="0">
                <a:latin typeface="Times New Roman"/>
                <a:cs typeface="Times New Roman"/>
              </a:rPr>
              <a:t> </a:t>
            </a:r>
            <a:r>
              <a:rPr dirty="0">
                <a:latin typeface="Comic Sans MS"/>
                <a:cs typeface="Comic Sans MS"/>
              </a:rPr>
              <a:t>no</a:t>
            </a:r>
            <a:r>
              <a:rPr spc="-30" dirty="0">
                <a:latin typeface="Comic Sans MS"/>
                <a:cs typeface="Comic Sans MS"/>
              </a:rPr>
              <a:t>n</a:t>
            </a:r>
            <a:r>
              <a:rPr spc="-10" dirty="0">
                <a:latin typeface="Comic Sans MS"/>
                <a:cs typeface="Comic Sans MS"/>
              </a:rPr>
              <a:t>-</a:t>
            </a:r>
            <a:r>
              <a:rPr spc="-5" dirty="0">
                <a:latin typeface="Comic Sans MS"/>
                <a:cs typeface="Comic Sans MS"/>
              </a:rPr>
              <a:t>zer</a:t>
            </a:r>
            <a:r>
              <a:rPr dirty="0">
                <a:latin typeface="Comic Sans MS"/>
                <a:cs typeface="Comic Sans MS"/>
              </a:rPr>
              <a:t>o</a:t>
            </a:r>
            <a:r>
              <a:rPr spc="85" dirty="0">
                <a:latin typeface="Times New Roman"/>
                <a:cs typeface="Times New Roman"/>
              </a:rPr>
              <a:t> </a:t>
            </a:r>
            <a:r>
              <a:rPr spc="-5" dirty="0">
                <a:latin typeface="Comic Sans MS"/>
                <a:cs typeface="Comic Sans MS"/>
              </a:rPr>
              <a:t>remai</a:t>
            </a:r>
            <a:r>
              <a:rPr spc="5" dirty="0">
                <a:latin typeface="Comic Sans MS"/>
                <a:cs typeface="Comic Sans MS"/>
              </a:rPr>
              <a:t>n</a:t>
            </a:r>
            <a:r>
              <a:rPr spc="-5" dirty="0">
                <a:latin typeface="Comic Sans MS"/>
                <a:cs typeface="Comic Sans MS"/>
              </a:rPr>
              <a:t>der:</a:t>
            </a:r>
            <a:r>
              <a:rPr spc="-5" dirty="0">
                <a:latin typeface="Times New Roman"/>
                <a:cs typeface="Times New Roman"/>
              </a:rPr>
              <a:t> </a:t>
            </a:r>
            <a:r>
              <a:rPr dirty="0">
                <a:latin typeface="Comic Sans MS"/>
                <a:cs typeface="Comic Sans MS"/>
              </a:rPr>
              <a:t>error</a:t>
            </a:r>
            <a:r>
              <a:rPr spc="80" dirty="0">
                <a:latin typeface="Times New Roman"/>
                <a:cs typeface="Times New Roman"/>
              </a:rPr>
              <a:t> </a:t>
            </a:r>
            <a:r>
              <a:rPr dirty="0">
                <a:latin typeface="Comic Sans MS"/>
                <a:cs typeface="Comic Sans MS"/>
              </a:rPr>
              <a:t>d</a:t>
            </a:r>
            <a:r>
              <a:rPr spc="-10" dirty="0">
                <a:latin typeface="Comic Sans MS"/>
                <a:cs typeface="Comic Sans MS"/>
              </a:rPr>
              <a:t>etected!</a:t>
            </a:r>
            <a:endParaRPr>
              <a:latin typeface="Comic Sans MS"/>
              <a:cs typeface="Comic Sans MS"/>
            </a:endParaRPr>
          </a:p>
          <a:p>
            <a:pPr marL="755650" lvl="1" indent="-285750">
              <a:spcBef>
                <a:spcPts val="430"/>
              </a:spcBef>
              <a:buClr>
                <a:srgbClr val="000098"/>
              </a:buClr>
              <a:buFont typeface="Wingdings"/>
              <a:buChar char=""/>
              <a:tabLst>
                <a:tab pos="756285" algn="l"/>
              </a:tabLst>
            </a:pPr>
            <a:r>
              <a:rPr spc="-10" dirty="0">
                <a:latin typeface="Comic Sans MS"/>
                <a:cs typeface="Comic Sans MS"/>
              </a:rPr>
              <a:t>can</a:t>
            </a:r>
            <a:r>
              <a:rPr spc="90" dirty="0">
                <a:latin typeface="Times New Roman"/>
                <a:cs typeface="Times New Roman"/>
              </a:rPr>
              <a:t> </a:t>
            </a:r>
            <a:r>
              <a:rPr spc="-5" dirty="0">
                <a:latin typeface="Comic Sans MS"/>
                <a:cs typeface="Comic Sans MS"/>
              </a:rPr>
              <a:t>dete</a:t>
            </a:r>
            <a:r>
              <a:rPr spc="-10" dirty="0">
                <a:latin typeface="Comic Sans MS"/>
                <a:cs typeface="Comic Sans MS"/>
              </a:rPr>
              <a:t>ct</a:t>
            </a:r>
            <a:r>
              <a:rPr spc="110" dirty="0">
                <a:latin typeface="Times New Roman"/>
                <a:cs typeface="Times New Roman"/>
              </a:rPr>
              <a:t> </a:t>
            </a:r>
            <a:r>
              <a:rPr spc="-10" dirty="0">
                <a:latin typeface="Comic Sans MS"/>
                <a:cs typeface="Comic Sans MS"/>
              </a:rPr>
              <a:t>all</a:t>
            </a:r>
            <a:r>
              <a:rPr spc="75" dirty="0">
                <a:latin typeface="Times New Roman"/>
                <a:cs typeface="Times New Roman"/>
              </a:rPr>
              <a:t> </a:t>
            </a:r>
            <a:r>
              <a:rPr spc="-5" dirty="0">
                <a:latin typeface="Comic Sans MS"/>
                <a:cs typeface="Comic Sans MS"/>
              </a:rPr>
              <a:t>burs</a:t>
            </a:r>
            <a:r>
              <a:rPr dirty="0">
                <a:latin typeface="Comic Sans MS"/>
                <a:cs typeface="Comic Sans MS"/>
              </a:rPr>
              <a:t>t</a:t>
            </a:r>
            <a:r>
              <a:rPr spc="90" dirty="0">
                <a:latin typeface="Times New Roman"/>
                <a:cs typeface="Times New Roman"/>
              </a:rPr>
              <a:t> </a:t>
            </a:r>
            <a:r>
              <a:rPr dirty="0">
                <a:latin typeface="Comic Sans MS"/>
                <a:cs typeface="Comic Sans MS"/>
              </a:rPr>
              <a:t>errors</a:t>
            </a:r>
            <a:r>
              <a:rPr spc="80" dirty="0">
                <a:latin typeface="Times New Roman"/>
                <a:cs typeface="Times New Roman"/>
              </a:rPr>
              <a:t> </a:t>
            </a:r>
            <a:r>
              <a:rPr spc="-10" dirty="0">
                <a:latin typeface="Comic Sans MS"/>
                <a:cs typeface="Comic Sans MS"/>
              </a:rPr>
              <a:t>less</a:t>
            </a:r>
            <a:r>
              <a:rPr spc="85" dirty="0">
                <a:latin typeface="Times New Roman"/>
                <a:cs typeface="Times New Roman"/>
              </a:rPr>
              <a:t> </a:t>
            </a:r>
            <a:r>
              <a:rPr spc="-10" dirty="0">
                <a:latin typeface="Comic Sans MS"/>
                <a:cs typeface="Comic Sans MS"/>
              </a:rPr>
              <a:t>than</a:t>
            </a:r>
            <a:r>
              <a:rPr spc="90" dirty="0">
                <a:latin typeface="Times New Roman"/>
                <a:cs typeface="Times New Roman"/>
              </a:rPr>
              <a:t> </a:t>
            </a:r>
            <a:r>
              <a:rPr spc="-5" dirty="0">
                <a:latin typeface="Comic Sans MS"/>
                <a:cs typeface="Comic Sans MS"/>
              </a:rPr>
              <a:t>r+</a:t>
            </a:r>
            <a:r>
              <a:rPr dirty="0">
                <a:latin typeface="Comic Sans MS"/>
                <a:cs typeface="Comic Sans MS"/>
              </a:rPr>
              <a:t>1</a:t>
            </a:r>
            <a:r>
              <a:rPr spc="85" dirty="0">
                <a:latin typeface="Times New Roman"/>
                <a:cs typeface="Times New Roman"/>
              </a:rPr>
              <a:t> </a:t>
            </a:r>
            <a:r>
              <a:rPr spc="-5" dirty="0">
                <a:latin typeface="Comic Sans MS"/>
                <a:cs typeface="Comic Sans MS"/>
              </a:rPr>
              <a:t>bits</a:t>
            </a:r>
            <a:endParaRPr>
              <a:latin typeface="Comic Sans MS"/>
              <a:cs typeface="Comic Sans MS"/>
            </a:endParaRPr>
          </a:p>
          <a:p>
            <a:pPr marL="355600" indent="-342900">
              <a:spcBef>
                <a:spcPts val="465"/>
              </a:spcBef>
              <a:buClr>
                <a:srgbClr val="000098"/>
              </a:buClr>
              <a:buSzPct val="75000"/>
              <a:buFont typeface="Wingdings"/>
              <a:buChar char=""/>
              <a:tabLst>
                <a:tab pos="356235" algn="l"/>
              </a:tabLst>
            </a:pPr>
            <a:r>
              <a:rPr sz="2000" spc="-15" dirty="0">
                <a:latin typeface="Comic Sans MS"/>
                <a:cs typeface="Comic Sans MS"/>
              </a:rPr>
              <a:t>wi</a:t>
            </a:r>
            <a:r>
              <a:rPr sz="2000" spc="-10" dirty="0">
                <a:latin typeface="Comic Sans MS"/>
                <a:cs typeface="Comic Sans MS"/>
              </a:rPr>
              <a:t>dely</a:t>
            </a:r>
            <a:r>
              <a:rPr sz="2000" spc="105" dirty="0">
                <a:latin typeface="Times New Roman"/>
                <a:cs typeface="Times New Roman"/>
              </a:rPr>
              <a:t> </a:t>
            </a:r>
            <a:r>
              <a:rPr sz="2000" spc="-15" dirty="0">
                <a:latin typeface="Comic Sans MS"/>
                <a:cs typeface="Comic Sans MS"/>
              </a:rPr>
              <a:t>used</a:t>
            </a:r>
            <a:r>
              <a:rPr sz="2000" spc="105"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0" dirty="0">
                <a:latin typeface="Comic Sans MS"/>
                <a:cs typeface="Comic Sans MS"/>
              </a:rPr>
              <a:t>pract</a:t>
            </a:r>
            <a:r>
              <a:rPr sz="2000" spc="-15" dirty="0">
                <a:latin typeface="Comic Sans MS"/>
                <a:cs typeface="Comic Sans MS"/>
              </a:rPr>
              <a:t>ice</a:t>
            </a:r>
            <a:r>
              <a:rPr sz="2000" spc="114" dirty="0">
                <a:latin typeface="Times New Roman"/>
                <a:cs typeface="Times New Roman"/>
              </a:rPr>
              <a:t> </a:t>
            </a:r>
            <a:r>
              <a:rPr sz="2000" spc="-20" dirty="0">
                <a:latin typeface="Comic Sans MS"/>
                <a:cs typeface="Comic Sans MS"/>
              </a:rPr>
              <a:t>(Ethe</a:t>
            </a:r>
            <a:r>
              <a:rPr sz="2000" spc="-5" dirty="0">
                <a:latin typeface="Comic Sans MS"/>
                <a:cs typeface="Comic Sans MS"/>
              </a:rPr>
              <a:t>r</a:t>
            </a:r>
            <a:r>
              <a:rPr sz="2000" spc="-20" dirty="0">
                <a:latin typeface="Comic Sans MS"/>
                <a:cs typeface="Comic Sans MS"/>
              </a:rPr>
              <a:t>net</a:t>
            </a:r>
            <a:r>
              <a:rPr sz="2000" spc="-10" dirty="0">
                <a:latin typeface="Comic Sans MS"/>
                <a:cs typeface="Comic Sans MS"/>
              </a:rPr>
              <a:t>,</a:t>
            </a:r>
            <a:r>
              <a:rPr sz="2000" spc="125" dirty="0">
                <a:latin typeface="Times New Roman"/>
                <a:cs typeface="Times New Roman"/>
              </a:rPr>
              <a:t> </a:t>
            </a:r>
            <a:r>
              <a:rPr sz="2000" spc="-20" dirty="0">
                <a:latin typeface="Comic Sans MS"/>
                <a:cs typeface="Comic Sans MS"/>
              </a:rPr>
              <a:t>802.</a:t>
            </a:r>
            <a:r>
              <a:rPr sz="2000" spc="-5" dirty="0">
                <a:latin typeface="Comic Sans MS"/>
                <a:cs typeface="Comic Sans MS"/>
              </a:rPr>
              <a:t>1</a:t>
            </a:r>
            <a:r>
              <a:rPr sz="2000" spc="-10" dirty="0">
                <a:latin typeface="Comic Sans MS"/>
                <a:cs typeface="Comic Sans MS"/>
              </a:rPr>
              <a:t>1</a:t>
            </a:r>
            <a:r>
              <a:rPr sz="2000" spc="114" dirty="0">
                <a:latin typeface="Times New Roman"/>
                <a:cs typeface="Times New Roman"/>
              </a:rPr>
              <a:t> </a:t>
            </a:r>
            <a:r>
              <a:rPr sz="2000" spc="-10" dirty="0">
                <a:latin typeface="Comic Sans MS"/>
                <a:cs typeface="Comic Sans MS"/>
              </a:rPr>
              <a:t>WiFi,</a:t>
            </a:r>
            <a:r>
              <a:rPr sz="2000" spc="90" dirty="0">
                <a:latin typeface="Times New Roman"/>
                <a:cs typeface="Times New Roman"/>
              </a:rPr>
              <a:t> </a:t>
            </a:r>
            <a:r>
              <a:rPr sz="2000" spc="-10" dirty="0">
                <a:latin typeface="Comic Sans MS"/>
                <a:cs typeface="Comic Sans MS"/>
              </a:rPr>
              <a:t>A</a:t>
            </a:r>
            <a:r>
              <a:rPr sz="2000" spc="-15" dirty="0">
                <a:latin typeface="Comic Sans MS"/>
                <a:cs typeface="Comic Sans MS"/>
              </a:rPr>
              <a:t>TM)</a:t>
            </a:r>
            <a:endParaRPr sz="2000">
              <a:latin typeface="Comic Sans MS"/>
              <a:cs typeface="Comic Sans MS"/>
            </a:endParaRPr>
          </a:p>
        </p:txBody>
      </p:sp>
      <p:sp>
        <p:nvSpPr>
          <p:cNvPr id="4" name="object 4"/>
          <p:cNvSpPr/>
          <p:nvPr/>
        </p:nvSpPr>
        <p:spPr>
          <a:xfrm>
            <a:off x="3028951" y="4543425"/>
            <a:ext cx="5738743" cy="1587498"/>
          </a:xfrm>
          <a:prstGeom prst="rect">
            <a:avLst/>
          </a:prstGeom>
          <a:blipFill>
            <a:blip r:embed="rId3" cstate="print"/>
            <a:stretch>
              <a:fillRect/>
            </a:stretch>
          </a:blipFill>
        </p:spPr>
        <p:txBody>
          <a:bodyPr wrap="square" lIns="0" tIns="0" rIns="0" bIns="0" rtlCol="0"/>
          <a:lstStyle/>
          <a:p>
            <a:endParaRPr/>
          </a:p>
        </p:txBody>
      </p:sp>
      <p:sp>
        <p:nvSpPr>
          <p:cNvPr id="6" name="Date Placeholder 5"/>
          <p:cNvSpPr>
            <a:spLocks noGrp="1"/>
          </p:cNvSpPr>
          <p:nvPr>
            <p:ph type="dt" sz="half" idx="10"/>
          </p:nvPr>
        </p:nvSpPr>
        <p:spPr/>
        <p:txBody>
          <a:bodyPr/>
          <a:lstStyle/>
          <a:p>
            <a:pPr>
              <a:defRPr/>
            </a:pPr>
            <a:fld id="{0A36AA1B-880D-4E8E-B2FE-A696C798B820}" type="datetime1">
              <a:rPr lang="en-US" smtClean="0"/>
              <a:t>8/1/2022</a:t>
            </a:fld>
            <a:endParaRPr lang="en-US"/>
          </a:p>
        </p:txBody>
      </p:sp>
      <p:sp>
        <p:nvSpPr>
          <p:cNvPr id="7" name="Slide Number Placeholder 6"/>
          <p:cNvSpPr>
            <a:spLocks noGrp="1"/>
          </p:cNvSpPr>
          <p:nvPr>
            <p:ph type="sldNum" sz="quarter" idx="12"/>
          </p:nvPr>
        </p:nvSpPr>
        <p:spPr/>
        <p:txBody>
          <a:bodyPr/>
          <a:lstStyle/>
          <a:p>
            <a:pPr>
              <a:defRPr/>
            </a:pPr>
            <a:fld id="{E4C85445-B2EB-477F-BE91-EE4EE8348091}" type="slidenum">
              <a:rPr lang="en-US" smtClean="0"/>
              <a:pPr>
                <a:defRPr/>
              </a:pPr>
              <a:t>18</a:t>
            </a:fld>
            <a:endParaRPr lang="en-US"/>
          </a:p>
        </p:txBody>
      </p:sp>
    </p:spTree>
    <p:extLst>
      <p:ext uri="{BB962C8B-B14F-4D97-AF65-F5344CB8AC3E}">
        <p14:creationId xmlns:p14="http://schemas.microsoft.com/office/powerpoint/2010/main" val="2884263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CRC Example</a:t>
            </a:r>
          </a:p>
        </p:txBody>
      </p:sp>
      <p:sp>
        <p:nvSpPr>
          <p:cNvPr id="11" name="Date Placeholder 10"/>
          <p:cNvSpPr>
            <a:spLocks noGrp="1"/>
          </p:cNvSpPr>
          <p:nvPr>
            <p:ph type="dt" sz="half" idx="10"/>
          </p:nvPr>
        </p:nvSpPr>
        <p:spPr/>
        <p:txBody>
          <a:bodyPr/>
          <a:lstStyle/>
          <a:p>
            <a:pPr>
              <a:defRPr/>
            </a:pPr>
            <a:fld id="{189DF2A5-C47F-4F4B-A74D-EF8CC6806565}"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E4C85445-B2EB-477F-BE91-EE4EE8348091}" type="slidenum">
              <a:rPr lang="en-US" smtClean="0"/>
              <a:pPr>
                <a:defRPr/>
              </a:pPr>
              <a:t>19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651" y="1365676"/>
            <a:ext cx="8021212" cy="315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08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Chapter 5: The Data Link Layer</a:t>
            </a:r>
            <a:endParaRPr lang="en-US" dirty="0"/>
          </a:p>
        </p:txBody>
      </p:sp>
      <p:sp>
        <p:nvSpPr>
          <p:cNvPr id="3" name="object 3"/>
          <p:cNvSpPr txBox="1"/>
          <p:nvPr/>
        </p:nvSpPr>
        <p:spPr>
          <a:xfrm>
            <a:off x="2136140" y="1473719"/>
            <a:ext cx="7059930" cy="3539430"/>
          </a:xfrm>
          <a:prstGeom prst="rect">
            <a:avLst/>
          </a:prstGeom>
        </p:spPr>
        <p:txBody>
          <a:bodyPr vert="horz" wrap="square" lIns="0" tIns="0" rIns="0" bIns="0" rtlCol="0">
            <a:spAutoFit/>
          </a:bodyPr>
          <a:lstStyle/>
          <a:p>
            <a:pPr marL="12700"/>
            <a:r>
              <a:rPr sz="2800" u="heavy" spc="-5" dirty="0">
                <a:solidFill>
                  <a:srgbClr val="FF0000"/>
                </a:solidFill>
                <a:latin typeface="Comic Sans MS"/>
                <a:cs typeface="Comic Sans MS"/>
              </a:rPr>
              <a:t>Our</a:t>
            </a:r>
            <a:r>
              <a:rPr sz="2800" u="heavy" dirty="0">
                <a:solidFill>
                  <a:srgbClr val="FF0000"/>
                </a:solidFill>
                <a:latin typeface="Comic Sans MS"/>
                <a:cs typeface="Comic Sans MS"/>
              </a:rPr>
              <a:t> goals:</a:t>
            </a:r>
            <a:endParaRPr sz="2800" dirty="0">
              <a:latin typeface="Comic Sans MS"/>
              <a:cs typeface="Comic Sans MS"/>
            </a:endParaRPr>
          </a:p>
          <a:p>
            <a:pPr marL="355600" marR="497205" indent="-342900">
              <a:spcBef>
                <a:spcPts val="595"/>
              </a:spcBef>
              <a:buClr>
                <a:srgbClr val="000098"/>
              </a:buClr>
              <a:buSzPct val="75000"/>
              <a:buFont typeface="Wingdings"/>
              <a:buChar char=""/>
              <a:tabLst>
                <a:tab pos="355600" algn="l"/>
              </a:tabLst>
            </a:pPr>
            <a:r>
              <a:rPr sz="2400" dirty="0">
                <a:latin typeface="Comic Sans MS"/>
                <a:cs typeface="Comic Sans MS"/>
              </a:rPr>
              <a:t>understand</a:t>
            </a:r>
            <a:r>
              <a:rPr sz="2400" spc="110" dirty="0">
                <a:latin typeface="Times New Roman"/>
                <a:cs typeface="Times New Roman"/>
              </a:rPr>
              <a:t> </a:t>
            </a:r>
            <a:r>
              <a:rPr sz="2400" dirty="0">
                <a:latin typeface="Comic Sans MS"/>
                <a:cs typeface="Comic Sans MS"/>
              </a:rPr>
              <a:t>principles</a:t>
            </a:r>
            <a:r>
              <a:rPr sz="2400" spc="110" dirty="0">
                <a:latin typeface="Times New Roman"/>
                <a:cs typeface="Times New Roman"/>
              </a:rPr>
              <a:t> </a:t>
            </a:r>
            <a:r>
              <a:rPr sz="2400" spc="-5" dirty="0">
                <a:latin typeface="Comic Sans MS"/>
                <a:cs typeface="Comic Sans MS"/>
              </a:rPr>
              <a:t>behin</a:t>
            </a:r>
            <a:r>
              <a:rPr sz="2400" dirty="0">
                <a:latin typeface="Comic Sans MS"/>
                <a:cs typeface="Comic Sans MS"/>
              </a:rPr>
              <a:t>d</a:t>
            </a:r>
            <a:r>
              <a:rPr sz="2400" spc="120" dirty="0">
                <a:latin typeface="Times New Roman"/>
                <a:cs typeface="Times New Roman"/>
              </a:rPr>
              <a:t> </a:t>
            </a:r>
            <a:r>
              <a:rPr sz="2400" spc="-5" dirty="0">
                <a:latin typeface="Comic Sans MS"/>
                <a:cs typeface="Comic Sans MS"/>
              </a:rPr>
              <a:t>dat</a:t>
            </a:r>
            <a:r>
              <a:rPr sz="2400" dirty="0">
                <a:latin typeface="Comic Sans MS"/>
                <a:cs typeface="Comic Sans MS"/>
              </a:rPr>
              <a:t>a</a:t>
            </a:r>
            <a:r>
              <a:rPr sz="2400" spc="110" dirty="0">
                <a:latin typeface="Times New Roman"/>
                <a:cs typeface="Times New Roman"/>
              </a:rPr>
              <a:t> </a:t>
            </a:r>
            <a:r>
              <a:rPr sz="2400" dirty="0">
                <a:latin typeface="Comic Sans MS"/>
                <a:cs typeface="Comic Sans MS"/>
              </a:rPr>
              <a:t>link</a:t>
            </a:r>
            <a:r>
              <a:rPr sz="2400" spc="125" dirty="0">
                <a:latin typeface="Times New Roman"/>
                <a:cs typeface="Times New Roman"/>
              </a:rPr>
              <a:t> </a:t>
            </a:r>
            <a:r>
              <a:rPr sz="2400" spc="-15" dirty="0">
                <a:latin typeface="Comic Sans MS"/>
                <a:cs typeface="Comic Sans MS"/>
              </a:rPr>
              <a:t>layer</a:t>
            </a:r>
            <a:r>
              <a:rPr sz="2400" spc="-10" dirty="0">
                <a:latin typeface="Times New Roman"/>
                <a:cs typeface="Times New Roman"/>
              </a:rPr>
              <a:t> </a:t>
            </a:r>
            <a:r>
              <a:rPr sz="2400" spc="-15" dirty="0">
                <a:latin typeface="Comic Sans MS"/>
                <a:cs typeface="Comic Sans MS"/>
              </a:rPr>
              <a:t>services:</a:t>
            </a:r>
            <a:endParaRPr sz="2400" dirty="0">
              <a:latin typeface="Comic Sans MS"/>
              <a:cs typeface="Comic Sans MS"/>
            </a:endParaRPr>
          </a:p>
          <a:p>
            <a:pPr marL="755650" lvl="1" indent="-285750">
              <a:spcBef>
                <a:spcPts val="495"/>
              </a:spcBef>
              <a:buClr>
                <a:srgbClr val="000098"/>
              </a:buClr>
              <a:buFont typeface="Wingdings"/>
              <a:buChar char=""/>
              <a:tabLst>
                <a:tab pos="755650" algn="l"/>
              </a:tabLst>
            </a:pPr>
            <a:r>
              <a:rPr sz="2000" spc="-10" dirty="0">
                <a:latin typeface="Comic Sans MS"/>
                <a:cs typeface="Comic Sans MS"/>
              </a:rPr>
              <a:t>error</a:t>
            </a:r>
            <a:r>
              <a:rPr sz="2000" spc="110" dirty="0">
                <a:latin typeface="Times New Roman"/>
                <a:cs typeface="Times New Roman"/>
              </a:rPr>
              <a:t> </a:t>
            </a:r>
            <a:r>
              <a:rPr sz="2000" spc="-15" dirty="0">
                <a:latin typeface="Comic Sans MS"/>
                <a:cs typeface="Comic Sans MS"/>
              </a:rPr>
              <a:t>detection</a:t>
            </a:r>
            <a:r>
              <a:rPr sz="2000" spc="-10" dirty="0">
                <a:latin typeface="Comic Sans MS"/>
                <a:cs typeface="Comic Sans MS"/>
              </a:rPr>
              <a:t>,</a:t>
            </a:r>
            <a:r>
              <a:rPr sz="2000" spc="105" dirty="0">
                <a:latin typeface="Times New Roman"/>
                <a:cs typeface="Times New Roman"/>
              </a:rPr>
              <a:t> </a:t>
            </a:r>
            <a:r>
              <a:rPr sz="2000" spc="-10" dirty="0">
                <a:latin typeface="Comic Sans MS"/>
                <a:cs typeface="Comic Sans MS"/>
              </a:rPr>
              <a:t>correction</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15" dirty="0">
                <a:latin typeface="Comic Sans MS"/>
                <a:cs typeface="Comic Sans MS"/>
              </a:rPr>
              <a:t>sharing</a:t>
            </a:r>
            <a:r>
              <a:rPr sz="2000" spc="114" dirty="0">
                <a:latin typeface="Times New Roman"/>
                <a:cs typeface="Times New Roman"/>
              </a:rPr>
              <a:t> </a:t>
            </a:r>
            <a:r>
              <a:rPr sz="2000" spc="-15" dirty="0">
                <a:latin typeface="Comic Sans MS"/>
                <a:cs typeface="Comic Sans MS"/>
              </a:rPr>
              <a:t>a</a:t>
            </a:r>
            <a:r>
              <a:rPr sz="2000" spc="95" dirty="0">
                <a:latin typeface="Times New Roman"/>
                <a:cs typeface="Times New Roman"/>
              </a:rPr>
              <a:t> </a:t>
            </a:r>
            <a:r>
              <a:rPr sz="2000" spc="-10" dirty="0">
                <a:latin typeface="Comic Sans MS"/>
                <a:cs typeface="Comic Sans MS"/>
              </a:rPr>
              <a:t>b</a:t>
            </a:r>
            <a:r>
              <a:rPr sz="2000" spc="-20" dirty="0">
                <a:latin typeface="Comic Sans MS"/>
                <a:cs typeface="Comic Sans MS"/>
              </a:rPr>
              <a:t>roadcas</a:t>
            </a:r>
            <a:r>
              <a:rPr sz="2000" spc="-10" dirty="0">
                <a:latin typeface="Comic Sans MS"/>
                <a:cs typeface="Comic Sans MS"/>
              </a:rPr>
              <a:t>t</a:t>
            </a:r>
            <a:r>
              <a:rPr sz="2000" spc="114" dirty="0">
                <a:latin typeface="Times New Roman"/>
                <a:cs typeface="Times New Roman"/>
              </a:rPr>
              <a:t> </a:t>
            </a:r>
            <a:r>
              <a:rPr sz="2000" spc="-15" dirty="0">
                <a:latin typeface="Comic Sans MS"/>
                <a:cs typeface="Comic Sans MS"/>
              </a:rPr>
              <a:t>ch</a:t>
            </a:r>
            <a:r>
              <a:rPr sz="2000" spc="-25" dirty="0">
                <a:latin typeface="Comic Sans MS"/>
                <a:cs typeface="Comic Sans MS"/>
              </a:rPr>
              <a:t>a</a:t>
            </a:r>
            <a:r>
              <a:rPr sz="2000" spc="-15" dirty="0">
                <a:latin typeface="Comic Sans MS"/>
                <a:cs typeface="Comic Sans MS"/>
              </a:rPr>
              <a:t>nnel</a:t>
            </a:r>
            <a:r>
              <a:rPr sz="2000" spc="-10" dirty="0">
                <a:latin typeface="Comic Sans MS"/>
                <a:cs typeface="Comic Sans MS"/>
              </a:rPr>
              <a:t>:</a:t>
            </a:r>
            <a:r>
              <a:rPr sz="2000" spc="125" dirty="0">
                <a:latin typeface="Times New Roman"/>
                <a:cs typeface="Times New Roman"/>
              </a:rPr>
              <a:t> </a:t>
            </a:r>
            <a:r>
              <a:rPr sz="2000" spc="-10" dirty="0">
                <a:latin typeface="Comic Sans MS"/>
                <a:cs typeface="Comic Sans MS"/>
              </a:rPr>
              <a:t>multiple</a:t>
            </a:r>
            <a:r>
              <a:rPr sz="2000" spc="105" dirty="0">
                <a:latin typeface="Times New Roman"/>
                <a:cs typeface="Times New Roman"/>
              </a:rPr>
              <a:t> </a:t>
            </a:r>
            <a:r>
              <a:rPr sz="2000" spc="-15" dirty="0">
                <a:latin typeface="Comic Sans MS"/>
                <a:cs typeface="Comic Sans MS"/>
              </a:rPr>
              <a:t>acc</a:t>
            </a:r>
            <a:r>
              <a:rPr sz="2000" spc="-25" dirty="0">
                <a:latin typeface="Comic Sans MS"/>
                <a:cs typeface="Comic Sans MS"/>
              </a:rPr>
              <a:t>e</a:t>
            </a:r>
            <a:r>
              <a:rPr sz="2000" spc="-10" dirty="0">
                <a:latin typeface="Comic Sans MS"/>
                <a:cs typeface="Comic Sans MS"/>
              </a:rPr>
              <a:t>ss</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10" dirty="0">
                <a:latin typeface="Comic Sans MS"/>
                <a:cs typeface="Comic Sans MS"/>
              </a:rPr>
              <a:t>link</a:t>
            </a:r>
            <a:r>
              <a:rPr sz="2000" spc="105" dirty="0">
                <a:latin typeface="Times New Roman"/>
                <a:cs typeface="Times New Roman"/>
              </a:rPr>
              <a:t> </a:t>
            </a:r>
            <a:r>
              <a:rPr sz="2000" spc="-10" dirty="0">
                <a:latin typeface="Comic Sans MS"/>
                <a:cs typeface="Comic Sans MS"/>
              </a:rPr>
              <a:t>la</a:t>
            </a:r>
            <a:r>
              <a:rPr sz="2000" spc="-25" dirty="0">
                <a:latin typeface="Comic Sans MS"/>
                <a:cs typeface="Comic Sans MS"/>
              </a:rPr>
              <a:t>y</a:t>
            </a:r>
            <a:r>
              <a:rPr sz="2000" spc="-15" dirty="0">
                <a:latin typeface="Comic Sans MS"/>
                <a:cs typeface="Comic Sans MS"/>
              </a:rPr>
              <a:t>er</a:t>
            </a:r>
            <a:r>
              <a:rPr sz="2000" spc="110" dirty="0">
                <a:latin typeface="Times New Roman"/>
                <a:cs typeface="Times New Roman"/>
              </a:rPr>
              <a:t> </a:t>
            </a:r>
            <a:r>
              <a:rPr sz="2000" spc="-10" dirty="0">
                <a:latin typeface="Comic Sans MS"/>
                <a:cs typeface="Comic Sans MS"/>
              </a:rPr>
              <a:t>addressing</a:t>
            </a:r>
            <a:endParaRPr sz="2000" dirty="0">
              <a:latin typeface="Comic Sans MS"/>
              <a:cs typeface="Comic Sans MS"/>
            </a:endParaRPr>
          </a:p>
          <a:p>
            <a:pPr marL="755650" lvl="1" indent="-285750">
              <a:spcBef>
                <a:spcPts val="380"/>
              </a:spcBef>
              <a:buClr>
                <a:srgbClr val="000098"/>
              </a:buClr>
              <a:buFont typeface="Wingdings"/>
              <a:buChar char=""/>
              <a:tabLst>
                <a:tab pos="755650" algn="l"/>
              </a:tabLst>
            </a:pPr>
            <a:r>
              <a:rPr sz="2000" spc="-15" dirty="0">
                <a:latin typeface="Comic Sans MS"/>
                <a:cs typeface="Comic Sans MS"/>
              </a:rPr>
              <a:t>reliab</a:t>
            </a:r>
            <a:r>
              <a:rPr sz="2000" spc="-5" dirty="0">
                <a:latin typeface="Comic Sans MS"/>
                <a:cs typeface="Comic Sans MS"/>
              </a:rPr>
              <a:t>l</a:t>
            </a:r>
            <a:r>
              <a:rPr sz="2000" spc="-15" dirty="0">
                <a:latin typeface="Comic Sans MS"/>
                <a:cs typeface="Comic Sans MS"/>
              </a:rPr>
              <a:t>e</a:t>
            </a:r>
            <a:r>
              <a:rPr sz="2000" spc="125" dirty="0">
                <a:latin typeface="Times New Roman"/>
                <a:cs typeface="Times New Roman"/>
              </a:rPr>
              <a:t> </a:t>
            </a:r>
            <a:r>
              <a:rPr sz="2000" spc="-20" dirty="0">
                <a:latin typeface="Comic Sans MS"/>
                <a:cs typeface="Comic Sans MS"/>
              </a:rPr>
              <a:t>dat</a:t>
            </a:r>
            <a:r>
              <a:rPr sz="2000" spc="-15" dirty="0">
                <a:latin typeface="Comic Sans MS"/>
                <a:cs typeface="Comic Sans MS"/>
              </a:rPr>
              <a:t>a</a:t>
            </a:r>
            <a:r>
              <a:rPr sz="2000" spc="105" dirty="0">
                <a:latin typeface="Times New Roman"/>
                <a:cs typeface="Times New Roman"/>
              </a:rPr>
              <a:t> </a:t>
            </a:r>
            <a:r>
              <a:rPr sz="2000" spc="-15" dirty="0">
                <a:latin typeface="Comic Sans MS"/>
                <a:cs typeface="Comic Sans MS"/>
              </a:rPr>
              <a:t>transf</a:t>
            </a:r>
            <a:r>
              <a:rPr sz="2000" spc="-25" dirty="0">
                <a:latin typeface="Comic Sans MS"/>
                <a:cs typeface="Comic Sans MS"/>
              </a:rPr>
              <a:t>e</a:t>
            </a:r>
            <a:r>
              <a:rPr sz="2000" spc="-15" dirty="0">
                <a:latin typeface="Comic Sans MS"/>
                <a:cs typeface="Comic Sans MS"/>
              </a:rPr>
              <a:t>r</a:t>
            </a:r>
            <a:r>
              <a:rPr sz="2000" spc="-10" dirty="0">
                <a:latin typeface="Comic Sans MS"/>
                <a:cs typeface="Comic Sans MS"/>
              </a:rPr>
              <a:t>,</a:t>
            </a:r>
            <a:r>
              <a:rPr sz="2000" spc="114" dirty="0">
                <a:latin typeface="Times New Roman"/>
                <a:cs typeface="Times New Roman"/>
              </a:rPr>
              <a:t> </a:t>
            </a:r>
            <a:r>
              <a:rPr sz="2000" spc="-15" dirty="0">
                <a:latin typeface="Comic Sans MS"/>
                <a:cs typeface="Comic Sans MS"/>
              </a:rPr>
              <a:t>flow</a:t>
            </a:r>
            <a:r>
              <a:rPr sz="2000" spc="100" dirty="0">
                <a:latin typeface="Times New Roman"/>
                <a:cs typeface="Times New Roman"/>
              </a:rPr>
              <a:t> </a:t>
            </a:r>
            <a:r>
              <a:rPr sz="2000" spc="-25" dirty="0">
                <a:latin typeface="Comic Sans MS"/>
                <a:cs typeface="Comic Sans MS"/>
              </a:rPr>
              <a:t>c</a:t>
            </a:r>
            <a:r>
              <a:rPr sz="2000" spc="-10" dirty="0">
                <a:latin typeface="Comic Sans MS"/>
                <a:cs typeface="Comic Sans MS"/>
              </a:rPr>
              <a:t>ontrol:</a:t>
            </a:r>
            <a:r>
              <a:rPr sz="2000" spc="114" dirty="0">
                <a:latin typeface="Times New Roman"/>
                <a:cs typeface="Times New Roman"/>
              </a:rPr>
              <a:t> </a:t>
            </a:r>
            <a:r>
              <a:rPr sz="2100" spc="-60" dirty="0">
                <a:solidFill>
                  <a:srgbClr val="000098"/>
                </a:solidFill>
                <a:latin typeface="Comic Sans MS"/>
                <a:cs typeface="Comic Sans MS"/>
              </a:rPr>
              <a:t>done!</a:t>
            </a:r>
            <a:endParaRPr sz="2100" dirty="0">
              <a:latin typeface="Comic Sans MS"/>
              <a:cs typeface="Comic Sans MS"/>
            </a:endParaRPr>
          </a:p>
          <a:p>
            <a:pPr marL="355600" marR="5080" indent="-342900">
              <a:spcBef>
                <a:spcPts val="540"/>
              </a:spcBef>
              <a:buClr>
                <a:srgbClr val="000098"/>
              </a:buClr>
              <a:buSzPct val="75000"/>
              <a:buFont typeface="Wingdings"/>
              <a:buChar char=""/>
              <a:tabLst>
                <a:tab pos="355600" algn="l"/>
              </a:tabLst>
            </a:pPr>
            <a:r>
              <a:rPr sz="2400" spc="-5" dirty="0">
                <a:latin typeface="Comic Sans MS"/>
                <a:cs typeface="Comic Sans MS"/>
              </a:rPr>
              <a:t>instantiati</a:t>
            </a:r>
            <a:r>
              <a:rPr sz="2400" spc="-10" dirty="0">
                <a:latin typeface="Comic Sans MS"/>
                <a:cs typeface="Comic Sans MS"/>
              </a:rPr>
              <a:t>o</a:t>
            </a:r>
            <a:r>
              <a:rPr sz="2400" dirty="0">
                <a:latin typeface="Comic Sans MS"/>
                <a:cs typeface="Comic Sans MS"/>
              </a:rPr>
              <a:t>n</a:t>
            </a:r>
            <a:r>
              <a:rPr sz="2400" spc="114" dirty="0">
                <a:latin typeface="Times New Roman"/>
                <a:cs typeface="Times New Roman"/>
              </a:rPr>
              <a:t> </a:t>
            </a:r>
            <a:r>
              <a:rPr sz="2400" spc="-10" dirty="0">
                <a:latin typeface="Comic Sans MS"/>
                <a:cs typeface="Comic Sans MS"/>
              </a:rPr>
              <a:t>a</a:t>
            </a:r>
            <a:r>
              <a:rPr sz="2400" spc="-5" dirty="0">
                <a:latin typeface="Comic Sans MS"/>
                <a:cs typeface="Comic Sans MS"/>
              </a:rPr>
              <a:t>n</a:t>
            </a:r>
            <a:r>
              <a:rPr sz="2400" dirty="0">
                <a:latin typeface="Comic Sans MS"/>
                <a:cs typeface="Comic Sans MS"/>
              </a:rPr>
              <a:t>d</a:t>
            </a:r>
            <a:r>
              <a:rPr sz="2400" spc="114" dirty="0">
                <a:latin typeface="Times New Roman"/>
                <a:cs typeface="Times New Roman"/>
              </a:rPr>
              <a:t> </a:t>
            </a:r>
            <a:r>
              <a:rPr sz="2400" spc="-20" dirty="0">
                <a:latin typeface="Comic Sans MS"/>
                <a:cs typeface="Comic Sans MS"/>
              </a:rPr>
              <a:t>implementati</a:t>
            </a:r>
            <a:r>
              <a:rPr sz="2400" spc="-15" dirty="0">
                <a:latin typeface="Comic Sans MS"/>
                <a:cs typeface="Comic Sans MS"/>
              </a:rPr>
              <a:t>o</a:t>
            </a:r>
            <a:r>
              <a:rPr sz="2400" dirty="0">
                <a:latin typeface="Comic Sans MS"/>
                <a:cs typeface="Comic Sans MS"/>
              </a:rPr>
              <a:t>n</a:t>
            </a:r>
            <a:r>
              <a:rPr sz="2400" spc="114"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spc="5" dirty="0">
                <a:latin typeface="Comic Sans MS"/>
                <a:cs typeface="Comic Sans MS"/>
              </a:rPr>
              <a:t>v</a:t>
            </a:r>
            <a:r>
              <a:rPr sz="2400" dirty="0">
                <a:latin typeface="Comic Sans MS"/>
                <a:cs typeface="Comic Sans MS"/>
              </a:rPr>
              <a:t>arious</a:t>
            </a:r>
            <a:r>
              <a:rPr sz="2400" spc="85" dirty="0">
                <a:latin typeface="Times New Roman"/>
                <a:cs typeface="Times New Roman"/>
              </a:rPr>
              <a:t> </a:t>
            </a:r>
            <a:r>
              <a:rPr sz="2400" dirty="0">
                <a:latin typeface="Comic Sans MS"/>
                <a:cs typeface="Comic Sans MS"/>
              </a:rPr>
              <a:t>link</a:t>
            </a:r>
            <a:r>
              <a:rPr sz="2400" dirty="0">
                <a:latin typeface="Times New Roman"/>
                <a:cs typeface="Times New Roman"/>
              </a:rPr>
              <a:t> </a:t>
            </a:r>
            <a:r>
              <a:rPr sz="2400" spc="-15" dirty="0">
                <a:latin typeface="Comic Sans MS"/>
                <a:cs typeface="Comic Sans MS"/>
              </a:rPr>
              <a:t>layer</a:t>
            </a:r>
            <a:r>
              <a:rPr sz="2400" spc="105" dirty="0">
                <a:latin typeface="Times New Roman"/>
                <a:cs typeface="Times New Roman"/>
              </a:rPr>
              <a:t> </a:t>
            </a:r>
            <a:r>
              <a:rPr sz="2400" spc="-20" dirty="0">
                <a:latin typeface="Comic Sans MS"/>
                <a:cs typeface="Comic Sans MS"/>
              </a:rPr>
              <a:t>te</a:t>
            </a:r>
            <a:r>
              <a:rPr sz="2400" spc="-25" dirty="0">
                <a:latin typeface="Comic Sans MS"/>
                <a:cs typeface="Comic Sans MS"/>
              </a:rPr>
              <a:t>c</a:t>
            </a:r>
            <a:r>
              <a:rPr sz="2400" spc="-15" dirty="0">
                <a:latin typeface="Comic Sans MS"/>
                <a:cs typeface="Comic Sans MS"/>
              </a:rPr>
              <a:t>hnolo</a:t>
            </a:r>
            <a:r>
              <a:rPr sz="2400" spc="-30" dirty="0">
                <a:latin typeface="Comic Sans MS"/>
                <a:cs typeface="Comic Sans MS"/>
              </a:rPr>
              <a:t>g</a:t>
            </a:r>
            <a:r>
              <a:rPr sz="2400" spc="-20" dirty="0">
                <a:latin typeface="Comic Sans MS"/>
                <a:cs typeface="Comic Sans MS"/>
              </a:rPr>
              <a:t>ies</a:t>
            </a:r>
            <a:endParaRPr sz="2400" dirty="0">
              <a:latin typeface="Comic Sans MS"/>
              <a:cs typeface="Comic Sans MS"/>
            </a:endParaRPr>
          </a:p>
        </p:txBody>
      </p:sp>
      <p:sp>
        <p:nvSpPr>
          <p:cNvPr id="5" name="Date Placeholder 4"/>
          <p:cNvSpPr>
            <a:spLocks noGrp="1"/>
          </p:cNvSpPr>
          <p:nvPr>
            <p:ph type="dt" sz="half" idx="10"/>
          </p:nvPr>
        </p:nvSpPr>
        <p:spPr/>
        <p:txBody>
          <a:bodyPr/>
          <a:lstStyle/>
          <a:p>
            <a:pPr>
              <a:defRPr/>
            </a:pPr>
            <a:fld id="{9E280DD2-0168-4276-AE74-2B180B05CDD0}"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2</a:t>
            </a:fld>
            <a:endParaRPr lang="en-US"/>
          </a:p>
        </p:txBody>
      </p:sp>
    </p:spTree>
    <p:extLst>
      <p:ext uri="{BB962C8B-B14F-4D97-AF65-F5344CB8AC3E}">
        <p14:creationId xmlns:p14="http://schemas.microsoft.com/office/powerpoint/2010/main" val="134681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026140" y="1770061"/>
            <a:ext cx="3586093" cy="434340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p:txBody>
          <a:bodyPr/>
          <a:lstStyle/>
          <a:p>
            <a:r>
              <a:rPr lang="en-US"/>
              <a:t>CRC Example</a:t>
            </a:r>
          </a:p>
        </p:txBody>
      </p:sp>
      <p:sp>
        <p:nvSpPr>
          <p:cNvPr id="4" name="object 4"/>
          <p:cNvSpPr txBox="1"/>
          <p:nvPr/>
        </p:nvSpPr>
        <p:spPr>
          <a:xfrm>
            <a:off x="2094992" y="1375410"/>
            <a:ext cx="3233420" cy="2975173"/>
          </a:xfrm>
          <a:prstGeom prst="rect">
            <a:avLst/>
          </a:prstGeom>
        </p:spPr>
        <p:txBody>
          <a:bodyPr vert="horz" wrap="square" lIns="0" tIns="0" rIns="0" bIns="0" rtlCol="0">
            <a:spAutoFit/>
          </a:bodyPr>
          <a:lstStyle/>
          <a:p>
            <a:pPr marL="12700"/>
            <a:r>
              <a:rPr sz="2400" spc="-15" dirty="0">
                <a:solidFill>
                  <a:srgbClr val="000098"/>
                </a:solidFill>
                <a:latin typeface="Comic Sans MS"/>
                <a:cs typeface="Comic Sans MS"/>
              </a:rPr>
              <a:t>Want:</a:t>
            </a:r>
            <a:endParaRPr sz="2400">
              <a:latin typeface="Comic Sans MS"/>
              <a:cs typeface="Comic Sans MS"/>
            </a:endParaRPr>
          </a:p>
          <a:p>
            <a:pPr marL="469900">
              <a:spcBef>
                <a:spcPts val="575"/>
              </a:spcBef>
            </a:pPr>
            <a:r>
              <a:rPr sz="2400" dirty="0">
                <a:latin typeface="Comic Sans MS"/>
                <a:cs typeface="Comic Sans MS"/>
              </a:rPr>
              <a:t>D</a:t>
            </a:r>
            <a:r>
              <a:rPr sz="2400" spc="-7" baseline="20833" dirty="0">
                <a:latin typeface="Comic Sans MS"/>
                <a:cs typeface="Comic Sans MS"/>
              </a:rPr>
              <a:t>.</a:t>
            </a:r>
            <a:r>
              <a:rPr sz="2400" spc="-5" dirty="0">
                <a:latin typeface="Comic Sans MS"/>
                <a:cs typeface="Comic Sans MS"/>
              </a:rPr>
              <a:t>2</a:t>
            </a:r>
            <a:r>
              <a:rPr sz="2400" baseline="24305" dirty="0">
                <a:latin typeface="Comic Sans MS"/>
                <a:cs typeface="Comic Sans MS"/>
              </a:rPr>
              <a:t>r</a:t>
            </a:r>
            <a:r>
              <a:rPr sz="2400" baseline="24305" dirty="0">
                <a:latin typeface="Times New Roman"/>
                <a:cs typeface="Times New Roman"/>
              </a:rPr>
              <a:t> </a:t>
            </a:r>
            <a:r>
              <a:rPr sz="2400" spc="-120" baseline="24305" dirty="0">
                <a:latin typeface="Times New Roman"/>
                <a:cs typeface="Times New Roman"/>
              </a:rPr>
              <a:t> </a:t>
            </a:r>
            <a:r>
              <a:rPr sz="2400" dirty="0">
                <a:latin typeface="Comic Sans MS"/>
                <a:cs typeface="Comic Sans MS"/>
              </a:rPr>
              <a:t>X</a:t>
            </a:r>
            <a:r>
              <a:rPr sz="2400" spc="-10" dirty="0">
                <a:latin typeface="Comic Sans MS"/>
                <a:cs typeface="Comic Sans MS"/>
              </a:rPr>
              <a:t>O</a:t>
            </a:r>
            <a:r>
              <a:rPr sz="2400" dirty="0">
                <a:latin typeface="Comic Sans MS"/>
                <a:cs typeface="Comic Sans MS"/>
              </a:rPr>
              <a:t>R</a:t>
            </a:r>
            <a:r>
              <a:rPr sz="2400" spc="114" dirty="0">
                <a:latin typeface="Times New Roman"/>
                <a:cs typeface="Times New Roman"/>
              </a:rPr>
              <a:t> </a:t>
            </a:r>
            <a:r>
              <a:rPr sz="2400" dirty="0">
                <a:latin typeface="Comic Sans MS"/>
                <a:cs typeface="Comic Sans MS"/>
              </a:rPr>
              <a:t>R</a:t>
            </a:r>
            <a:r>
              <a:rPr sz="2400" spc="114" dirty="0">
                <a:latin typeface="Times New Roman"/>
                <a:cs typeface="Times New Roman"/>
              </a:rPr>
              <a:t> </a:t>
            </a:r>
            <a:r>
              <a:rPr sz="2400" dirty="0">
                <a:latin typeface="Comic Sans MS"/>
                <a:cs typeface="Comic Sans MS"/>
              </a:rPr>
              <a:t>=</a:t>
            </a:r>
            <a:r>
              <a:rPr sz="2400" spc="114" dirty="0">
                <a:latin typeface="Times New Roman"/>
                <a:cs typeface="Times New Roman"/>
              </a:rPr>
              <a:t> </a:t>
            </a:r>
            <a:r>
              <a:rPr sz="2400" spc="-15" dirty="0">
                <a:latin typeface="Comic Sans MS"/>
                <a:cs typeface="Comic Sans MS"/>
              </a:rPr>
              <a:t>n</a:t>
            </a:r>
            <a:r>
              <a:rPr sz="2400" dirty="0">
                <a:latin typeface="Comic Sans MS"/>
                <a:cs typeface="Comic Sans MS"/>
              </a:rPr>
              <a:t>G</a:t>
            </a:r>
            <a:endParaRPr sz="2400">
              <a:latin typeface="Comic Sans MS"/>
              <a:cs typeface="Comic Sans MS"/>
            </a:endParaRPr>
          </a:p>
          <a:p>
            <a:pPr marL="12700">
              <a:spcBef>
                <a:spcPts val="475"/>
              </a:spcBef>
            </a:pPr>
            <a:r>
              <a:rPr sz="2500" spc="-60" dirty="0">
                <a:solidFill>
                  <a:srgbClr val="000098"/>
                </a:solidFill>
                <a:latin typeface="Comic Sans MS"/>
                <a:cs typeface="Comic Sans MS"/>
              </a:rPr>
              <a:t>equivalently:</a:t>
            </a:r>
            <a:endParaRPr sz="2500">
              <a:latin typeface="Comic Sans MS"/>
              <a:cs typeface="Comic Sans MS"/>
            </a:endParaRPr>
          </a:p>
          <a:p>
            <a:pPr marL="469900">
              <a:spcBef>
                <a:spcPts val="555"/>
              </a:spcBef>
            </a:pPr>
            <a:r>
              <a:rPr sz="2400" spc="-20" dirty="0">
                <a:latin typeface="Comic Sans MS"/>
                <a:cs typeface="Comic Sans MS"/>
              </a:rPr>
              <a:t>D</a:t>
            </a:r>
            <a:r>
              <a:rPr sz="2400" spc="-7" baseline="20833" dirty="0">
                <a:latin typeface="Comic Sans MS"/>
                <a:cs typeface="Comic Sans MS"/>
              </a:rPr>
              <a:t>.</a:t>
            </a:r>
            <a:r>
              <a:rPr sz="2400" spc="-5" dirty="0">
                <a:latin typeface="Comic Sans MS"/>
                <a:cs typeface="Comic Sans MS"/>
              </a:rPr>
              <a:t>2</a:t>
            </a:r>
            <a:r>
              <a:rPr sz="2400" baseline="24305" dirty="0">
                <a:latin typeface="Comic Sans MS"/>
                <a:cs typeface="Comic Sans MS"/>
              </a:rPr>
              <a:t>r</a:t>
            </a:r>
            <a:r>
              <a:rPr sz="2400" baseline="24305" dirty="0">
                <a:latin typeface="Times New Roman"/>
                <a:cs typeface="Times New Roman"/>
              </a:rPr>
              <a:t> </a:t>
            </a:r>
            <a:r>
              <a:rPr sz="2400" spc="-120" baseline="24305" dirty="0">
                <a:latin typeface="Times New Roman"/>
                <a:cs typeface="Times New Roman"/>
              </a:rPr>
              <a:t> </a:t>
            </a:r>
            <a:r>
              <a:rPr sz="2400" dirty="0">
                <a:latin typeface="Comic Sans MS"/>
                <a:cs typeface="Comic Sans MS"/>
              </a:rPr>
              <a:t>=</a:t>
            </a:r>
            <a:r>
              <a:rPr sz="2400" spc="114" dirty="0">
                <a:latin typeface="Times New Roman"/>
                <a:cs typeface="Times New Roman"/>
              </a:rPr>
              <a:t> </a:t>
            </a:r>
            <a:r>
              <a:rPr sz="2400" spc="-5" dirty="0">
                <a:latin typeface="Comic Sans MS"/>
                <a:cs typeface="Comic Sans MS"/>
              </a:rPr>
              <a:t>n</a:t>
            </a:r>
            <a:r>
              <a:rPr sz="2400" dirty="0">
                <a:latin typeface="Comic Sans MS"/>
                <a:cs typeface="Comic Sans MS"/>
              </a:rPr>
              <a:t>G</a:t>
            </a:r>
            <a:r>
              <a:rPr sz="2400" spc="114" dirty="0">
                <a:latin typeface="Times New Roman"/>
                <a:cs typeface="Times New Roman"/>
              </a:rPr>
              <a:t> </a:t>
            </a:r>
            <a:r>
              <a:rPr sz="2400" dirty="0">
                <a:latin typeface="Comic Sans MS"/>
                <a:cs typeface="Comic Sans MS"/>
              </a:rPr>
              <a:t>XOR</a:t>
            </a:r>
            <a:r>
              <a:rPr sz="2400" spc="110" dirty="0">
                <a:latin typeface="Times New Roman"/>
                <a:cs typeface="Times New Roman"/>
              </a:rPr>
              <a:t> </a:t>
            </a:r>
            <a:r>
              <a:rPr sz="2400" dirty="0">
                <a:latin typeface="Comic Sans MS"/>
                <a:cs typeface="Comic Sans MS"/>
              </a:rPr>
              <a:t>R</a:t>
            </a:r>
            <a:endParaRPr sz="2400">
              <a:latin typeface="Comic Sans MS"/>
              <a:cs typeface="Comic Sans MS"/>
            </a:endParaRPr>
          </a:p>
          <a:p>
            <a:pPr marL="12700">
              <a:spcBef>
                <a:spcPts val="475"/>
              </a:spcBef>
            </a:pPr>
            <a:r>
              <a:rPr sz="2500" spc="-60" dirty="0">
                <a:solidFill>
                  <a:srgbClr val="000098"/>
                </a:solidFill>
                <a:latin typeface="Comic Sans MS"/>
                <a:cs typeface="Comic Sans MS"/>
              </a:rPr>
              <a:t>equivalently:</a:t>
            </a:r>
            <a:endParaRPr sz="2500">
              <a:latin typeface="Comic Sans MS"/>
              <a:cs typeface="Comic Sans MS"/>
            </a:endParaRPr>
          </a:p>
          <a:p>
            <a:pPr marL="355600" marR="5080" indent="19685">
              <a:spcBef>
                <a:spcPts val="555"/>
              </a:spcBef>
            </a:pPr>
            <a:r>
              <a:rPr sz="2400" spc="-5" dirty="0">
                <a:latin typeface="Comic Sans MS"/>
                <a:cs typeface="Comic Sans MS"/>
              </a:rPr>
              <a:t>i</a:t>
            </a:r>
            <a:r>
              <a:rPr sz="2400" dirty="0">
                <a:latin typeface="Comic Sans MS"/>
                <a:cs typeface="Comic Sans MS"/>
              </a:rPr>
              <a:t>f</a:t>
            </a:r>
            <a:r>
              <a:rPr sz="2400" spc="114" dirty="0">
                <a:latin typeface="Times New Roman"/>
                <a:cs typeface="Times New Roman"/>
              </a:rPr>
              <a:t> </a:t>
            </a:r>
            <a:r>
              <a:rPr sz="2400" spc="-25" dirty="0">
                <a:latin typeface="Comic Sans MS"/>
                <a:cs typeface="Comic Sans MS"/>
              </a:rPr>
              <a:t>w</a:t>
            </a:r>
            <a:r>
              <a:rPr sz="2400" spc="-15" dirty="0">
                <a:latin typeface="Comic Sans MS"/>
                <a:cs typeface="Comic Sans MS"/>
              </a:rPr>
              <a:t>e</a:t>
            </a:r>
            <a:r>
              <a:rPr sz="2400" spc="105" dirty="0">
                <a:latin typeface="Times New Roman"/>
                <a:cs typeface="Times New Roman"/>
              </a:rPr>
              <a:t> </a:t>
            </a:r>
            <a:r>
              <a:rPr sz="2400" spc="-5" dirty="0">
                <a:latin typeface="Comic Sans MS"/>
                <a:cs typeface="Comic Sans MS"/>
              </a:rPr>
              <a:t>divid</a:t>
            </a:r>
            <a:r>
              <a:rPr sz="2400" dirty="0">
                <a:latin typeface="Comic Sans MS"/>
                <a:cs typeface="Comic Sans MS"/>
              </a:rPr>
              <a:t>e</a:t>
            </a:r>
            <a:r>
              <a:rPr sz="2400" spc="120" dirty="0">
                <a:latin typeface="Times New Roman"/>
                <a:cs typeface="Times New Roman"/>
              </a:rPr>
              <a:t> </a:t>
            </a:r>
            <a:r>
              <a:rPr sz="2400" spc="-20" dirty="0">
                <a:latin typeface="Comic Sans MS"/>
                <a:cs typeface="Comic Sans MS"/>
              </a:rPr>
              <a:t>D</a:t>
            </a:r>
            <a:r>
              <a:rPr sz="2400" spc="-7" baseline="20833" dirty="0">
                <a:latin typeface="Comic Sans MS"/>
                <a:cs typeface="Comic Sans MS"/>
              </a:rPr>
              <a:t>.</a:t>
            </a:r>
            <a:r>
              <a:rPr sz="2400" spc="-5" dirty="0">
                <a:latin typeface="Comic Sans MS"/>
                <a:cs typeface="Comic Sans MS"/>
              </a:rPr>
              <a:t>2</a:t>
            </a:r>
            <a:r>
              <a:rPr sz="2400" baseline="24305" dirty="0">
                <a:latin typeface="Comic Sans MS"/>
                <a:cs typeface="Comic Sans MS"/>
              </a:rPr>
              <a:t>r</a:t>
            </a:r>
            <a:r>
              <a:rPr sz="2400" baseline="24305" dirty="0">
                <a:latin typeface="Times New Roman"/>
                <a:cs typeface="Times New Roman"/>
              </a:rPr>
              <a:t> </a:t>
            </a:r>
            <a:r>
              <a:rPr sz="2400" spc="-120" baseline="24305" dirty="0">
                <a:latin typeface="Times New Roman"/>
                <a:cs typeface="Times New Roman"/>
              </a:rPr>
              <a:t> </a:t>
            </a:r>
            <a:r>
              <a:rPr sz="2400" spc="-20" dirty="0">
                <a:latin typeface="Comic Sans MS"/>
                <a:cs typeface="Comic Sans MS"/>
              </a:rPr>
              <a:t>by</a:t>
            </a:r>
            <a:r>
              <a:rPr sz="2400" spc="-15" dirty="0">
                <a:latin typeface="Times New Roman"/>
                <a:cs typeface="Times New Roman"/>
              </a:rPr>
              <a:t> </a:t>
            </a:r>
            <a:r>
              <a:rPr sz="2400" spc="-15" dirty="0">
                <a:latin typeface="Comic Sans MS"/>
                <a:cs typeface="Comic Sans MS"/>
              </a:rPr>
              <a:t>G,</a:t>
            </a:r>
            <a:r>
              <a:rPr sz="2400" spc="114" dirty="0">
                <a:latin typeface="Times New Roman"/>
                <a:cs typeface="Times New Roman"/>
              </a:rPr>
              <a:t> </a:t>
            </a:r>
            <a:r>
              <a:rPr sz="2400" spc="-5" dirty="0">
                <a:latin typeface="Comic Sans MS"/>
                <a:cs typeface="Comic Sans MS"/>
              </a:rPr>
              <a:t>wan</a:t>
            </a:r>
            <a:r>
              <a:rPr sz="2400" dirty="0">
                <a:latin typeface="Comic Sans MS"/>
                <a:cs typeface="Comic Sans MS"/>
              </a:rPr>
              <a:t>t</a:t>
            </a:r>
            <a:r>
              <a:rPr sz="2400" spc="105" dirty="0">
                <a:latin typeface="Times New Roman"/>
                <a:cs typeface="Times New Roman"/>
              </a:rPr>
              <a:t> </a:t>
            </a:r>
            <a:r>
              <a:rPr sz="2400" spc="-5" dirty="0">
                <a:latin typeface="Comic Sans MS"/>
                <a:cs typeface="Comic Sans MS"/>
              </a:rPr>
              <a:t>remainde</a:t>
            </a:r>
            <a:r>
              <a:rPr sz="2400" dirty="0">
                <a:latin typeface="Comic Sans MS"/>
                <a:cs typeface="Comic Sans MS"/>
              </a:rPr>
              <a:t>r</a:t>
            </a:r>
            <a:r>
              <a:rPr sz="2400" spc="120" dirty="0">
                <a:latin typeface="Times New Roman"/>
                <a:cs typeface="Times New Roman"/>
              </a:rPr>
              <a:t> </a:t>
            </a:r>
            <a:r>
              <a:rPr sz="2400" dirty="0">
                <a:latin typeface="Comic Sans MS"/>
                <a:cs typeface="Comic Sans MS"/>
              </a:rPr>
              <a:t>R</a:t>
            </a:r>
            <a:endParaRPr sz="2400">
              <a:latin typeface="Comic Sans MS"/>
              <a:cs typeface="Comic Sans MS"/>
            </a:endParaRPr>
          </a:p>
        </p:txBody>
      </p:sp>
      <p:sp>
        <p:nvSpPr>
          <p:cNvPr id="5" name="object 5"/>
          <p:cNvSpPr txBox="1"/>
          <p:nvPr/>
        </p:nvSpPr>
        <p:spPr>
          <a:xfrm>
            <a:off x="2698243" y="5308082"/>
            <a:ext cx="1610995" cy="369332"/>
          </a:xfrm>
          <a:prstGeom prst="rect">
            <a:avLst/>
          </a:prstGeom>
        </p:spPr>
        <p:txBody>
          <a:bodyPr vert="horz" wrap="square" lIns="0" tIns="0" rIns="0" bIns="0" rtlCol="0">
            <a:spAutoFit/>
          </a:bodyPr>
          <a:lstStyle/>
          <a:p>
            <a:pPr>
              <a:lnSpc>
                <a:spcPct val="100000"/>
              </a:lnSpc>
            </a:pPr>
            <a:r>
              <a:rPr sz="2400" dirty="0">
                <a:latin typeface="Comic Sans MS"/>
                <a:cs typeface="Comic Sans MS"/>
              </a:rPr>
              <a:t>R</a:t>
            </a:r>
            <a:r>
              <a:rPr sz="2400" spc="-60" dirty="0">
                <a:latin typeface="Times New Roman"/>
                <a:cs typeface="Times New Roman"/>
              </a:rPr>
              <a:t> </a:t>
            </a:r>
            <a:r>
              <a:rPr dirty="0">
                <a:latin typeface="Comic Sans MS"/>
                <a:cs typeface="Comic Sans MS"/>
              </a:rPr>
              <a:t>=</a:t>
            </a:r>
            <a:r>
              <a:rPr spc="75" dirty="0">
                <a:latin typeface="Times New Roman"/>
                <a:cs typeface="Times New Roman"/>
              </a:rPr>
              <a:t> </a:t>
            </a:r>
            <a:r>
              <a:rPr spc="-5" dirty="0">
                <a:latin typeface="Comic Sans MS"/>
                <a:cs typeface="Comic Sans MS"/>
              </a:rPr>
              <a:t>remainder[</a:t>
            </a:r>
            <a:endParaRPr>
              <a:latin typeface="Comic Sans MS"/>
              <a:cs typeface="Comic Sans MS"/>
            </a:endParaRPr>
          </a:p>
        </p:txBody>
      </p:sp>
      <p:sp>
        <p:nvSpPr>
          <p:cNvPr id="6" name="object 6"/>
          <p:cNvSpPr txBox="1"/>
          <p:nvPr/>
        </p:nvSpPr>
        <p:spPr>
          <a:xfrm>
            <a:off x="5061968" y="5368343"/>
            <a:ext cx="86360" cy="276999"/>
          </a:xfrm>
          <a:prstGeom prst="rect">
            <a:avLst/>
          </a:prstGeom>
        </p:spPr>
        <p:txBody>
          <a:bodyPr vert="horz" wrap="square" lIns="0" tIns="0" rIns="0" bIns="0" rtlCol="0">
            <a:spAutoFit/>
          </a:bodyPr>
          <a:lstStyle/>
          <a:p>
            <a:pPr>
              <a:lnSpc>
                <a:spcPct val="100000"/>
              </a:lnSpc>
            </a:pPr>
            <a:r>
              <a:rPr dirty="0">
                <a:latin typeface="Comic Sans MS"/>
                <a:cs typeface="Comic Sans MS"/>
              </a:rPr>
              <a:t>]</a:t>
            </a:r>
            <a:endParaRPr>
              <a:latin typeface="Comic Sans MS"/>
              <a:cs typeface="Comic Sans MS"/>
            </a:endParaRPr>
          </a:p>
        </p:txBody>
      </p:sp>
      <p:sp>
        <p:nvSpPr>
          <p:cNvPr id="7" name="object 7"/>
          <p:cNvSpPr txBox="1"/>
          <p:nvPr/>
        </p:nvSpPr>
        <p:spPr>
          <a:xfrm>
            <a:off x="4412999" y="5136518"/>
            <a:ext cx="554355" cy="738664"/>
          </a:xfrm>
          <a:prstGeom prst="rect">
            <a:avLst/>
          </a:prstGeom>
        </p:spPr>
        <p:txBody>
          <a:bodyPr vert="horz" wrap="square" lIns="0" tIns="0" rIns="0" bIns="0" rtlCol="0">
            <a:spAutoFit/>
          </a:bodyPr>
          <a:lstStyle/>
          <a:p>
            <a:pPr marL="172720" indent="-173355"/>
            <a:r>
              <a:rPr sz="2400" spc="-20" dirty="0">
                <a:latin typeface="Comic Sans MS"/>
                <a:cs typeface="Comic Sans MS"/>
              </a:rPr>
              <a:t>D</a:t>
            </a:r>
            <a:r>
              <a:rPr sz="2400" spc="-7" baseline="20833" dirty="0">
                <a:latin typeface="Comic Sans MS"/>
                <a:cs typeface="Comic Sans MS"/>
              </a:rPr>
              <a:t>.</a:t>
            </a:r>
            <a:r>
              <a:rPr sz="2400" spc="-5" dirty="0">
                <a:latin typeface="Comic Sans MS"/>
                <a:cs typeface="Comic Sans MS"/>
              </a:rPr>
              <a:t>2</a:t>
            </a:r>
            <a:r>
              <a:rPr sz="2400" baseline="24305" dirty="0">
                <a:latin typeface="Comic Sans MS"/>
                <a:cs typeface="Comic Sans MS"/>
              </a:rPr>
              <a:t>r</a:t>
            </a:r>
            <a:r>
              <a:rPr sz="2400" baseline="24305" dirty="0">
                <a:latin typeface="Times New Roman"/>
                <a:cs typeface="Times New Roman"/>
              </a:rPr>
              <a:t> </a:t>
            </a:r>
            <a:r>
              <a:rPr sz="2400" spc="-20" dirty="0">
                <a:latin typeface="Comic Sans MS"/>
                <a:cs typeface="Comic Sans MS"/>
              </a:rPr>
              <a:t>G</a:t>
            </a:r>
            <a:endParaRPr sz="2400">
              <a:latin typeface="Comic Sans MS"/>
              <a:cs typeface="Comic Sans MS"/>
            </a:endParaRPr>
          </a:p>
        </p:txBody>
      </p:sp>
      <p:sp>
        <p:nvSpPr>
          <p:cNvPr id="8" name="object 8"/>
          <p:cNvSpPr/>
          <p:nvPr/>
        </p:nvSpPr>
        <p:spPr>
          <a:xfrm>
            <a:off x="4364105" y="5469004"/>
            <a:ext cx="631825" cy="0"/>
          </a:xfrm>
          <a:custGeom>
            <a:avLst/>
            <a:gdLst/>
            <a:ahLst/>
            <a:cxnLst/>
            <a:rect l="l" t="t" r="r" b="b"/>
            <a:pathLst>
              <a:path w="631825">
                <a:moveTo>
                  <a:pt x="0" y="0"/>
                </a:moveTo>
                <a:lnTo>
                  <a:pt x="631810" y="0"/>
                </a:lnTo>
              </a:path>
            </a:pathLst>
          </a:custGeom>
          <a:ln w="19049">
            <a:solidFill>
              <a:srgbClr val="000000"/>
            </a:solidFill>
          </a:ln>
        </p:spPr>
        <p:txBody>
          <a:bodyPr wrap="square" lIns="0" tIns="0" rIns="0" bIns="0" rtlCol="0"/>
          <a:lstStyle/>
          <a:p>
            <a:endParaRPr/>
          </a:p>
        </p:txBody>
      </p:sp>
      <p:sp>
        <p:nvSpPr>
          <p:cNvPr id="9" name="object 9"/>
          <p:cNvSpPr/>
          <p:nvPr/>
        </p:nvSpPr>
        <p:spPr>
          <a:xfrm>
            <a:off x="2435221" y="4878386"/>
            <a:ext cx="3202305" cy="1190625"/>
          </a:xfrm>
          <a:custGeom>
            <a:avLst/>
            <a:gdLst/>
            <a:ahLst/>
            <a:cxnLst/>
            <a:rect l="l" t="t" r="r" b="b"/>
            <a:pathLst>
              <a:path w="3202304" h="1190625">
                <a:moveTo>
                  <a:pt x="0" y="1190624"/>
                </a:moveTo>
                <a:lnTo>
                  <a:pt x="3202045" y="1190624"/>
                </a:lnTo>
                <a:lnTo>
                  <a:pt x="3202045" y="0"/>
                </a:lnTo>
                <a:lnTo>
                  <a:pt x="0" y="0"/>
                </a:lnTo>
                <a:lnTo>
                  <a:pt x="0" y="1190624"/>
                </a:lnTo>
                <a:close/>
              </a:path>
            </a:pathLst>
          </a:custGeom>
          <a:ln w="19049">
            <a:solidFill>
              <a:srgbClr val="FF0000"/>
            </a:solidFill>
          </a:ln>
        </p:spPr>
        <p:txBody>
          <a:bodyPr wrap="square" lIns="0" tIns="0" rIns="0" bIns="0" rtlCol="0"/>
          <a:lstStyle/>
          <a:p>
            <a:endParaRPr/>
          </a:p>
        </p:txBody>
      </p:sp>
      <p:sp>
        <p:nvSpPr>
          <p:cNvPr id="11" name="Date Placeholder 10"/>
          <p:cNvSpPr>
            <a:spLocks noGrp="1"/>
          </p:cNvSpPr>
          <p:nvPr>
            <p:ph type="dt" sz="half" idx="10"/>
          </p:nvPr>
        </p:nvSpPr>
        <p:spPr/>
        <p:txBody>
          <a:bodyPr/>
          <a:lstStyle/>
          <a:p>
            <a:pPr>
              <a:defRPr/>
            </a:pPr>
            <a:fld id="{434A28E1-D2E7-48F6-BBF0-72E5AE84E1C2}"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E4C85445-B2EB-477F-BE91-EE4EE8348091}" type="slidenum">
              <a:rPr lang="en-US" smtClean="0"/>
              <a:pPr>
                <a:defRPr/>
              </a:pPr>
              <a:t>20</a:t>
            </a:fld>
            <a:endParaRPr lang="en-US"/>
          </a:p>
        </p:txBody>
      </p:sp>
    </p:spTree>
    <p:extLst>
      <p:ext uri="{BB962C8B-B14F-4D97-AF65-F5344CB8AC3E}">
        <p14:creationId xmlns:p14="http://schemas.microsoft.com/office/powerpoint/2010/main" val="121188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Link Layer</a:t>
            </a:r>
            <a:endParaRPr lang="en-US" dirty="0"/>
          </a:p>
        </p:txBody>
      </p:sp>
      <p:sp>
        <p:nvSpPr>
          <p:cNvPr id="8" name="Content Placeholder 7"/>
          <p:cNvSpPr>
            <a:spLocks noGrp="1"/>
          </p:cNvSpPr>
          <p:nvPr>
            <p:ph idx="1"/>
          </p:nvPr>
        </p:nvSpPr>
        <p:spPr/>
        <p:txBody>
          <a:bodyPr/>
          <a:lstStyle/>
          <a:p>
            <a:pPr marL="0" lvl="1" indent="0">
              <a:lnSpc>
                <a:spcPct val="150000"/>
              </a:lnSpc>
              <a:buNone/>
              <a:tabLst>
                <a:tab pos="502284" algn="l"/>
              </a:tabLst>
            </a:pPr>
            <a:r>
              <a:rPr lang="en-US" spc="-5" dirty="0">
                <a:solidFill>
                  <a:schemeClr val="bg1">
                    <a:lumMod val="75000"/>
                  </a:schemeClr>
                </a:solidFill>
                <a:latin typeface="Comic Sans MS"/>
                <a:cs typeface="Comic Sans MS"/>
              </a:rPr>
              <a:t>5.1 Introductio</a:t>
            </a:r>
            <a:r>
              <a:rPr lang="en-US" dirty="0">
                <a:solidFill>
                  <a:schemeClr val="bg1">
                    <a:lumMod val="75000"/>
                  </a:schemeClr>
                </a:solidFill>
                <a:latin typeface="Comic Sans MS"/>
                <a:cs typeface="Comic Sans MS"/>
              </a:rPr>
              <a:t>n</a:t>
            </a:r>
            <a:r>
              <a:rPr lang="en-US" spc="130"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and</a:t>
            </a:r>
            <a:r>
              <a:rPr lang="en-US" spc="110"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serv</a:t>
            </a:r>
            <a:r>
              <a:rPr lang="en-US" spc="-20" dirty="0">
                <a:solidFill>
                  <a:schemeClr val="bg1">
                    <a:lumMod val="75000"/>
                  </a:schemeClr>
                </a:solidFill>
                <a:latin typeface="Comic Sans MS"/>
                <a:cs typeface="Comic Sans MS"/>
              </a:rPr>
              <a:t>ices</a:t>
            </a:r>
            <a:endParaRPr lang="en-US" dirty="0">
              <a:solidFill>
                <a:schemeClr val="bg1">
                  <a:lumMod val="75000"/>
                </a:schemeClr>
              </a:solidFill>
              <a:latin typeface="Comic Sans MS"/>
              <a:cs typeface="Comic Sans MS"/>
            </a:endParaRPr>
          </a:p>
          <a:p>
            <a:pPr marL="0" marR="5080" lvl="1" indent="0">
              <a:lnSpc>
                <a:spcPct val="150000"/>
              </a:lnSpc>
              <a:buNone/>
              <a:tabLst>
                <a:tab pos="551180" algn="l"/>
              </a:tabLst>
            </a:pPr>
            <a:r>
              <a:rPr lang="en-US" dirty="0">
                <a:solidFill>
                  <a:schemeClr val="bg1">
                    <a:lumMod val="75000"/>
                  </a:schemeClr>
                </a:solidFill>
                <a:latin typeface="Comic Sans MS"/>
                <a:cs typeface="Comic Sans MS"/>
              </a:rPr>
              <a:t>5.2 Error</a:t>
            </a:r>
            <a:r>
              <a:rPr lang="en-US" spc="90" dirty="0">
                <a:solidFill>
                  <a:schemeClr val="bg1">
                    <a:lumMod val="75000"/>
                  </a:schemeClr>
                </a:solidFill>
                <a:latin typeface="Times New Roman"/>
                <a:cs typeface="Times New Roman"/>
              </a:rPr>
              <a:t> </a:t>
            </a:r>
            <a:r>
              <a:rPr lang="en-US" spc="-5" dirty="0">
                <a:solidFill>
                  <a:schemeClr val="bg1">
                    <a:lumMod val="75000"/>
                  </a:schemeClr>
                </a:solidFill>
                <a:latin typeface="Comic Sans MS"/>
                <a:cs typeface="Comic Sans MS"/>
              </a:rPr>
              <a:t>detec</a:t>
            </a:r>
            <a:r>
              <a:rPr lang="en-US" spc="-10" dirty="0">
                <a:solidFill>
                  <a:schemeClr val="bg1">
                    <a:lumMod val="75000"/>
                  </a:schemeClr>
                </a:solidFill>
                <a:latin typeface="Comic Sans MS"/>
                <a:cs typeface="Comic Sans MS"/>
              </a:rPr>
              <a:t>t</a:t>
            </a:r>
            <a:r>
              <a:rPr lang="en-US" spc="-5" dirty="0">
                <a:solidFill>
                  <a:schemeClr val="bg1">
                    <a:lumMod val="75000"/>
                  </a:schemeClr>
                </a:solidFill>
                <a:latin typeface="Comic Sans MS"/>
                <a:cs typeface="Comic Sans MS"/>
              </a:rPr>
              <a:t>io</a:t>
            </a:r>
            <a:r>
              <a:rPr lang="en-US" dirty="0">
                <a:solidFill>
                  <a:schemeClr val="bg1">
                    <a:lumMod val="75000"/>
                  </a:schemeClr>
                </a:solidFill>
                <a:latin typeface="Comic Sans MS"/>
                <a:cs typeface="Comic Sans MS"/>
              </a:rPr>
              <a:t>n</a:t>
            </a:r>
            <a:r>
              <a:rPr lang="en-US" spc="125"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and</a:t>
            </a:r>
            <a:r>
              <a:rPr lang="en-US" spc="110" dirty="0">
                <a:solidFill>
                  <a:schemeClr val="bg1">
                    <a:lumMod val="75000"/>
                  </a:schemeClr>
                </a:solidFill>
                <a:latin typeface="Times New Roman"/>
                <a:cs typeface="Times New Roman"/>
              </a:rPr>
              <a:t> </a:t>
            </a:r>
            <a:r>
              <a:rPr lang="en-US" spc="-15" dirty="0">
                <a:solidFill>
                  <a:schemeClr val="bg1">
                    <a:lumMod val="75000"/>
                  </a:schemeClr>
                </a:solidFill>
                <a:latin typeface="Comic Sans MS"/>
                <a:cs typeface="Comic Sans MS"/>
              </a:rPr>
              <a:t>c</a:t>
            </a:r>
            <a:r>
              <a:rPr lang="en-US" spc="-25" dirty="0">
                <a:solidFill>
                  <a:schemeClr val="bg1">
                    <a:lumMod val="75000"/>
                  </a:schemeClr>
                </a:solidFill>
                <a:latin typeface="Comic Sans MS"/>
                <a:cs typeface="Comic Sans MS"/>
              </a:rPr>
              <a:t>o</a:t>
            </a:r>
            <a:r>
              <a:rPr lang="en-US" spc="-5" dirty="0">
                <a:solidFill>
                  <a:schemeClr val="bg1">
                    <a:lumMod val="75000"/>
                  </a:schemeClr>
                </a:solidFill>
                <a:latin typeface="Comic Sans MS"/>
                <a:cs typeface="Comic Sans MS"/>
              </a:rPr>
              <a:t>rrectio</a:t>
            </a:r>
            <a:r>
              <a:rPr lang="en-US" dirty="0">
                <a:solidFill>
                  <a:schemeClr val="bg1">
                    <a:lumMod val="75000"/>
                  </a:schemeClr>
                </a:solidFill>
                <a:latin typeface="Comic Sans MS"/>
                <a:cs typeface="Comic Sans MS"/>
              </a:rPr>
              <a:t>n</a:t>
            </a:r>
            <a:r>
              <a:rPr lang="en-US" dirty="0">
                <a:solidFill>
                  <a:schemeClr val="bg1">
                    <a:lumMod val="75000"/>
                  </a:schemeClr>
                </a:solidFill>
                <a:latin typeface="Times New Roman"/>
                <a:cs typeface="Times New Roman"/>
              </a:rPr>
              <a:t> </a:t>
            </a:r>
          </a:p>
          <a:p>
            <a:pPr marL="0" marR="5080" lvl="1" indent="0">
              <a:lnSpc>
                <a:spcPct val="150000"/>
              </a:lnSpc>
              <a:buNone/>
              <a:tabLst>
                <a:tab pos="551180" algn="l"/>
              </a:tabLst>
            </a:pPr>
            <a:r>
              <a:rPr lang="en-US" spc="-5" dirty="0">
                <a:solidFill>
                  <a:srgbClr val="FF0000"/>
                </a:solidFill>
                <a:latin typeface="Comic Sans MS"/>
                <a:cs typeface="Comic Sans MS"/>
              </a:rPr>
              <a:t>5.3 Multipl</a:t>
            </a:r>
            <a:r>
              <a:rPr lang="en-US" dirty="0">
                <a:solidFill>
                  <a:srgbClr val="FF0000"/>
                </a:solidFill>
                <a:latin typeface="Comic Sans MS"/>
                <a:cs typeface="Comic Sans MS"/>
              </a:rPr>
              <a:t>e</a:t>
            </a:r>
            <a:r>
              <a:rPr lang="en-US" spc="140" dirty="0">
                <a:solidFill>
                  <a:srgbClr val="FF0000"/>
                </a:solidFill>
                <a:latin typeface="Times New Roman"/>
                <a:cs typeface="Times New Roman"/>
              </a:rPr>
              <a:t> </a:t>
            </a:r>
            <a:r>
              <a:rPr lang="en-US" spc="-15" dirty="0">
                <a:solidFill>
                  <a:srgbClr val="FF0000"/>
                </a:solidFill>
                <a:latin typeface="Comic Sans MS"/>
                <a:cs typeface="Comic Sans MS"/>
              </a:rPr>
              <a:t>access</a:t>
            </a:r>
            <a:r>
              <a:rPr lang="en-US" spc="105" dirty="0">
                <a:solidFill>
                  <a:srgbClr val="FF0000"/>
                </a:solidFill>
                <a:latin typeface="Times New Roman"/>
                <a:cs typeface="Times New Roman"/>
              </a:rPr>
              <a:t> </a:t>
            </a:r>
            <a:r>
              <a:rPr lang="en-US" dirty="0">
                <a:solidFill>
                  <a:srgbClr val="FF0000"/>
                </a:solidFill>
                <a:latin typeface="Comic Sans MS"/>
                <a:cs typeface="Comic Sans MS"/>
              </a:rPr>
              <a:t>prot</a:t>
            </a:r>
            <a:r>
              <a:rPr lang="en-US" spc="-15" dirty="0">
                <a:solidFill>
                  <a:srgbClr val="FF0000"/>
                </a:solidFill>
                <a:latin typeface="Comic Sans MS"/>
                <a:cs typeface="Comic Sans MS"/>
              </a:rPr>
              <a:t>ocols</a:t>
            </a:r>
            <a:endParaRPr lang="en-US" dirty="0">
              <a:solidFill>
                <a:srgbClr val="FF0000"/>
              </a:solidFill>
              <a:latin typeface="Comic Sans MS"/>
              <a:cs typeface="Comic Sans MS"/>
            </a:endParaRPr>
          </a:p>
          <a:p>
            <a:pPr marL="12700" lvl="2" indent="0">
              <a:lnSpc>
                <a:spcPct val="150000"/>
              </a:lnSpc>
              <a:spcBef>
                <a:spcPts val="575"/>
              </a:spcBef>
              <a:buNone/>
              <a:tabLst>
                <a:tab pos="763905" algn="l"/>
              </a:tabLst>
            </a:pPr>
            <a:r>
              <a:rPr lang="en-US" sz="2800" dirty="0">
                <a:latin typeface="Comic Sans MS"/>
                <a:cs typeface="Comic Sans MS"/>
              </a:rPr>
              <a:t>5.4 Link</a:t>
            </a:r>
            <a:r>
              <a:rPr lang="en-US" sz="2800" spc="125" dirty="0">
                <a:latin typeface="Times New Roman"/>
                <a:cs typeface="Times New Roman"/>
              </a:rPr>
              <a:t> </a:t>
            </a:r>
            <a:r>
              <a:rPr lang="en-US" sz="2800" spc="-15" dirty="0">
                <a:latin typeface="Comic Sans MS"/>
                <a:cs typeface="Comic Sans MS"/>
              </a:rPr>
              <a:t>Layer</a:t>
            </a:r>
            <a:r>
              <a:rPr lang="en-US" sz="2800" spc="100" dirty="0">
                <a:latin typeface="Times New Roman"/>
                <a:cs typeface="Times New Roman"/>
              </a:rPr>
              <a:t> </a:t>
            </a:r>
            <a:r>
              <a:rPr lang="en-US" sz="2800" spc="-5" dirty="0">
                <a:latin typeface="Comic Sans MS"/>
                <a:cs typeface="Comic Sans MS"/>
              </a:rPr>
              <a:t>Addressin</a:t>
            </a:r>
            <a:r>
              <a:rPr lang="en-US" sz="2800" dirty="0">
                <a:latin typeface="Comic Sans MS"/>
                <a:cs typeface="Comic Sans MS"/>
              </a:rPr>
              <a:t>g</a:t>
            </a:r>
            <a:r>
              <a:rPr lang="en-US" sz="2800" spc="130" dirty="0">
                <a:latin typeface="Times New Roman"/>
                <a:cs typeface="Times New Roman"/>
              </a:rPr>
              <a:t> </a:t>
            </a:r>
            <a:r>
              <a:rPr lang="en-US" sz="2800" dirty="0">
                <a:latin typeface="Comic Sans MS"/>
                <a:cs typeface="Comic Sans MS"/>
              </a:rPr>
              <a:t>&amp;</a:t>
            </a:r>
            <a:r>
              <a:rPr lang="en-US" sz="2800" spc="114" dirty="0">
                <a:latin typeface="Times New Roman"/>
                <a:cs typeface="Times New Roman"/>
              </a:rPr>
              <a:t> </a:t>
            </a:r>
            <a:r>
              <a:rPr lang="en-US" sz="2800" spc="-5" dirty="0">
                <a:latin typeface="Comic Sans MS"/>
                <a:cs typeface="Comic Sans MS"/>
              </a:rPr>
              <a:t>ARP</a:t>
            </a:r>
            <a:endParaRPr lang="en-US" sz="2800" dirty="0">
              <a:latin typeface="Comic Sans MS"/>
              <a:cs typeface="Comic Sans MS"/>
            </a:endParaRPr>
          </a:p>
          <a:p>
            <a:pPr marL="12700" lvl="2" indent="0">
              <a:lnSpc>
                <a:spcPct val="150000"/>
              </a:lnSpc>
              <a:spcBef>
                <a:spcPts val="575"/>
              </a:spcBef>
              <a:buNone/>
              <a:tabLst>
                <a:tab pos="813435" algn="l"/>
              </a:tabLst>
            </a:pPr>
            <a:r>
              <a:rPr lang="en-US" sz="2800" spc="-15" dirty="0">
                <a:latin typeface="Comic Sans MS"/>
                <a:cs typeface="Comic Sans MS"/>
              </a:rPr>
              <a:t>5.5 E</a:t>
            </a:r>
            <a:r>
              <a:rPr lang="en-US" sz="2800" spc="-25" dirty="0">
                <a:latin typeface="Comic Sans MS"/>
                <a:cs typeface="Comic Sans MS"/>
              </a:rPr>
              <a:t>t</a:t>
            </a:r>
            <a:r>
              <a:rPr lang="en-US" sz="2800" dirty="0">
                <a:latin typeface="Comic Sans MS"/>
                <a:cs typeface="Comic Sans MS"/>
              </a:rPr>
              <a:t>hernet</a:t>
            </a:r>
          </a:p>
          <a:p>
            <a:pPr>
              <a:lnSpc>
                <a:spcPct val="150000"/>
              </a:lnSpc>
            </a:pPr>
            <a:endParaRPr lang="en-US" dirty="0"/>
          </a:p>
        </p:txBody>
      </p:sp>
      <p:sp>
        <p:nvSpPr>
          <p:cNvPr id="5" name="Date Placeholder 4"/>
          <p:cNvSpPr>
            <a:spLocks noGrp="1"/>
          </p:cNvSpPr>
          <p:nvPr>
            <p:ph type="dt" sz="half" idx="10"/>
          </p:nvPr>
        </p:nvSpPr>
        <p:spPr/>
        <p:txBody>
          <a:bodyPr/>
          <a:lstStyle/>
          <a:p>
            <a:pPr>
              <a:defRPr/>
            </a:pPr>
            <a:fld id="{45AF0174-4E54-43B5-872A-A6A5D539C12B}"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21</a:t>
            </a:fld>
            <a:endParaRPr lang="en-US"/>
          </a:p>
        </p:txBody>
      </p:sp>
    </p:spTree>
    <p:extLst>
      <p:ext uri="{BB962C8B-B14F-4D97-AF65-F5344CB8AC3E}">
        <p14:creationId xmlns:p14="http://schemas.microsoft.com/office/powerpoint/2010/main" val="368802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36140" y="1306147"/>
            <a:ext cx="8095132" cy="3182923"/>
          </a:xfrm>
          <a:prstGeom prst="rect">
            <a:avLst/>
          </a:prstGeom>
        </p:spPr>
        <p:txBody>
          <a:bodyPr vert="horz" wrap="square" lIns="0" tIns="0" rIns="0" bIns="0" rtlCol="0">
            <a:spAutoFit/>
          </a:bodyPr>
          <a:lstStyle/>
          <a:p>
            <a:pPr marL="12700"/>
            <a:r>
              <a:rPr sz="2800" dirty="0">
                <a:latin typeface="Comic Sans MS"/>
                <a:cs typeface="Comic Sans MS"/>
              </a:rPr>
              <a:t>T</a:t>
            </a:r>
            <a:r>
              <a:rPr sz="2800" spc="-10" dirty="0">
                <a:latin typeface="Comic Sans MS"/>
                <a:cs typeface="Comic Sans MS"/>
              </a:rPr>
              <a:t>w</a:t>
            </a:r>
            <a:r>
              <a:rPr sz="2800" dirty="0">
                <a:latin typeface="Comic Sans MS"/>
                <a:cs typeface="Comic Sans MS"/>
              </a:rPr>
              <a:t>o types</a:t>
            </a:r>
            <a:r>
              <a:rPr sz="2800" spc="-10" dirty="0">
                <a:latin typeface="Comic Sans MS"/>
                <a:cs typeface="Comic Sans MS"/>
              </a:rPr>
              <a:t> </a:t>
            </a:r>
            <a:r>
              <a:rPr sz="2800" spc="5" dirty="0">
                <a:latin typeface="Comic Sans MS"/>
                <a:cs typeface="Comic Sans MS"/>
              </a:rPr>
              <a:t>o</a:t>
            </a:r>
            <a:r>
              <a:rPr sz="2800" dirty="0">
                <a:latin typeface="Comic Sans MS"/>
                <a:cs typeface="Comic Sans MS"/>
              </a:rPr>
              <a:t>f “link</a:t>
            </a:r>
            <a:r>
              <a:rPr sz="2800" spc="-10" dirty="0">
                <a:latin typeface="Comic Sans MS"/>
                <a:cs typeface="Comic Sans MS"/>
              </a:rPr>
              <a:t>s</a:t>
            </a:r>
            <a:r>
              <a:rPr sz="2800" dirty="0">
                <a:latin typeface="Comic Sans MS"/>
                <a:cs typeface="Comic Sans MS"/>
              </a:rPr>
              <a:t>”:</a:t>
            </a:r>
          </a:p>
          <a:p>
            <a:pPr marL="355600" indent="-342900">
              <a:spcBef>
                <a:spcPts val="595"/>
              </a:spcBef>
              <a:buClr>
                <a:srgbClr val="000098"/>
              </a:buClr>
              <a:buSzPct val="75000"/>
              <a:buFont typeface="Wingdings"/>
              <a:buChar char=""/>
              <a:tabLst>
                <a:tab pos="355600" algn="l"/>
              </a:tabLst>
            </a:pPr>
            <a:r>
              <a:rPr sz="2400" dirty="0">
                <a:latin typeface="Comic Sans MS"/>
                <a:cs typeface="Comic Sans MS"/>
              </a:rPr>
              <a:t>poin</a:t>
            </a:r>
            <a:r>
              <a:rPr sz="2400" spc="-10" dirty="0">
                <a:latin typeface="Comic Sans MS"/>
                <a:cs typeface="Comic Sans MS"/>
              </a:rPr>
              <a:t>t-</a:t>
            </a:r>
            <a:r>
              <a:rPr sz="2400" spc="-5" dirty="0">
                <a:latin typeface="Comic Sans MS"/>
                <a:cs typeface="Comic Sans MS"/>
              </a:rPr>
              <a:t>to</a:t>
            </a:r>
            <a:r>
              <a:rPr sz="2400" spc="-10" dirty="0">
                <a:latin typeface="Comic Sans MS"/>
                <a:cs typeface="Comic Sans MS"/>
              </a:rPr>
              <a:t>-</a:t>
            </a:r>
            <a:r>
              <a:rPr sz="2400" dirty="0">
                <a:latin typeface="Comic Sans MS"/>
                <a:cs typeface="Comic Sans MS"/>
              </a:rPr>
              <a:t>point</a:t>
            </a:r>
          </a:p>
          <a:p>
            <a:pPr marL="755650" lvl="1" indent="-285750">
              <a:spcBef>
                <a:spcPts val="495"/>
              </a:spcBef>
              <a:buClr>
                <a:srgbClr val="000098"/>
              </a:buClr>
              <a:buFont typeface="Wingdings"/>
              <a:buChar char=""/>
              <a:tabLst>
                <a:tab pos="755650" algn="l"/>
              </a:tabLst>
            </a:pPr>
            <a:r>
              <a:rPr sz="2000" spc="-15" dirty="0">
                <a:latin typeface="Comic Sans MS"/>
                <a:cs typeface="Comic Sans MS"/>
              </a:rPr>
              <a:t>PPP</a:t>
            </a:r>
            <a:r>
              <a:rPr sz="2000" spc="90" dirty="0">
                <a:latin typeface="Times New Roman"/>
                <a:cs typeface="Times New Roman"/>
              </a:rPr>
              <a:t> </a:t>
            </a:r>
            <a:r>
              <a:rPr sz="2000" spc="-20" dirty="0">
                <a:latin typeface="Comic Sans MS"/>
                <a:cs typeface="Comic Sans MS"/>
              </a:rPr>
              <a:t>fo</a:t>
            </a:r>
            <a:r>
              <a:rPr sz="2000" spc="-10" dirty="0">
                <a:latin typeface="Comic Sans MS"/>
                <a:cs typeface="Comic Sans MS"/>
              </a:rPr>
              <a:t>r</a:t>
            </a:r>
            <a:r>
              <a:rPr sz="2000" spc="95" dirty="0">
                <a:latin typeface="Times New Roman"/>
                <a:cs typeface="Times New Roman"/>
              </a:rPr>
              <a:t> </a:t>
            </a:r>
            <a:r>
              <a:rPr sz="2000" spc="-10" dirty="0">
                <a:latin typeface="Comic Sans MS"/>
                <a:cs typeface="Comic Sans MS"/>
              </a:rPr>
              <a:t>d</a:t>
            </a:r>
            <a:r>
              <a:rPr sz="2000" spc="-15" dirty="0">
                <a:latin typeface="Comic Sans MS"/>
                <a:cs typeface="Comic Sans MS"/>
              </a:rPr>
              <a:t>ial</a:t>
            </a:r>
            <a:r>
              <a:rPr sz="2000" spc="-10" dirty="0">
                <a:latin typeface="Comic Sans MS"/>
                <a:cs typeface="Comic Sans MS"/>
              </a:rPr>
              <a:t>-up</a:t>
            </a:r>
            <a:r>
              <a:rPr sz="2000" spc="120" dirty="0">
                <a:latin typeface="Times New Roman"/>
                <a:cs typeface="Times New Roman"/>
              </a:rPr>
              <a:t> </a:t>
            </a:r>
            <a:r>
              <a:rPr sz="2000" spc="-15" dirty="0">
                <a:latin typeface="Comic Sans MS"/>
                <a:cs typeface="Comic Sans MS"/>
              </a:rPr>
              <a:t>acc</a:t>
            </a:r>
            <a:r>
              <a:rPr sz="2000" spc="-25" dirty="0">
                <a:latin typeface="Comic Sans MS"/>
                <a:cs typeface="Comic Sans MS"/>
              </a:rPr>
              <a:t>e</a:t>
            </a:r>
            <a:r>
              <a:rPr sz="2000" spc="-10" dirty="0">
                <a:latin typeface="Comic Sans MS"/>
                <a:cs typeface="Comic Sans MS"/>
              </a:rPr>
              <a:t>ss</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15" dirty="0">
                <a:latin typeface="Comic Sans MS"/>
                <a:cs typeface="Comic Sans MS"/>
              </a:rPr>
              <a:t>point</a:t>
            </a:r>
            <a:r>
              <a:rPr sz="2000" spc="-10" dirty="0">
                <a:latin typeface="Comic Sans MS"/>
                <a:cs typeface="Comic Sans MS"/>
              </a:rPr>
              <a:t>-t</a:t>
            </a:r>
            <a:r>
              <a:rPr sz="2000" spc="-20" dirty="0">
                <a:latin typeface="Comic Sans MS"/>
                <a:cs typeface="Comic Sans MS"/>
              </a:rPr>
              <a:t>o</a:t>
            </a:r>
            <a:r>
              <a:rPr sz="2000" spc="-10" dirty="0">
                <a:latin typeface="Comic Sans MS"/>
                <a:cs typeface="Comic Sans MS"/>
              </a:rPr>
              <a:t>-point</a:t>
            </a:r>
            <a:r>
              <a:rPr sz="2000" spc="114" dirty="0">
                <a:latin typeface="Times New Roman"/>
                <a:cs typeface="Times New Roman"/>
              </a:rPr>
              <a:t> </a:t>
            </a:r>
            <a:r>
              <a:rPr sz="2000" spc="-10" dirty="0">
                <a:latin typeface="Comic Sans MS"/>
                <a:cs typeface="Comic Sans MS"/>
              </a:rPr>
              <a:t>link</a:t>
            </a:r>
            <a:r>
              <a:rPr sz="2000" spc="95" dirty="0">
                <a:latin typeface="Times New Roman"/>
                <a:cs typeface="Times New Roman"/>
              </a:rPr>
              <a:t> </a:t>
            </a:r>
            <a:r>
              <a:rPr sz="2000" spc="-10" dirty="0">
                <a:latin typeface="Comic Sans MS"/>
                <a:cs typeface="Comic Sans MS"/>
              </a:rPr>
              <a:t>b</a:t>
            </a:r>
            <a:r>
              <a:rPr sz="2000" spc="-15" dirty="0">
                <a:latin typeface="Comic Sans MS"/>
                <a:cs typeface="Comic Sans MS"/>
              </a:rPr>
              <a:t>etwe</a:t>
            </a:r>
            <a:r>
              <a:rPr sz="2000" spc="-25" dirty="0">
                <a:latin typeface="Comic Sans MS"/>
                <a:cs typeface="Comic Sans MS"/>
              </a:rPr>
              <a:t>e</a:t>
            </a:r>
            <a:r>
              <a:rPr sz="2000" spc="-15" dirty="0">
                <a:latin typeface="Comic Sans MS"/>
                <a:cs typeface="Comic Sans MS"/>
              </a:rPr>
              <a:t>n</a:t>
            </a:r>
            <a:r>
              <a:rPr sz="2000" spc="120" dirty="0">
                <a:latin typeface="Times New Roman"/>
                <a:cs typeface="Times New Roman"/>
              </a:rPr>
              <a:t> </a:t>
            </a:r>
            <a:r>
              <a:rPr sz="2000" spc="-15" dirty="0">
                <a:latin typeface="Comic Sans MS"/>
                <a:cs typeface="Comic Sans MS"/>
              </a:rPr>
              <a:t>Ethern</a:t>
            </a:r>
            <a:r>
              <a:rPr sz="2000" spc="-30" dirty="0">
                <a:latin typeface="Comic Sans MS"/>
                <a:cs typeface="Comic Sans MS"/>
              </a:rPr>
              <a:t>e</a:t>
            </a:r>
            <a:r>
              <a:rPr sz="2000" spc="-10" dirty="0">
                <a:latin typeface="Comic Sans MS"/>
                <a:cs typeface="Comic Sans MS"/>
              </a:rPr>
              <a:t>t</a:t>
            </a:r>
            <a:r>
              <a:rPr sz="2000" spc="110" dirty="0">
                <a:latin typeface="Times New Roman"/>
                <a:cs typeface="Times New Roman"/>
              </a:rPr>
              <a:t> </a:t>
            </a:r>
            <a:r>
              <a:rPr sz="2000" spc="-10" dirty="0">
                <a:latin typeface="Comic Sans MS"/>
                <a:cs typeface="Comic Sans MS"/>
              </a:rPr>
              <a:t>switch</a:t>
            </a:r>
            <a:r>
              <a:rPr sz="2000" spc="85" dirty="0">
                <a:latin typeface="Times New Roman"/>
                <a:cs typeface="Times New Roman"/>
              </a:rPr>
              <a:t> </a:t>
            </a:r>
            <a:r>
              <a:rPr sz="2000" spc="-15" dirty="0">
                <a:latin typeface="Comic Sans MS"/>
                <a:cs typeface="Comic Sans MS"/>
              </a:rPr>
              <a:t>and</a:t>
            </a:r>
            <a:r>
              <a:rPr sz="2000" spc="105" dirty="0">
                <a:latin typeface="Times New Roman"/>
                <a:cs typeface="Times New Roman"/>
              </a:rPr>
              <a:t> </a:t>
            </a:r>
            <a:r>
              <a:rPr sz="2000" spc="-15" dirty="0">
                <a:latin typeface="Comic Sans MS"/>
                <a:cs typeface="Comic Sans MS"/>
              </a:rPr>
              <a:t>host</a:t>
            </a:r>
            <a:endParaRPr sz="2000" dirty="0">
              <a:latin typeface="Comic Sans MS"/>
              <a:cs typeface="Comic Sans MS"/>
            </a:endParaRPr>
          </a:p>
          <a:p>
            <a:pPr marL="355600" indent="-342900">
              <a:spcBef>
                <a:spcPts val="560"/>
              </a:spcBef>
              <a:buClr>
                <a:srgbClr val="000098"/>
              </a:buClr>
              <a:buSzPct val="75000"/>
              <a:buFont typeface="Wingdings"/>
              <a:buChar char=""/>
              <a:tabLst>
                <a:tab pos="355600" algn="l"/>
              </a:tabLst>
            </a:pPr>
            <a:r>
              <a:rPr sz="2400" spc="-5" dirty="0">
                <a:solidFill>
                  <a:srgbClr val="FF0000"/>
                </a:solidFill>
                <a:latin typeface="Comic Sans MS"/>
                <a:cs typeface="Comic Sans MS"/>
              </a:rPr>
              <a:t>broadcas</a:t>
            </a:r>
            <a:r>
              <a:rPr sz="2400" dirty="0">
                <a:solidFill>
                  <a:srgbClr val="FF0000"/>
                </a:solidFill>
                <a:latin typeface="Comic Sans MS"/>
                <a:cs typeface="Comic Sans MS"/>
              </a:rPr>
              <a:t>t</a:t>
            </a:r>
            <a:r>
              <a:rPr sz="2400" spc="110" dirty="0">
                <a:solidFill>
                  <a:srgbClr val="FF0000"/>
                </a:solidFill>
                <a:latin typeface="Times New Roman"/>
                <a:cs typeface="Times New Roman"/>
              </a:rPr>
              <a:t> </a:t>
            </a:r>
            <a:r>
              <a:rPr sz="2400" spc="-5" dirty="0">
                <a:latin typeface="Comic Sans MS"/>
                <a:cs typeface="Comic Sans MS"/>
              </a:rPr>
              <a:t>(share</a:t>
            </a:r>
            <a:r>
              <a:rPr sz="2400" dirty="0">
                <a:latin typeface="Comic Sans MS"/>
                <a:cs typeface="Comic Sans MS"/>
              </a:rPr>
              <a:t>d</a:t>
            </a:r>
            <a:r>
              <a:rPr sz="2400" spc="95" dirty="0">
                <a:latin typeface="Times New Roman"/>
                <a:cs typeface="Times New Roman"/>
              </a:rPr>
              <a:t> </a:t>
            </a:r>
            <a:r>
              <a:rPr sz="2400" spc="-5" dirty="0">
                <a:latin typeface="Comic Sans MS"/>
                <a:cs typeface="Comic Sans MS"/>
              </a:rPr>
              <a:t>wir</a:t>
            </a:r>
            <a:r>
              <a:rPr sz="2400" dirty="0">
                <a:latin typeface="Comic Sans MS"/>
                <a:cs typeface="Comic Sans MS"/>
              </a:rPr>
              <a:t>e</a:t>
            </a:r>
            <a:r>
              <a:rPr sz="2400" spc="110" dirty="0">
                <a:latin typeface="Times New Roman"/>
                <a:cs typeface="Times New Roman"/>
              </a:rPr>
              <a:t> </a:t>
            </a:r>
            <a:r>
              <a:rPr sz="2400" dirty="0">
                <a:latin typeface="Comic Sans MS"/>
                <a:cs typeface="Comic Sans MS"/>
              </a:rPr>
              <a:t>or</a:t>
            </a:r>
            <a:r>
              <a:rPr sz="2400" spc="114" dirty="0">
                <a:latin typeface="Times New Roman"/>
                <a:cs typeface="Times New Roman"/>
              </a:rPr>
              <a:t> </a:t>
            </a:r>
            <a:r>
              <a:rPr sz="2400" dirty="0">
                <a:latin typeface="Comic Sans MS"/>
                <a:cs typeface="Comic Sans MS"/>
              </a:rPr>
              <a:t>medium)</a:t>
            </a:r>
          </a:p>
          <a:p>
            <a:pPr marL="755650" lvl="1" indent="-285750">
              <a:spcBef>
                <a:spcPts val="495"/>
              </a:spcBef>
              <a:buClr>
                <a:srgbClr val="000098"/>
              </a:buClr>
              <a:buFont typeface="Wingdings"/>
              <a:buChar char=""/>
              <a:tabLst>
                <a:tab pos="755650" algn="l"/>
              </a:tabLst>
            </a:pPr>
            <a:r>
              <a:rPr sz="2000" spc="-15" dirty="0">
                <a:latin typeface="Comic Sans MS"/>
                <a:cs typeface="Comic Sans MS"/>
              </a:rPr>
              <a:t>ol</a:t>
            </a:r>
            <a:r>
              <a:rPr sz="2000" spc="-10" dirty="0">
                <a:latin typeface="Comic Sans MS"/>
                <a:cs typeface="Comic Sans MS"/>
              </a:rPr>
              <a:t>d-</a:t>
            </a:r>
            <a:r>
              <a:rPr sz="2000" spc="-15" dirty="0">
                <a:latin typeface="Comic Sans MS"/>
                <a:cs typeface="Comic Sans MS"/>
              </a:rPr>
              <a:t>fas</a:t>
            </a:r>
            <a:r>
              <a:rPr sz="2000" spc="-25" dirty="0">
                <a:latin typeface="Comic Sans MS"/>
                <a:cs typeface="Comic Sans MS"/>
              </a:rPr>
              <a:t>h</a:t>
            </a:r>
            <a:r>
              <a:rPr sz="2000" spc="-15" dirty="0">
                <a:latin typeface="Comic Sans MS"/>
                <a:cs typeface="Comic Sans MS"/>
              </a:rPr>
              <a:t>ion</a:t>
            </a:r>
            <a:r>
              <a:rPr sz="2000" spc="-25" dirty="0">
                <a:latin typeface="Comic Sans MS"/>
                <a:cs typeface="Comic Sans MS"/>
              </a:rPr>
              <a:t>e</a:t>
            </a:r>
            <a:r>
              <a:rPr sz="2000" spc="-15" dirty="0">
                <a:latin typeface="Comic Sans MS"/>
                <a:cs typeface="Comic Sans MS"/>
              </a:rPr>
              <a:t>d</a:t>
            </a:r>
            <a:r>
              <a:rPr sz="2000" spc="130" dirty="0">
                <a:latin typeface="Times New Roman"/>
                <a:cs typeface="Times New Roman"/>
              </a:rPr>
              <a:t> </a:t>
            </a:r>
            <a:r>
              <a:rPr sz="2000" spc="-15" dirty="0">
                <a:latin typeface="Comic Sans MS"/>
                <a:cs typeface="Comic Sans MS"/>
              </a:rPr>
              <a:t>Ethern</a:t>
            </a:r>
            <a:r>
              <a:rPr sz="2000" spc="-30" dirty="0">
                <a:latin typeface="Comic Sans MS"/>
                <a:cs typeface="Comic Sans MS"/>
              </a:rPr>
              <a:t>e</a:t>
            </a:r>
            <a:r>
              <a:rPr sz="2000" spc="-10" dirty="0">
                <a:latin typeface="Comic Sans MS"/>
                <a:cs typeface="Comic Sans MS"/>
              </a:rPr>
              <a:t>t</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15" dirty="0">
                <a:latin typeface="Comic Sans MS"/>
                <a:cs typeface="Comic Sans MS"/>
              </a:rPr>
              <a:t>upstre</a:t>
            </a:r>
            <a:r>
              <a:rPr sz="2000" spc="-25" dirty="0">
                <a:latin typeface="Comic Sans MS"/>
                <a:cs typeface="Comic Sans MS"/>
              </a:rPr>
              <a:t>a</a:t>
            </a:r>
            <a:r>
              <a:rPr sz="2000" spc="-20" dirty="0">
                <a:latin typeface="Comic Sans MS"/>
                <a:cs typeface="Comic Sans MS"/>
              </a:rPr>
              <a:t>m</a:t>
            </a:r>
            <a:r>
              <a:rPr sz="2000" spc="114" dirty="0">
                <a:latin typeface="Times New Roman"/>
                <a:cs typeface="Times New Roman"/>
              </a:rPr>
              <a:t> </a:t>
            </a:r>
            <a:r>
              <a:rPr sz="2000" spc="-20" dirty="0">
                <a:latin typeface="Comic Sans MS"/>
                <a:cs typeface="Comic Sans MS"/>
              </a:rPr>
              <a:t>HFC</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20" dirty="0">
                <a:latin typeface="Comic Sans MS"/>
                <a:cs typeface="Comic Sans MS"/>
              </a:rPr>
              <a:t>802.1</a:t>
            </a:r>
            <a:r>
              <a:rPr sz="2000" spc="-10" dirty="0">
                <a:latin typeface="Comic Sans MS"/>
                <a:cs typeface="Comic Sans MS"/>
              </a:rPr>
              <a:t>1</a:t>
            </a:r>
            <a:r>
              <a:rPr sz="2000" spc="125" dirty="0">
                <a:latin typeface="Times New Roman"/>
                <a:cs typeface="Times New Roman"/>
              </a:rPr>
              <a:t> </a:t>
            </a:r>
            <a:r>
              <a:rPr sz="2000" spc="-15" dirty="0">
                <a:latin typeface="Comic Sans MS"/>
                <a:cs typeface="Comic Sans MS"/>
              </a:rPr>
              <a:t>wirel</a:t>
            </a:r>
            <a:r>
              <a:rPr sz="2000" spc="-25" dirty="0">
                <a:latin typeface="Comic Sans MS"/>
                <a:cs typeface="Comic Sans MS"/>
              </a:rPr>
              <a:t>e</a:t>
            </a:r>
            <a:r>
              <a:rPr sz="2000" spc="-10" dirty="0">
                <a:latin typeface="Comic Sans MS"/>
                <a:cs typeface="Comic Sans MS"/>
              </a:rPr>
              <a:t>ss</a:t>
            </a:r>
            <a:r>
              <a:rPr sz="2000" spc="114" dirty="0">
                <a:latin typeface="Times New Roman"/>
                <a:cs typeface="Times New Roman"/>
              </a:rPr>
              <a:t> </a:t>
            </a:r>
            <a:r>
              <a:rPr sz="2000" spc="-15" dirty="0">
                <a:latin typeface="Comic Sans MS"/>
                <a:cs typeface="Comic Sans MS"/>
              </a:rPr>
              <a:t>LAN</a:t>
            </a:r>
            <a:endParaRPr sz="2000" dirty="0">
              <a:latin typeface="Comic Sans MS"/>
              <a:cs typeface="Comic Sans MS"/>
            </a:endParaRPr>
          </a:p>
        </p:txBody>
      </p:sp>
      <p:sp>
        <p:nvSpPr>
          <p:cNvPr id="4" name="object 4"/>
          <p:cNvSpPr txBox="1"/>
          <p:nvPr/>
        </p:nvSpPr>
        <p:spPr>
          <a:xfrm>
            <a:off x="2510032" y="5944929"/>
            <a:ext cx="1466850" cy="430887"/>
          </a:xfrm>
          <a:prstGeom prst="rect">
            <a:avLst/>
          </a:prstGeom>
        </p:spPr>
        <p:txBody>
          <a:bodyPr vert="horz" wrap="square" lIns="0" tIns="0" rIns="0" bIns="0" rtlCol="0">
            <a:spAutoFit/>
          </a:bodyPr>
          <a:lstStyle/>
          <a:p>
            <a:pPr marL="43815" marR="5080" indent="-31750"/>
            <a:r>
              <a:rPr sz="1400" spc="-10" dirty="0">
                <a:latin typeface="Comic Sans MS"/>
                <a:cs typeface="Comic Sans MS"/>
              </a:rPr>
              <a:t>shared</a:t>
            </a:r>
            <a:r>
              <a:rPr sz="1400" spc="70" dirty="0">
                <a:latin typeface="Times New Roman"/>
                <a:cs typeface="Times New Roman"/>
              </a:rPr>
              <a:t> </a:t>
            </a:r>
            <a:r>
              <a:rPr sz="1400" spc="-15" dirty="0">
                <a:latin typeface="Comic Sans MS"/>
                <a:cs typeface="Comic Sans MS"/>
              </a:rPr>
              <a:t>wir</a:t>
            </a:r>
            <a:r>
              <a:rPr sz="1400" spc="-10" dirty="0">
                <a:latin typeface="Comic Sans MS"/>
                <a:cs typeface="Comic Sans MS"/>
              </a:rPr>
              <a:t>e</a:t>
            </a:r>
            <a:r>
              <a:rPr sz="1400" spc="60" dirty="0">
                <a:latin typeface="Times New Roman"/>
                <a:cs typeface="Times New Roman"/>
              </a:rPr>
              <a:t> </a:t>
            </a:r>
            <a:r>
              <a:rPr sz="1400" spc="-15" dirty="0">
                <a:latin typeface="Comic Sans MS"/>
                <a:cs typeface="Comic Sans MS"/>
              </a:rPr>
              <a:t>(e.g.,</a:t>
            </a:r>
            <a:r>
              <a:rPr sz="1400" spc="-10" dirty="0">
                <a:latin typeface="Times New Roman"/>
                <a:cs typeface="Times New Roman"/>
              </a:rPr>
              <a:t> </a:t>
            </a:r>
            <a:r>
              <a:rPr sz="1400" spc="-10" dirty="0">
                <a:latin typeface="Comic Sans MS"/>
                <a:cs typeface="Comic Sans MS"/>
              </a:rPr>
              <a:t>cabled</a:t>
            </a:r>
            <a:r>
              <a:rPr sz="1400" spc="60" dirty="0">
                <a:latin typeface="Times New Roman"/>
                <a:cs typeface="Times New Roman"/>
              </a:rPr>
              <a:t> </a:t>
            </a:r>
            <a:r>
              <a:rPr sz="1400" spc="-10" dirty="0">
                <a:latin typeface="Comic Sans MS"/>
                <a:cs typeface="Comic Sans MS"/>
              </a:rPr>
              <a:t>Etherne</a:t>
            </a:r>
            <a:r>
              <a:rPr sz="1400" spc="-15" dirty="0">
                <a:latin typeface="Comic Sans MS"/>
                <a:cs typeface="Comic Sans MS"/>
              </a:rPr>
              <a:t>t)</a:t>
            </a:r>
            <a:endParaRPr sz="1400">
              <a:latin typeface="Comic Sans MS"/>
              <a:cs typeface="Comic Sans MS"/>
            </a:endParaRPr>
          </a:p>
        </p:txBody>
      </p:sp>
      <p:sp>
        <p:nvSpPr>
          <p:cNvPr id="5" name="object 5"/>
          <p:cNvSpPr txBox="1"/>
          <p:nvPr/>
        </p:nvSpPr>
        <p:spPr>
          <a:xfrm>
            <a:off x="4519923" y="5959145"/>
            <a:ext cx="1507490" cy="430887"/>
          </a:xfrm>
          <a:prstGeom prst="rect">
            <a:avLst/>
          </a:prstGeom>
        </p:spPr>
        <p:txBody>
          <a:bodyPr vert="horz" wrap="square" lIns="0" tIns="0" rIns="0" bIns="0" rtlCol="0">
            <a:spAutoFit/>
          </a:bodyPr>
          <a:lstStyle/>
          <a:p>
            <a:pPr marL="12700" marR="5080" indent="294005"/>
            <a:r>
              <a:rPr sz="1400" spc="-10" dirty="0">
                <a:latin typeface="Comic Sans MS"/>
                <a:cs typeface="Comic Sans MS"/>
              </a:rPr>
              <a:t>shared</a:t>
            </a:r>
            <a:r>
              <a:rPr sz="1400" spc="70" dirty="0">
                <a:latin typeface="Times New Roman"/>
                <a:cs typeface="Times New Roman"/>
              </a:rPr>
              <a:t> </a:t>
            </a:r>
            <a:r>
              <a:rPr sz="1400" spc="-15" dirty="0">
                <a:latin typeface="Comic Sans MS"/>
                <a:cs typeface="Comic Sans MS"/>
              </a:rPr>
              <a:t>RF</a:t>
            </a:r>
            <a:r>
              <a:rPr sz="1400" spc="-10" dirty="0">
                <a:latin typeface="Times New Roman"/>
                <a:cs typeface="Times New Roman"/>
              </a:rPr>
              <a:t> </a:t>
            </a:r>
            <a:r>
              <a:rPr sz="1400" spc="-15" dirty="0">
                <a:latin typeface="Comic Sans MS"/>
                <a:cs typeface="Comic Sans MS"/>
              </a:rPr>
              <a:t>(e.g.</a:t>
            </a:r>
            <a:r>
              <a:rPr sz="1400" spc="-5" dirty="0">
                <a:latin typeface="Comic Sans MS"/>
                <a:cs typeface="Comic Sans MS"/>
              </a:rPr>
              <a:t>,</a:t>
            </a:r>
            <a:r>
              <a:rPr sz="1400" spc="55" dirty="0">
                <a:latin typeface="Times New Roman"/>
                <a:cs typeface="Times New Roman"/>
              </a:rPr>
              <a:t> </a:t>
            </a:r>
            <a:r>
              <a:rPr sz="1400" spc="-15" dirty="0">
                <a:latin typeface="Comic Sans MS"/>
                <a:cs typeface="Comic Sans MS"/>
              </a:rPr>
              <a:t>802.1</a:t>
            </a:r>
            <a:r>
              <a:rPr sz="1400" spc="-10" dirty="0">
                <a:latin typeface="Comic Sans MS"/>
                <a:cs typeface="Comic Sans MS"/>
              </a:rPr>
              <a:t>1</a:t>
            </a:r>
            <a:r>
              <a:rPr sz="1400" spc="50" dirty="0">
                <a:latin typeface="Times New Roman"/>
                <a:cs typeface="Times New Roman"/>
              </a:rPr>
              <a:t> </a:t>
            </a:r>
            <a:r>
              <a:rPr sz="1400" spc="-10" dirty="0">
                <a:latin typeface="Comic Sans MS"/>
                <a:cs typeface="Comic Sans MS"/>
              </a:rPr>
              <a:t>Wi</a:t>
            </a:r>
            <a:r>
              <a:rPr sz="1400" spc="-20" dirty="0">
                <a:latin typeface="Comic Sans MS"/>
                <a:cs typeface="Comic Sans MS"/>
              </a:rPr>
              <a:t>F</a:t>
            </a:r>
            <a:r>
              <a:rPr sz="1400" spc="-10" dirty="0">
                <a:latin typeface="Comic Sans MS"/>
                <a:cs typeface="Comic Sans MS"/>
              </a:rPr>
              <a:t>i)</a:t>
            </a:r>
            <a:endParaRPr sz="1400">
              <a:latin typeface="Comic Sans MS"/>
              <a:cs typeface="Comic Sans MS"/>
            </a:endParaRPr>
          </a:p>
        </p:txBody>
      </p:sp>
      <p:sp>
        <p:nvSpPr>
          <p:cNvPr id="6" name="object 6"/>
          <p:cNvSpPr txBox="1"/>
          <p:nvPr/>
        </p:nvSpPr>
        <p:spPr>
          <a:xfrm>
            <a:off x="6653525" y="6019343"/>
            <a:ext cx="880744" cy="430887"/>
          </a:xfrm>
          <a:prstGeom prst="rect">
            <a:avLst/>
          </a:prstGeom>
        </p:spPr>
        <p:txBody>
          <a:bodyPr vert="horz" wrap="square" lIns="0" tIns="0" rIns="0" bIns="0" rtlCol="0">
            <a:spAutoFit/>
          </a:bodyPr>
          <a:lstStyle/>
          <a:p>
            <a:pPr marL="12700" marR="5080" indent="15240"/>
            <a:r>
              <a:rPr sz="1400" spc="-10" dirty="0">
                <a:latin typeface="Comic Sans MS"/>
                <a:cs typeface="Comic Sans MS"/>
              </a:rPr>
              <a:t>shared</a:t>
            </a:r>
            <a:r>
              <a:rPr sz="1400" spc="70" dirty="0">
                <a:latin typeface="Times New Roman"/>
                <a:cs typeface="Times New Roman"/>
              </a:rPr>
              <a:t> </a:t>
            </a:r>
            <a:r>
              <a:rPr sz="1400" spc="-15" dirty="0">
                <a:latin typeface="Comic Sans MS"/>
                <a:cs typeface="Comic Sans MS"/>
              </a:rPr>
              <a:t>RF</a:t>
            </a:r>
            <a:r>
              <a:rPr sz="1400" spc="-10" dirty="0">
                <a:latin typeface="Times New Roman"/>
                <a:cs typeface="Times New Roman"/>
              </a:rPr>
              <a:t> </a:t>
            </a:r>
            <a:r>
              <a:rPr sz="1400" spc="-15" dirty="0">
                <a:latin typeface="Comic Sans MS"/>
                <a:cs typeface="Comic Sans MS"/>
              </a:rPr>
              <a:t>(s</a:t>
            </a:r>
            <a:r>
              <a:rPr sz="1400" spc="-10" dirty="0">
                <a:latin typeface="Comic Sans MS"/>
                <a:cs typeface="Comic Sans MS"/>
              </a:rPr>
              <a:t>atellite)</a:t>
            </a:r>
            <a:endParaRPr sz="1400">
              <a:latin typeface="Comic Sans MS"/>
              <a:cs typeface="Comic Sans MS"/>
            </a:endParaRPr>
          </a:p>
        </p:txBody>
      </p:sp>
      <p:sp>
        <p:nvSpPr>
          <p:cNvPr id="7" name="object 7"/>
          <p:cNvSpPr txBox="1"/>
          <p:nvPr/>
        </p:nvSpPr>
        <p:spPr>
          <a:xfrm>
            <a:off x="8106165" y="5729021"/>
            <a:ext cx="1922145" cy="646331"/>
          </a:xfrm>
          <a:prstGeom prst="rect">
            <a:avLst/>
          </a:prstGeom>
        </p:spPr>
        <p:txBody>
          <a:bodyPr vert="horz" wrap="square" lIns="0" tIns="0" rIns="0" bIns="0" rtlCol="0">
            <a:spAutoFit/>
          </a:bodyPr>
          <a:lstStyle/>
          <a:p>
            <a:pPr marL="360680" marR="406400" indent="52069" algn="ctr"/>
            <a:r>
              <a:rPr sz="1400" spc="-10" dirty="0">
                <a:latin typeface="Comic Sans MS"/>
                <a:cs typeface="Comic Sans MS"/>
              </a:rPr>
              <a:t>humans</a:t>
            </a:r>
            <a:r>
              <a:rPr sz="1400" spc="70" dirty="0">
                <a:latin typeface="Times New Roman"/>
                <a:cs typeface="Times New Roman"/>
              </a:rPr>
              <a:t> </a:t>
            </a:r>
            <a:r>
              <a:rPr sz="1400" spc="-10" dirty="0">
                <a:latin typeface="Comic Sans MS"/>
                <a:cs typeface="Comic Sans MS"/>
              </a:rPr>
              <a:t>at</a:t>
            </a:r>
            <a:r>
              <a:rPr sz="1400" spc="55" dirty="0">
                <a:latin typeface="Times New Roman"/>
                <a:cs typeface="Times New Roman"/>
              </a:rPr>
              <a:t> </a:t>
            </a:r>
            <a:r>
              <a:rPr sz="1400" spc="-10" dirty="0">
                <a:latin typeface="Comic Sans MS"/>
                <a:cs typeface="Comic Sans MS"/>
              </a:rPr>
              <a:t>a</a:t>
            </a:r>
            <a:r>
              <a:rPr sz="1400" spc="-5" dirty="0">
                <a:latin typeface="Times New Roman"/>
                <a:cs typeface="Times New Roman"/>
              </a:rPr>
              <a:t> </a:t>
            </a:r>
            <a:r>
              <a:rPr sz="1400" spc="-10" dirty="0">
                <a:latin typeface="Comic Sans MS"/>
                <a:cs typeface="Comic Sans MS"/>
              </a:rPr>
              <a:t>coc</a:t>
            </a:r>
            <a:r>
              <a:rPr sz="1400" spc="-15" dirty="0">
                <a:latin typeface="Comic Sans MS"/>
                <a:cs typeface="Comic Sans MS"/>
              </a:rPr>
              <a:t>ktai</a:t>
            </a:r>
            <a:r>
              <a:rPr sz="1400" spc="-5" dirty="0">
                <a:latin typeface="Comic Sans MS"/>
                <a:cs typeface="Comic Sans MS"/>
              </a:rPr>
              <a:t>l</a:t>
            </a:r>
            <a:r>
              <a:rPr sz="1400" spc="65" dirty="0">
                <a:latin typeface="Times New Roman"/>
                <a:cs typeface="Times New Roman"/>
              </a:rPr>
              <a:t> </a:t>
            </a:r>
            <a:r>
              <a:rPr sz="1400" spc="-10" dirty="0">
                <a:latin typeface="Comic Sans MS"/>
                <a:cs typeface="Comic Sans MS"/>
              </a:rPr>
              <a:t>party</a:t>
            </a:r>
            <a:endParaRPr sz="1400">
              <a:latin typeface="Comic Sans MS"/>
              <a:cs typeface="Comic Sans MS"/>
            </a:endParaRPr>
          </a:p>
          <a:p>
            <a:pPr algn="ctr">
              <a:lnSpc>
                <a:spcPct val="100000"/>
              </a:lnSpc>
            </a:pPr>
            <a:r>
              <a:rPr sz="1400" spc="-15" dirty="0">
                <a:latin typeface="Comic Sans MS"/>
                <a:cs typeface="Comic Sans MS"/>
              </a:rPr>
              <a:t>(s</a:t>
            </a:r>
            <a:r>
              <a:rPr sz="1400" spc="-10" dirty="0">
                <a:latin typeface="Comic Sans MS"/>
                <a:cs typeface="Comic Sans MS"/>
              </a:rPr>
              <a:t>hared</a:t>
            </a:r>
            <a:r>
              <a:rPr sz="1400" spc="75" dirty="0">
                <a:latin typeface="Times New Roman"/>
                <a:cs typeface="Times New Roman"/>
              </a:rPr>
              <a:t> </a:t>
            </a:r>
            <a:r>
              <a:rPr sz="1400" spc="-10" dirty="0">
                <a:latin typeface="Comic Sans MS"/>
                <a:cs typeface="Comic Sans MS"/>
              </a:rPr>
              <a:t>air,</a:t>
            </a:r>
            <a:r>
              <a:rPr sz="1400" spc="55" dirty="0">
                <a:latin typeface="Times New Roman"/>
                <a:cs typeface="Times New Roman"/>
              </a:rPr>
              <a:t> </a:t>
            </a:r>
            <a:r>
              <a:rPr sz="1400" spc="-10" dirty="0">
                <a:latin typeface="Comic Sans MS"/>
                <a:cs typeface="Comic Sans MS"/>
              </a:rPr>
              <a:t>acoustical)</a:t>
            </a:r>
            <a:endParaRPr sz="1400">
              <a:latin typeface="Comic Sans MS"/>
              <a:cs typeface="Comic Sans MS"/>
            </a:endParaRPr>
          </a:p>
        </p:txBody>
      </p:sp>
      <p:sp>
        <p:nvSpPr>
          <p:cNvPr id="8" name="object 8"/>
          <p:cNvSpPr/>
          <p:nvPr/>
        </p:nvSpPr>
        <p:spPr>
          <a:xfrm>
            <a:off x="2506660" y="4662488"/>
            <a:ext cx="1421831" cy="101917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244785" y="5241619"/>
            <a:ext cx="528949" cy="65594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206990" y="5156202"/>
            <a:ext cx="192087" cy="27622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22927" y="5027676"/>
            <a:ext cx="290443" cy="145922"/>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674657" y="4866964"/>
            <a:ext cx="272033" cy="338388"/>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790481" y="5417880"/>
            <a:ext cx="272033" cy="338398"/>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5566837" y="4890835"/>
            <a:ext cx="272033" cy="338388"/>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6418326" y="5931967"/>
            <a:ext cx="203200" cy="0"/>
          </a:xfrm>
          <a:custGeom>
            <a:avLst/>
            <a:gdLst/>
            <a:ahLst/>
            <a:cxnLst/>
            <a:rect l="l" t="t" r="r" b="b"/>
            <a:pathLst>
              <a:path w="203200">
                <a:moveTo>
                  <a:pt x="0" y="0"/>
                </a:moveTo>
                <a:lnTo>
                  <a:pt x="203210" y="0"/>
                </a:lnTo>
              </a:path>
            </a:pathLst>
          </a:custGeom>
          <a:ln w="11843">
            <a:solidFill>
              <a:srgbClr val="3232FF"/>
            </a:solidFill>
          </a:ln>
        </p:spPr>
        <p:txBody>
          <a:bodyPr wrap="square" lIns="0" tIns="0" rIns="0" bIns="0" rtlCol="0"/>
          <a:lstStyle/>
          <a:p>
            <a:endParaRPr/>
          </a:p>
        </p:txBody>
      </p:sp>
      <p:sp>
        <p:nvSpPr>
          <p:cNvPr id="16" name="object 16"/>
          <p:cNvSpPr/>
          <p:nvPr/>
        </p:nvSpPr>
        <p:spPr>
          <a:xfrm>
            <a:off x="6430518" y="5923710"/>
            <a:ext cx="165735" cy="0"/>
          </a:xfrm>
          <a:custGeom>
            <a:avLst/>
            <a:gdLst/>
            <a:ahLst/>
            <a:cxnLst/>
            <a:rect l="l" t="t" r="r" b="b"/>
            <a:pathLst>
              <a:path w="165735">
                <a:moveTo>
                  <a:pt x="0" y="0"/>
                </a:moveTo>
                <a:lnTo>
                  <a:pt x="165475" y="0"/>
                </a:lnTo>
              </a:path>
            </a:pathLst>
          </a:custGeom>
          <a:ln w="7210">
            <a:solidFill>
              <a:srgbClr val="3232FF"/>
            </a:solidFill>
          </a:ln>
        </p:spPr>
        <p:txBody>
          <a:bodyPr wrap="square" lIns="0" tIns="0" rIns="0" bIns="0" rtlCol="0"/>
          <a:lstStyle/>
          <a:p>
            <a:endParaRPr/>
          </a:p>
        </p:txBody>
      </p:sp>
      <p:sp>
        <p:nvSpPr>
          <p:cNvPr id="17" name="object 17"/>
          <p:cNvSpPr/>
          <p:nvPr/>
        </p:nvSpPr>
        <p:spPr>
          <a:xfrm>
            <a:off x="6458956" y="5865924"/>
            <a:ext cx="28575" cy="1270"/>
          </a:xfrm>
          <a:custGeom>
            <a:avLst/>
            <a:gdLst/>
            <a:ahLst/>
            <a:cxnLst/>
            <a:rect l="l" t="t" r="r" b="b"/>
            <a:pathLst>
              <a:path w="28575" h="1270">
                <a:moveTo>
                  <a:pt x="0" y="0"/>
                </a:moveTo>
                <a:lnTo>
                  <a:pt x="28346" y="664"/>
                </a:lnTo>
              </a:path>
            </a:pathLst>
          </a:custGeom>
          <a:ln w="6349">
            <a:solidFill>
              <a:srgbClr val="000000"/>
            </a:solidFill>
          </a:ln>
        </p:spPr>
        <p:txBody>
          <a:bodyPr wrap="square" lIns="0" tIns="0" rIns="0" bIns="0" rtlCol="0"/>
          <a:lstStyle/>
          <a:p>
            <a:endParaRPr/>
          </a:p>
        </p:txBody>
      </p:sp>
      <p:sp>
        <p:nvSpPr>
          <p:cNvPr id="18" name="object 18"/>
          <p:cNvSpPr/>
          <p:nvPr/>
        </p:nvSpPr>
        <p:spPr>
          <a:xfrm>
            <a:off x="6458955" y="5847444"/>
            <a:ext cx="41910" cy="72390"/>
          </a:xfrm>
          <a:custGeom>
            <a:avLst/>
            <a:gdLst/>
            <a:ahLst/>
            <a:cxnLst/>
            <a:rect l="l" t="t" r="r" b="b"/>
            <a:pathLst>
              <a:path w="41910" h="72389">
                <a:moveTo>
                  <a:pt x="13350" y="0"/>
                </a:moveTo>
                <a:lnTo>
                  <a:pt x="0" y="18074"/>
                </a:lnTo>
                <a:lnTo>
                  <a:pt x="41544" y="71972"/>
                </a:lnTo>
                <a:lnTo>
                  <a:pt x="13350" y="0"/>
                </a:lnTo>
                <a:close/>
              </a:path>
            </a:pathLst>
          </a:custGeom>
          <a:solidFill>
            <a:srgbClr val="3232FF"/>
          </a:solidFill>
        </p:spPr>
        <p:txBody>
          <a:bodyPr wrap="square" lIns="0" tIns="0" rIns="0" bIns="0" rtlCol="0"/>
          <a:lstStyle/>
          <a:p>
            <a:endParaRPr/>
          </a:p>
        </p:txBody>
      </p:sp>
      <p:sp>
        <p:nvSpPr>
          <p:cNvPr id="19" name="object 19"/>
          <p:cNvSpPr/>
          <p:nvPr/>
        </p:nvSpPr>
        <p:spPr>
          <a:xfrm>
            <a:off x="6458955" y="5847444"/>
            <a:ext cx="41910" cy="72390"/>
          </a:xfrm>
          <a:custGeom>
            <a:avLst/>
            <a:gdLst/>
            <a:ahLst/>
            <a:cxnLst/>
            <a:rect l="l" t="t" r="r" b="b"/>
            <a:pathLst>
              <a:path w="41910" h="72389">
                <a:moveTo>
                  <a:pt x="41544" y="71972"/>
                </a:moveTo>
                <a:lnTo>
                  <a:pt x="0" y="18074"/>
                </a:lnTo>
                <a:lnTo>
                  <a:pt x="13350" y="0"/>
                </a:lnTo>
              </a:path>
            </a:pathLst>
          </a:custGeom>
          <a:ln w="6349">
            <a:solidFill>
              <a:srgbClr val="000000"/>
            </a:solidFill>
          </a:ln>
        </p:spPr>
        <p:txBody>
          <a:bodyPr wrap="square" lIns="0" tIns="0" rIns="0" bIns="0" rtlCol="0"/>
          <a:lstStyle/>
          <a:p>
            <a:endParaRPr/>
          </a:p>
        </p:txBody>
      </p:sp>
      <p:sp>
        <p:nvSpPr>
          <p:cNvPr id="20" name="object 20"/>
          <p:cNvSpPr/>
          <p:nvPr/>
        </p:nvSpPr>
        <p:spPr>
          <a:xfrm>
            <a:off x="6442832" y="5865924"/>
            <a:ext cx="45085" cy="55244"/>
          </a:xfrm>
          <a:custGeom>
            <a:avLst/>
            <a:gdLst/>
            <a:ahLst/>
            <a:cxnLst/>
            <a:rect l="l" t="t" r="r" b="b"/>
            <a:pathLst>
              <a:path w="45085" h="55245">
                <a:moveTo>
                  <a:pt x="0" y="54815"/>
                </a:moveTo>
                <a:lnTo>
                  <a:pt x="44470" y="0"/>
                </a:lnTo>
              </a:path>
            </a:pathLst>
          </a:custGeom>
          <a:ln w="6349">
            <a:solidFill>
              <a:srgbClr val="000000"/>
            </a:solidFill>
          </a:ln>
        </p:spPr>
        <p:txBody>
          <a:bodyPr wrap="square" lIns="0" tIns="0" rIns="0" bIns="0" rtlCol="0"/>
          <a:lstStyle/>
          <a:p>
            <a:endParaRPr/>
          </a:p>
        </p:txBody>
      </p:sp>
      <p:sp>
        <p:nvSpPr>
          <p:cNvPr id="21" name="object 21"/>
          <p:cNvSpPr/>
          <p:nvPr/>
        </p:nvSpPr>
        <p:spPr>
          <a:xfrm>
            <a:off x="6458955" y="5901584"/>
            <a:ext cx="81280" cy="18415"/>
          </a:xfrm>
          <a:custGeom>
            <a:avLst/>
            <a:gdLst/>
            <a:ahLst/>
            <a:cxnLst/>
            <a:rect l="l" t="t" r="r" b="b"/>
            <a:pathLst>
              <a:path w="81279" h="18414">
                <a:moveTo>
                  <a:pt x="81290" y="0"/>
                </a:moveTo>
                <a:lnTo>
                  <a:pt x="0" y="0"/>
                </a:lnTo>
                <a:lnTo>
                  <a:pt x="13228" y="17833"/>
                </a:lnTo>
                <a:lnTo>
                  <a:pt x="68976" y="17833"/>
                </a:lnTo>
                <a:lnTo>
                  <a:pt x="81290" y="0"/>
                </a:lnTo>
                <a:close/>
              </a:path>
            </a:pathLst>
          </a:custGeom>
          <a:solidFill>
            <a:srgbClr val="3232FF"/>
          </a:solidFill>
        </p:spPr>
        <p:txBody>
          <a:bodyPr wrap="square" lIns="0" tIns="0" rIns="0" bIns="0" rtlCol="0"/>
          <a:lstStyle/>
          <a:p>
            <a:endParaRPr/>
          </a:p>
        </p:txBody>
      </p:sp>
      <p:sp>
        <p:nvSpPr>
          <p:cNvPr id="22" name="object 22"/>
          <p:cNvSpPr/>
          <p:nvPr/>
        </p:nvSpPr>
        <p:spPr>
          <a:xfrm>
            <a:off x="6458955" y="5901584"/>
            <a:ext cx="81280" cy="18415"/>
          </a:xfrm>
          <a:custGeom>
            <a:avLst/>
            <a:gdLst/>
            <a:ahLst/>
            <a:cxnLst/>
            <a:rect l="l" t="t" r="r" b="b"/>
            <a:pathLst>
              <a:path w="81279" h="18414">
                <a:moveTo>
                  <a:pt x="13228" y="17833"/>
                </a:moveTo>
                <a:lnTo>
                  <a:pt x="0" y="0"/>
                </a:lnTo>
                <a:lnTo>
                  <a:pt x="81290" y="0"/>
                </a:lnTo>
                <a:lnTo>
                  <a:pt x="68976" y="17833"/>
                </a:lnTo>
              </a:path>
            </a:pathLst>
          </a:custGeom>
          <a:ln w="6349">
            <a:solidFill>
              <a:srgbClr val="000000"/>
            </a:solidFill>
          </a:ln>
        </p:spPr>
        <p:txBody>
          <a:bodyPr wrap="square" lIns="0" tIns="0" rIns="0" bIns="0" rtlCol="0"/>
          <a:lstStyle/>
          <a:p>
            <a:endParaRPr/>
          </a:p>
        </p:txBody>
      </p:sp>
      <p:sp>
        <p:nvSpPr>
          <p:cNvPr id="23" name="object 23"/>
          <p:cNvSpPr/>
          <p:nvPr/>
        </p:nvSpPr>
        <p:spPr>
          <a:xfrm>
            <a:off x="6513698" y="5871866"/>
            <a:ext cx="43815" cy="48895"/>
          </a:xfrm>
          <a:custGeom>
            <a:avLst/>
            <a:gdLst/>
            <a:ahLst/>
            <a:cxnLst/>
            <a:rect l="l" t="t" r="r" b="b"/>
            <a:pathLst>
              <a:path w="43814" h="48895">
                <a:moveTo>
                  <a:pt x="43433" y="48874"/>
                </a:moveTo>
                <a:lnTo>
                  <a:pt x="0" y="0"/>
                </a:lnTo>
              </a:path>
            </a:pathLst>
          </a:custGeom>
          <a:ln w="6349">
            <a:solidFill>
              <a:srgbClr val="000000"/>
            </a:solidFill>
          </a:ln>
        </p:spPr>
        <p:txBody>
          <a:bodyPr wrap="square" lIns="0" tIns="0" rIns="0" bIns="0" rtlCol="0"/>
          <a:lstStyle/>
          <a:p>
            <a:endParaRPr/>
          </a:p>
        </p:txBody>
      </p:sp>
      <p:sp>
        <p:nvSpPr>
          <p:cNvPr id="24" name="object 24"/>
          <p:cNvSpPr/>
          <p:nvPr/>
        </p:nvSpPr>
        <p:spPr>
          <a:xfrm>
            <a:off x="6418326" y="5920740"/>
            <a:ext cx="203200" cy="16510"/>
          </a:xfrm>
          <a:custGeom>
            <a:avLst/>
            <a:gdLst/>
            <a:ahLst/>
            <a:cxnLst/>
            <a:rect l="l" t="t" r="r" b="b"/>
            <a:pathLst>
              <a:path w="203200" h="16510">
                <a:moveTo>
                  <a:pt x="12191" y="5940"/>
                </a:moveTo>
                <a:lnTo>
                  <a:pt x="0" y="5940"/>
                </a:lnTo>
                <a:lnTo>
                  <a:pt x="0" y="16514"/>
                </a:lnTo>
                <a:lnTo>
                  <a:pt x="203210" y="16514"/>
                </a:lnTo>
                <a:lnTo>
                  <a:pt x="203210" y="5940"/>
                </a:lnTo>
                <a:lnTo>
                  <a:pt x="177667" y="5940"/>
                </a:lnTo>
                <a:lnTo>
                  <a:pt x="177667" y="0"/>
                </a:lnTo>
                <a:lnTo>
                  <a:pt x="12191" y="0"/>
                </a:lnTo>
                <a:lnTo>
                  <a:pt x="12191" y="5940"/>
                </a:lnTo>
              </a:path>
            </a:pathLst>
          </a:custGeom>
          <a:ln w="6349">
            <a:solidFill>
              <a:srgbClr val="000000"/>
            </a:solidFill>
          </a:ln>
        </p:spPr>
        <p:txBody>
          <a:bodyPr wrap="square" lIns="0" tIns="0" rIns="0" bIns="0" rtlCol="0"/>
          <a:lstStyle/>
          <a:p>
            <a:endParaRPr/>
          </a:p>
        </p:txBody>
      </p:sp>
      <p:sp>
        <p:nvSpPr>
          <p:cNvPr id="25" name="object 25"/>
          <p:cNvSpPr/>
          <p:nvPr/>
        </p:nvSpPr>
        <p:spPr>
          <a:xfrm>
            <a:off x="6433445" y="5926680"/>
            <a:ext cx="161925" cy="0"/>
          </a:xfrm>
          <a:custGeom>
            <a:avLst/>
            <a:gdLst/>
            <a:ahLst/>
            <a:cxnLst/>
            <a:rect l="l" t="t" r="r" b="b"/>
            <a:pathLst>
              <a:path w="161925">
                <a:moveTo>
                  <a:pt x="161543" y="0"/>
                </a:moveTo>
                <a:lnTo>
                  <a:pt x="0" y="0"/>
                </a:lnTo>
                <a:lnTo>
                  <a:pt x="161543" y="0"/>
                </a:lnTo>
              </a:path>
            </a:pathLst>
          </a:custGeom>
          <a:ln w="6349">
            <a:solidFill>
              <a:srgbClr val="000000"/>
            </a:solidFill>
          </a:ln>
        </p:spPr>
        <p:txBody>
          <a:bodyPr wrap="square" lIns="0" tIns="0" rIns="0" bIns="0" rtlCol="0"/>
          <a:lstStyle/>
          <a:p>
            <a:endParaRPr/>
          </a:p>
        </p:txBody>
      </p:sp>
      <p:sp>
        <p:nvSpPr>
          <p:cNvPr id="26" name="object 26"/>
          <p:cNvSpPr/>
          <p:nvPr/>
        </p:nvSpPr>
        <p:spPr>
          <a:xfrm>
            <a:off x="6487302" y="5865935"/>
            <a:ext cx="26034" cy="55244"/>
          </a:xfrm>
          <a:custGeom>
            <a:avLst/>
            <a:gdLst/>
            <a:ahLst/>
            <a:cxnLst/>
            <a:rect l="l" t="t" r="r" b="b"/>
            <a:pathLst>
              <a:path w="26035" h="55245">
                <a:moveTo>
                  <a:pt x="12757" y="0"/>
                </a:moveTo>
                <a:lnTo>
                  <a:pt x="12757" y="54804"/>
                </a:lnTo>
              </a:path>
            </a:pathLst>
          </a:custGeom>
          <a:ln w="26785">
            <a:solidFill>
              <a:srgbClr val="3232FF"/>
            </a:solidFill>
          </a:ln>
        </p:spPr>
        <p:txBody>
          <a:bodyPr wrap="square" lIns="0" tIns="0" rIns="0" bIns="0" rtlCol="0"/>
          <a:lstStyle/>
          <a:p>
            <a:endParaRPr/>
          </a:p>
        </p:txBody>
      </p:sp>
      <p:sp>
        <p:nvSpPr>
          <p:cNvPr id="27" name="object 27"/>
          <p:cNvSpPr/>
          <p:nvPr/>
        </p:nvSpPr>
        <p:spPr>
          <a:xfrm>
            <a:off x="6500059" y="5862760"/>
            <a:ext cx="0" cy="61594"/>
          </a:xfrm>
          <a:custGeom>
            <a:avLst/>
            <a:gdLst/>
            <a:ahLst/>
            <a:cxnLst/>
            <a:rect l="l" t="t" r="r" b="b"/>
            <a:pathLst>
              <a:path h="61595">
                <a:moveTo>
                  <a:pt x="0" y="0"/>
                </a:moveTo>
                <a:lnTo>
                  <a:pt x="0" y="61154"/>
                </a:lnTo>
              </a:path>
            </a:pathLst>
          </a:custGeom>
          <a:ln w="33135">
            <a:solidFill>
              <a:srgbClr val="000000"/>
            </a:solidFill>
          </a:ln>
        </p:spPr>
        <p:txBody>
          <a:bodyPr wrap="square" lIns="0" tIns="0" rIns="0" bIns="0" rtlCol="0"/>
          <a:lstStyle/>
          <a:p>
            <a:endParaRPr/>
          </a:p>
        </p:txBody>
      </p:sp>
      <p:sp>
        <p:nvSpPr>
          <p:cNvPr id="28" name="object 28"/>
          <p:cNvSpPr/>
          <p:nvPr/>
        </p:nvSpPr>
        <p:spPr>
          <a:xfrm>
            <a:off x="6424939" y="5780090"/>
            <a:ext cx="196850" cy="115570"/>
          </a:xfrm>
          <a:custGeom>
            <a:avLst/>
            <a:gdLst/>
            <a:ahLst/>
            <a:cxnLst/>
            <a:rect l="l" t="t" r="r" b="b"/>
            <a:pathLst>
              <a:path w="196850" h="115570">
                <a:moveTo>
                  <a:pt x="3688" y="3953"/>
                </a:moveTo>
                <a:lnTo>
                  <a:pt x="365" y="10561"/>
                </a:lnTo>
                <a:lnTo>
                  <a:pt x="0" y="17504"/>
                </a:lnTo>
                <a:lnTo>
                  <a:pt x="1402" y="25755"/>
                </a:lnTo>
                <a:lnTo>
                  <a:pt x="24109" y="61081"/>
                </a:lnTo>
                <a:lnTo>
                  <a:pt x="58673" y="86166"/>
                </a:lnTo>
                <a:lnTo>
                  <a:pt x="100309" y="104991"/>
                </a:lnTo>
                <a:lnTo>
                  <a:pt x="141610" y="114229"/>
                </a:lnTo>
                <a:lnTo>
                  <a:pt x="153923" y="115552"/>
                </a:lnTo>
                <a:lnTo>
                  <a:pt x="165232" y="114229"/>
                </a:lnTo>
                <a:lnTo>
                  <a:pt x="175625" y="112587"/>
                </a:lnTo>
                <a:lnTo>
                  <a:pt x="183763" y="109609"/>
                </a:lnTo>
                <a:lnTo>
                  <a:pt x="190378" y="104991"/>
                </a:lnTo>
                <a:lnTo>
                  <a:pt x="190970" y="104323"/>
                </a:lnTo>
                <a:lnTo>
                  <a:pt x="180837" y="104323"/>
                </a:lnTo>
                <a:lnTo>
                  <a:pt x="172852" y="103336"/>
                </a:lnTo>
                <a:lnTo>
                  <a:pt x="126857" y="90787"/>
                </a:lnTo>
                <a:lnTo>
                  <a:pt x="72389" y="65711"/>
                </a:lnTo>
                <a:lnTo>
                  <a:pt x="35935" y="43257"/>
                </a:lnTo>
                <a:lnTo>
                  <a:pt x="6583" y="16837"/>
                </a:lnTo>
                <a:lnTo>
                  <a:pt x="2285" y="7598"/>
                </a:lnTo>
                <a:lnTo>
                  <a:pt x="3688" y="3953"/>
                </a:lnTo>
                <a:close/>
              </a:path>
              <a:path w="196850" h="115570">
                <a:moveTo>
                  <a:pt x="17891" y="0"/>
                </a:moveTo>
                <a:lnTo>
                  <a:pt x="11308" y="0"/>
                </a:lnTo>
                <a:lnTo>
                  <a:pt x="6583" y="1645"/>
                </a:lnTo>
                <a:lnTo>
                  <a:pt x="3688" y="3953"/>
                </a:lnTo>
                <a:lnTo>
                  <a:pt x="2285" y="7598"/>
                </a:lnTo>
                <a:lnTo>
                  <a:pt x="3688" y="11551"/>
                </a:lnTo>
                <a:lnTo>
                  <a:pt x="35935" y="43257"/>
                </a:lnTo>
                <a:lnTo>
                  <a:pt x="72389" y="65711"/>
                </a:lnTo>
                <a:lnTo>
                  <a:pt x="113141" y="85511"/>
                </a:lnTo>
                <a:lnTo>
                  <a:pt x="152003" y="99050"/>
                </a:lnTo>
                <a:lnTo>
                  <a:pt x="180837" y="104323"/>
                </a:lnTo>
                <a:lnTo>
                  <a:pt x="187573" y="103668"/>
                </a:lnTo>
                <a:lnTo>
                  <a:pt x="192267" y="102013"/>
                </a:lnTo>
                <a:lnTo>
                  <a:pt x="195071" y="99703"/>
                </a:lnTo>
                <a:lnTo>
                  <a:pt x="196595" y="96072"/>
                </a:lnTo>
                <a:lnTo>
                  <a:pt x="195071" y="92107"/>
                </a:lnTo>
                <a:lnTo>
                  <a:pt x="163311" y="60426"/>
                </a:lnTo>
                <a:lnTo>
                  <a:pt x="126857" y="37968"/>
                </a:lnTo>
                <a:lnTo>
                  <a:pt x="86105" y="18812"/>
                </a:lnTo>
                <a:lnTo>
                  <a:pt x="36454" y="2310"/>
                </a:lnTo>
                <a:lnTo>
                  <a:pt x="17891" y="0"/>
                </a:lnTo>
                <a:close/>
              </a:path>
              <a:path w="196850" h="115570">
                <a:moveTo>
                  <a:pt x="195071" y="99703"/>
                </a:moveTo>
                <a:lnTo>
                  <a:pt x="192267" y="102013"/>
                </a:lnTo>
                <a:lnTo>
                  <a:pt x="187573" y="103668"/>
                </a:lnTo>
                <a:lnTo>
                  <a:pt x="180837" y="104323"/>
                </a:lnTo>
                <a:lnTo>
                  <a:pt x="190970" y="104323"/>
                </a:lnTo>
                <a:lnTo>
                  <a:pt x="195071" y="99703"/>
                </a:lnTo>
                <a:close/>
              </a:path>
            </a:pathLst>
          </a:custGeom>
          <a:solidFill>
            <a:srgbClr val="3232FF"/>
          </a:solidFill>
        </p:spPr>
        <p:txBody>
          <a:bodyPr wrap="square" lIns="0" tIns="0" rIns="0" bIns="0" rtlCol="0"/>
          <a:lstStyle/>
          <a:p>
            <a:endParaRPr/>
          </a:p>
        </p:txBody>
      </p:sp>
      <p:sp>
        <p:nvSpPr>
          <p:cNvPr id="29" name="object 29"/>
          <p:cNvSpPr/>
          <p:nvPr/>
        </p:nvSpPr>
        <p:spPr>
          <a:xfrm>
            <a:off x="6424939" y="5784043"/>
            <a:ext cx="195580" cy="111760"/>
          </a:xfrm>
          <a:custGeom>
            <a:avLst/>
            <a:gdLst/>
            <a:ahLst/>
            <a:cxnLst/>
            <a:rect l="l" t="t" r="r" b="b"/>
            <a:pathLst>
              <a:path w="195579" h="111760">
                <a:moveTo>
                  <a:pt x="3688" y="0"/>
                </a:moveTo>
                <a:lnTo>
                  <a:pt x="365" y="6608"/>
                </a:lnTo>
                <a:lnTo>
                  <a:pt x="0" y="13551"/>
                </a:lnTo>
                <a:lnTo>
                  <a:pt x="1402" y="21802"/>
                </a:lnTo>
                <a:lnTo>
                  <a:pt x="24109" y="57128"/>
                </a:lnTo>
                <a:lnTo>
                  <a:pt x="58673" y="82213"/>
                </a:lnTo>
                <a:lnTo>
                  <a:pt x="100309" y="101038"/>
                </a:lnTo>
                <a:lnTo>
                  <a:pt x="141610" y="110276"/>
                </a:lnTo>
                <a:lnTo>
                  <a:pt x="153923" y="111599"/>
                </a:lnTo>
                <a:lnTo>
                  <a:pt x="165232" y="110276"/>
                </a:lnTo>
                <a:lnTo>
                  <a:pt x="175625" y="108633"/>
                </a:lnTo>
                <a:lnTo>
                  <a:pt x="183763" y="105655"/>
                </a:lnTo>
                <a:lnTo>
                  <a:pt x="190378" y="101038"/>
                </a:lnTo>
                <a:lnTo>
                  <a:pt x="195071" y="95749"/>
                </a:lnTo>
                <a:lnTo>
                  <a:pt x="192267" y="98060"/>
                </a:lnTo>
                <a:lnTo>
                  <a:pt x="187573" y="99715"/>
                </a:lnTo>
                <a:lnTo>
                  <a:pt x="139689" y="91132"/>
                </a:lnTo>
                <a:lnTo>
                  <a:pt x="99425" y="75285"/>
                </a:lnTo>
                <a:lnTo>
                  <a:pt x="59679" y="54818"/>
                </a:lnTo>
                <a:lnTo>
                  <a:pt x="26395" y="32363"/>
                </a:lnTo>
                <a:lnTo>
                  <a:pt x="2285" y="3645"/>
                </a:lnTo>
                <a:lnTo>
                  <a:pt x="3688" y="0"/>
                </a:lnTo>
                <a:close/>
              </a:path>
            </a:pathLst>
          </a:custGeom>
          <a:ln w="6349">
            <a:solidFill>
              <a:srgbClr val="000000"/>
            </a:solidFill>
          </a:ln>
        </p:spPr>
        <p:txBody>
          <a:bodyPr wrap="square" lIns="0" tIns="0" rIns="0" bIns="0" rtlCol="0"/>
          <a:lstStyle/>
          <a:p>
            <a:endParaRPr/>
          </a:p>
        </p:txBody>
      </p:sp>
      <p:sp>
        <p:nvSpPr>
          <p:cNvPr id="30" name="object 30"/>
          <p:cNvSpPr/>
          <p:nvPr/>
        </p:nvSpPr>
        <p:spPr>
          <a:xfrm>
            <a:off x="6427225" y="5780091"/>
            <a:ext cx="194310" cy="104775"/>
          </a:xfrm>
          <a:custGeom>
            <a:avLst/>
            <a:gdLst/>
            <a:ahLst/>
            <a:cxnLst/>
            <a:rect l="l" t="t" r="r" b="b"/>
            <a:pathLst>
              <a:path w="194310" h="104775">
                <a:moveTo>
                  <a:pt x="1402" y="3953"/>
                </a:moveTo>
                <a:lnTo>
                  <a:pt x="4297" y="1645"/>
                </a:lnTo>
                <a:lnTo>
                  <a:pt x="9022" y="0"/>
                </a:lnTo>
                <a:lnTo>
                  <a:pt x="15605" y="0"/>
                </a:lnTo>
                <a:lnTo>
                  <a:pt x="24109" y="655"/>
                </a:lnTo>
                <a:lnTo>
                  <a:pt x="34168" y="2310"/>
                </a:lnTo>
                <a:lnTo>
                  <a:pt x="45079" y="5276"/>
                </a:lnTo>
                <a:lnTo>
                  <a:pt x="57393" y="8586"/>
                </a:lnTo>
                <a:lnTo>
                  <a:pt x="70103" y="13539"/>
                </a:lnTo>
                <a:lnTo>
                  <a:pt x="83819" y="18812"/>
                </a:lnTo>
                <a:lnTo>
                  <a:pt x="97139" y="24432"/>
                </a:lnTo>
                <a:lnTo>
                  <a:pt x="110855" y="31040"/>
                </a:lnTo>
                <a:lnTo>
                  <a:pt x="124571" y="37968"/>
                </a:lnTo>
                <a:lnTo>
                  <a:pt x="137403" y="45567"/>
                </a:lnTo>
                <a:lnTo>
                  <a:pt x="149717" y="52827"/>
                </a:lnTo>
                <a:lnTo>
                  <a:pt x="185287" y="80881"/>
                </a:lnTo>
                <a:lnTo>
                  <a:pt x="194309" y="96072"/>
                </a:lnTo>
                <a:lnTo>
                  <a:pt x="192785" y="99703"/>
                </a:lnTo>
                <a:lnTo>
                  <a:pt x="189981" y="102013"/>
                </a:lnTo>
                <a:lnTo>
                  <a:pt x="185287" y="103668"/>
                </a:lnTo>
                <a:lnTo>
                  <a:pt x="178551" y="104323"/>
                </a:lnTo>
                <a:lnTo>
                  <a:pt x="170566" y="103336"/>
                </a:lnTo>
                <a:lnTo>
                  <a:pt x="124571" y="90787"/>
                </a:lnTo>
                <a:lnTo>
                  <a:pt x="83819" y="72639"/>
                </a:lnTo>
                <a:lnTo>
                  <a:pt x="45079" y="50852"/>
                </a:lnTo>
                <a:lnTo>
                  <a:pt x="9022" y="22777"/>
                </a:lnTo>
                <a:lnTo>
                  <a:pt x="0" y="7598"/>
                </a:lnTo>
                <a:lnTo>
                  <a:pt x="1402" y="3953"/>
                </a:lnTo>
                <a:close/>
              </a:path>
            </a:pathLst>
          </a:custGeom>
          <a:ln w="6349">
            <a:solidFill>
              <a:srgbClr val="000000"/>
            </a:solidFill>
          </a:ln>
        </p:spPr>
        <p:txBody>
          <a:bodyPr wrap="square" lIns="0" tIns="0" rIns="0" bIns="0" rtlCol="0"/>
          <a:lstStyle/>
          <a:p>
            <a:endParaRPr/>
          </a:p>
        </p:txBody>
      </p:sp>
      <p:sp>
        <p:nvSpPr>
          <p:cNvPr id="31" name="object 31"/>
          <p:cNvSpPr/>
          <p:nvPr/>
        </p:nvSpPr>
        <p:spPr>
          <a:xfrm>
            <a:off x="6428629" y="5782069"/>
            <a:ext cx="128905" cy="1905"/>
          </a:xfrm>
          <a:custGeom>
            <a:avLst/>
            <a:gdLst/>
            <a:ahLst/>
            <a:cxnLst/>
            <a:rect l="l" t="t" r="r" b="b"/>
            <a:pathLst>
              <a:path w="128904" h="1904">
                <a:moveTo>
                  <a:pt x="128503" y="1319"/>
                </a:moveTo>
                <a:lnTo>
                  <a:pt x="0" y="0"/>
                </a:lnTo>
              </a:path>
            </a:pathLst>
          </a:custGeom>
          <a:ln w="3175">
            <a:solidFill>
              <a:srgbClr val="000000"/>
            </a:solidFill>
          </a:ln>
        </p:spPr>
        <p:txBody>
          <a:bodyPr wrap="square" lIns="0" tIns="0" rIns="0" bIns="0" rtlCol="0"/>
          <a:lstStyle/>
          <a:p>
            <a:endParaRPr/>
          </a:p>
        </p:txBody>
      </p:sp>
      <p:sp>
        <p:nvSpPr>
          <p:cNvPr id="32" name="object 32"/>
          <p:cNvSpPr/>
          <p:nvPr/>
        </p:nvSpPr>
        <p:spPr>
          <a:xfrm>
            <a:off x="6510925" y="5783389"/>
            <a:ext cx="46355" cy="67945"/>
          </a:xfrm>
          <a:custGeom>
            <a:avLst/>
            <a:gdLst/>
            <a:ahLst/>
            <a:cxnLst/>
            <a:rect l="l" t="t" r="r" b="b"/>
            <a:pathLst>
              <a:path w="46354" h="67945">
                <a:moveTo>
                  <a:pt x="46207" y="0"/>
                </a:moveTo>
                <a:lnTo>
                  <a:pt x="0" y="67366"/>
                </a:lnTo>
              </a:path>
            </a:pathLst>
          </a:custGeom>
          <a:ln w="3175">
            <a:solidFill>
              <a:srgbClr val="000000"/>
            </a:solidFill>
          </a:ln>
        </p:spPr>
        <p:txBody>
          <a:bodyPr wrap="square" lIns="0" tIns="0" rIns="0" bIns="0" rtlCol="0"/>
          <a:lstStyle/>
          <a:p>
            <a:endParaRPr/>
          </a:p>
        </p:txBody>
      </p:sp>
      <p:sp>
        <p:nvSpPr>
          <p:cNvPr id="33" name="object 33"/>
          <p:cNvSpPr/>
          <p:nvPr/>
        </p:nvSpPr>
        <p:spPr>
          <a:xfrm>
            <a:off x="6557131" y="5783388"/>
            <a:ext cx="63500" cy="95250"/>
          </a:xfrm>
          <a:custGeom>
            <a:avLst/>
            <a:gdLst/>
            <a:ahLst/>
            <a:cxnLst/>
            <a:rect l="l" t="t" r="r" b="b"/>
            <a:pathLst>
              <a:path w="63500" h="95250">
                <a:moveTo>
                  <a:pt x="0" y="0"/>
                </a:moveTo>
                <a:lnTo>
                  <a:pt x="63367" y="95085"/>
                </a:lnTo>
              </a:path>
            </a:pathLst>
          </a:custGeom>
          <a:ln w="3175">
            <a:solidFill>
              <a:srgbClr val="000000"/>
            </a:solidFill>
          </a:ln>
        </p:spPr>
        <p:txBody>
          <a:bodyPr wrap="square" lIns="0" tIns="0" rIns="0" bIns="0" rtlCol="0"/>
          <a:lstStyle/>
          <a:p>
            <a:endParaRPr/>
          </a:p>
        </p:txBody>
      </p:sp>
      <p:sp>
        <p:nvSpPr>
          <p:cNvPr id="34" name="object 34"/>
          <p:cNvSpPr/>
          <p:nvPr/>
        </p:nvSpPr>
        <p:spPr>
          <a:xfrm>
            <a:off x="6489191" y="5833573"/>
            <a:ext cx="48260" cy="26670"/>
          </a:xfrm>
          <a:custGeom>
            <a:avLst/>
            <a:gdLst/>
            <a:ahLst/>
            <a:cxnLst/>
            <a:rect l="l" t="t" r="r" b="b"/>
            <a:pathLst>
              <a:path w="48260" h="26670">
                <a:moveTo>
                  <a:pt x="1920" y="0"/>
                </a:moveTo>
                <a:lnTo>
                  <a:pt x="0" y="999"/>
                </a:lnTo>
                <a:lnTo>
                  <a:pt x="0" y="2645"/>
                </a:lnTo>
                <a:lnTo>
                  <a:pt x="1920" y="5620"/>
                </a:lnTo>
                <a:lnTo>
                  <a:pt x="6095" y="9250"/>
                </a:lnTo>
                <a:lnTo>
                  <a:pt x="10911" y="12883"/>
                </a:lnTo>
                <a:lnTo>
                  <a:pt x="17647" y="16181"/>
                </a:lnTo>
                <a:lnTo>
                  <a:pt x="24262" y="19811"/>
                </a:lnTo>
                <a:lnTo>
                  <a:pt x="31485" y="22777"/>
                </a:lnTo>
                <a:lnTo>
                  <a:pt x="42915" y="25755"/>
                </a:lnTo>
                <a:lnTo>
                  <a:pt x="46238" y="26407"/>
                </a:lnTo>
                <a:lnTo>
                  <a:pt x="48127" y="25088"/>
                </a:lnTo>
                <a:lnTo>
                  <a:pt x="48127" y="23433"/>
                </a:lnTo>
                <a:lnTo>
                  <a:pt x="46238" y="20479"/>
                </a:lnTo>
                <a:lnTo>
                  <a:pt x="11429" y="999"/>
                </a:lnTo>
                <a:lnTo>
                  <a:pt x="6095" y="335"/>
                </a:lnTo>
                <a:lnTo>
                  <a:pt x="1920" y="0"/>
                </a:lnTo>
                <a:close/>
              </a:path>
            </a:pathLst>
          </a:custGeom>
          <a:solidFill>
            <a:srgbClr val="3232FF"/>
          </a:solidFill>
        </p:spPr>
        <p:txBody>
          <a:bodyPr wrap="square" lIns="0" tIns="0" rIns="0" bIns="0" rtlCol="0"/>
          <a:lstStyle/>
          <a:p>
            <a:endParaRPr/>
          </a:p>
        </p:txBody>
      </p:sp>
      <p:sp>
        <p:nvSpPr>
          <p:cNvPr id="35" name="object 35"/>
          <p:cNvSpPr/>
          <p:nvPr/>
        </p:nvSpPr>
        <p:spPr>
          <a:xfrm>
            <a:off x="6489191" y="5833573"/>
            <a:ext cx="48260" cy="26670"/>
          </a:xfrm>
          <a:custGeom>
            <a:avLst/>
            <a:gdLst/>
            <a:ahLst/>
            <a:cxnLst/>
            <a:rect l="l" t="t" r="r" b="b"/>
            <a:pathLst>
              <a:path w="48260" h="26670">
                <a:moveTo>
                  <a:pt x="0" y="999"/>
                </a:moveTo>
                <a:lnTo>
                  <a:pt x="1920" y="0"/>
                </a:lnTo>
                <a:lnTo>
                  <a:pt x="6095" y="335"/>
                </a:lnTo>
                <a:lnTo>
                  <a:pt x="11429" y="999"/>
                </a:lnTo>
                <a:lnTo>
                  <a:pt x="46238" y="20479"/>
                </a:lnTo>
                <a:lnTo>
                  <a:pt x="48127" y="23433"/>
                </a:lnTo>
                <a:lnTo>
                  <a:pt x="48127" y="25088"/>
                </a:lnTo>
                <a:lnTo>
                  <a:pt x="46238" y="26407"/>
                </a:lnTo>
                <a:lnTo>
                  <a:pt x="42915" y="25755"/>
                </a:lnTo>
                <a:lnTo>
                  <a:pt x="37734" y="24432"/>
                </a:lnTo>
                <a:lnTo>
                  <a:pt x="31485" y="22777"/>
                </a:lnTo>
                <a:lnTo>
                  <a:pt x="24262" y="19811"/>
                </a:lnTo>
                <a:lnTo>
                  <a:pt x="17647" y="16181"/>
                </a:lnTo>
                <a:lnTo>
                  <a:pt x="10911" y="12883"/>
                </a:lnTo>
                <a:lnTo>
                  <a:pt x="6095" y="9250"/>
                </a:lnTo>
                <a:lnTo>
                  <a:pt x="1920" y="5620"/>
                </a:lnTo>
                <a:lnTo>
                  <a:pt x="0" y="2645"/>
                </a:lnTo>
                <a:lnTo>
                  <a:pt x="0" y="999"/>
                </a:lnTo>
                <a:close/>
              </a:path>
            </a:pathLst>
          </a:custGeom>
          <a:ln w="6349">
            <a:solidFill>
              <a:srgbClr val="000000"/>
            </a:solidFill>
          </a:ln>
        </p:spPr>
        <p:txBody>
          <a:bodyPr wrap="square" lIns="0" tIns="0" rIns="0" bIns="0" rtlCol="0"/>
          <a:lstStyle/>
          <a:p>
            <a:endParaRPr/>
          </a:p>
        </p:txBody>
      </p:sp>
      <p:sp>
        <p:nvSpPr>
          <p:cNvPr id="36" name="object 36"/>
          <p:cNvSpPr/>
          <p:nvPr/>
        </p:nvSpPr>
        <p:spPr>
          <a:xfrm>
            <a:off x="6838950" y="5936729"/>
            <a:ext cx="203200" cy="0"/>
          </a:xfrm>
          <a:custGeom>
            <a:avLst/>
            <a:gdLst/>
            <a:ahLst/>
            <a:cxnLst/>
            <a:rect l="l" t="t" r="r" b="b"/>
            <a:pathLst>
              <a:path w="203200">
                <a:moveTo>
                  <a:pt x="0" y="0"/>
                </a:moveTo>
                <a:lnTo>
                  <a:pt x="203210" y="0"/>
                </a:lnTo>
              </a:path>
            </a:pathLst>
          </a:custGeom>
          <a:ln w="11840">
            <a:solidFill>
              <a:srgbClr val="3232FF"/>
            </a:solidFill>
          </a:ln>
        </p:spPr>
        <p:txBody>
          <a:bodyPr wrap="square" lIns="0" tIns="0" rIns="0" bIns="0" rtlCol="0"/>
          <a:lstStyle/>
          <a:p>
            <a:endParaRPr/>
          </a:p>
        </p:txBody>
      </p:sp>
      <p:sp>
        <p:nvSpPr>
          <p:cNvPr id="37" name="object 37"/>
          <p:cNvSpPr/>
          <p:nvPr/>
        </p:nvSpPr>
        <p:spPr>
          <a:xfrm>
            <a:off x="6851264" y="5928472"/>
            <a:ext cx="165735" cy="0"/>
          </a:xfrm>
          <a:custGeom>
            <a:avLst/>
            <a:gdLst/>
            <a:ahLst/>
            <a:cxnLst/>
            <a:rect l="l" t="t" r="r" b="b"/>
            <a:pathLst>
              <a:path w="165735">
                <a:moveTo>
                  <a:pt x="0" y="0"/>
                </a:moveTo>
                <a:lnTo>
                  <a:pt x="165353" y="0"/>
                </a:lnTo>
              </a:path>
            </a:pathLst>
          </a:custGeom>
          <a:ln w="7213">
            <a:solidFill>
              <a:srgbClr val="3232FF"/>
            </a:solidFill>
          </a:ln>
        </p:spPr>
        <p:txBody>
          <a:bodyPr wrap="square" lIns="0" tIns="0" rIns="0" bIns="0" rtlCol="0"/>
          <a:lstStyle/>
          <a:p>
            <a:endParaRPr/>
          </a:p>
        </p:txBody>
      </p:sp>
      <p:sp>
        <p:nvSpPr>
          <p:cNvPr id="38" name="object 38"/>
          <p:cNvSpPr/>
          <p:nvPr/>
        </p:nvSpPr>
        <p:spPr>
          <a:xfrm>
            <a:off x="6879580" y="5870685"/>
            <a:ext cx="28575" cy="1270"/>
          </a:xfrm>
          <a:custGeom>
            <a:avLst/>
            <a:gdLst/>
            <a:ahLst/>
            <a:cxnLst/>
            <a:rect l="l" t="t" r="r" b="b"/>
            <a:pathLst>
              <a:path w="28575" h="1270">
                <a:moveTo>
                  <a:pt x="0" y="0"/>
                </a:moveTo>
                <a:lnTo>
                  <a:pt x="28346" y="667"/>
                </a:lnTo>
              </a:path>
            </a:pathLst>
          </a:custGeom>
          <a:ln w="6349">
            <a:solidFill>
              <a:srgbClr val="000000"/>
            </a:solidFill>
          </a:ln>
        </p:spPr>
        <p:txBody>
          <a:bodyPr wrap="square" lIns="0" tIns="0" rIns="0" bIns="0" rtlCol="0"/>
          <a:lstStyle/>
          <a:p>
            <a:endParaRPr/>
          </a:p>
        </p:txBody>
      </p:sp>
      <p:sp>
        <p:nvSpPr>
          <p:cNvPr id="39" name="object 39"/>
          <p:cNvSpPr/>
          <p:nvPr/>
        </p:nvSpPr>
        <p:spPr>
          <a:xfrm>
            <a:off x="6879579" y="5852208"/>
            <a:ext cx="41910" cy="72390"/>
          </a:xfrm>
          <a:custGeom>
            <a:avLst/>
            <a:gdLst/>
            <a:ahLst/>
            <a:cxnLst/>
            <a:rect l="l" t="t" r="r" b="b"/>
            <a:pathLst>
              <a:path w="41910" h="72389">
                <a:moveTo>
                  <a:pt x="13350" y="0"/>
                </a:moveTo>
                <a:lnTo>
                  <a:pt x="0" y="18071"/>
                </a:lnTo>
                <a:lnTo>
                  <a:pt x="41544" y="71972"/>
                </a:lnTo>
                <a:lnTo>
                  <a:pt x="13350" y="0"/>
                </a:lnTo>
                <a:close/>
              </a:path>
            </a:pathLst>
          </a:custGeom>
          <a:solidFill>
            <a:srgbClr val="3232FF"/>
          </a:solidFill>
        </p:spPr>
        <p:txBody>
          <a:bodyPr wrap="square" lIns="0" tIns="0" rIns="0" bIns="0" rtlCol="0"/>
          <a:lstStyle/>
          <a:p>
            <a:endParaRPr/>
          </a:p>
        </p:txBody>
      </p:sp>
      <p:sp>
        <p:nvSpPr>
          <p:cNvPr id="40" name="object 40"/>
          <p:cNvSpPr/>
          <p:nvPr/>
        </p:nvSpPr>
        <p:spPr>
          <a:xfrm>
            <a:off x="6879579" y="5852208"/>
            <a:ext cx="41910" cy="72390"/>
          </a:xfrm>
          <a:custGeom>
            <a:avLst/>
            <a:gdLst/>
            <a:ahLst/>
            <a:cxnLst/>
            <a:rect l="l" t="t" r="r" b="b"/>
            <a:pathLst>
              <a:path w="41910" h="72389">
                <a:moveTo>
                  <a:pt x="41544" y="71972"/>
                </a:moveTo>
                <a:lnTo>
                  <a:pt x="0" y="18071"/>
                </a:lnTo>
                <a:lnTo>
                  <a:pt x="13350" y="0"/>
                </a:lnTo>
              </a:path>
            </a:pathLst>
          </a:custGeom>
          <a:ln w="6349">
            <a:solidFill>
              <a:srgbClr val="000000"/>
            </a:solidFill>
          </a:ln>
        </p:spPr>
        <p:txBody>
          <a:bodyPr wrap="square" lIns="0" tIns="0" rIns="0" bIns="0" rtlCol="0"/>
          <a:lstStyle/>
          <a:p>
            <a:endParaRPr/>
          </a:p>
        </p:txBody>
      </p:sp>
      <p:sp>
        <p:nvSpPr>
          <p:cNvPr id="41" name="object 41"/>
          <p:cNvSpPr/>
          <p:nvPr/>
        </p:nvSpPr>
        <p:spPr>
          <a:xfrm>
            <a:off x="6863456" y="5870685"/>
            <a:ext cx="45085" cy="55244"/>
          </a:xfrm>
          <a:custGeom>
            <a:avLst/>
            <a:gdLst/>
            <a:ahLst/>
            <a:cxnLst/>
            <a:rect l="l" t="t" r="r" b="b"/>
            <a:pathLst>
              <a:path w="45085" h="55245">
                <a:moveTo>
                  <a:pt x="0" y="54815"/>
                </a:moveTo>
                <a:lnTo>
                  <a:pt x="44470" y="0"/>
                </a:lnTo>
              </a:path>
            </a:pathLst>
          </a:custGeom>
          <a:ln w="6349">
            <a:solidFill>
              <a:srgbClr val="000000"/>
            </a:solidFill>
          </a:ln>
        </p:spPr>
        <p:txBody>
          <a:bodyPr wrap="square" lIns="0" tIns="0" rIns="0" bIns="0" rtlCol="0"/>
          <a:lstStyle/>
          <a:p>
            <a:endParaRPr/>
          </a:p>
        </p:txBody>
      </p:sp>
      <p:sp>
        <p:nvSpPr>
          <p:cNvPr id="42" name="object 42"/>
          <p:cNvSpPr/>
          <p:nvPr/>
        </p:nvSpPr>
        <p:spPr>
          <a:xfrm>
            <a:off x="6879579" y="5906345"/>
            <a:ext cx="81280" cy="18415"/>
          </a:xfrm>
          <a:custGeom>
            <a:avLst/>
            <a:gdLst/>
            <a:ahLst/>
            <a:cxnLst/>
            <a:rect l="l" t="t" r="r" b="b"/>
            <a:pathLst>
              <a:path w="81279" h="18414">
                <a:moveTo>
                  <a:pt x="81290" y="0"/>
                </a:moveTo>
                <a:lnTo>
                  <a:pt x="0" y="0"/>
                </a:lnTo>
                <a:lnTo>
                  <a:pt x="13228" y="17836"/>
                </a:lnTo>
                <a:lnTo>
                  <a:pt x="68976" y="17836"/>
                </a:lnTo>
                <a:lnTo>
                  <a:pt x="81290" y="0"/>
                </a:lnTo>
                <a:close/>
              </a:path>
            </a:pathLst>
          </a:custGeom>
          <a:solidFill>
            <a:srgbClr val="3232FF"/>
          </a:solidFill>
        </p:spPr>
        <p:txBody>
          <a:bodyPr wrap="square" lIns="0" tIns="0" rIns="0" bIns="0" rtlCol="0"/>
          <a:lstStyle/>
          <a:p>
            <a:endParaRPr/>
          </a:p>
        </p:txBody>
      </p:sp>
      <p:sp>
        <p:nvSpPr>
          <p:cNvPr id="43" name="object 43"/>
          <p:cNvSpPr/>
          <p:nvPr/>
        </p:nvSpPr>
        <p:spPr>
          <a:xfrm>
            <a:off x="6879579" y="5906345"/>
            <a:ext cx="81280" cy="18415"/>
          </a:xfrm>
          <a:custGeom>
            <a:avLst/>
            <a:gdLst/>
            <a:ahLst/>
            <a:cxnLst/>
            <a:rect l="l" t="t" r="r" b="b"/>
            <a:pathLst>
              <a:path w="81279" h="18414">
                <a:moveTo>
                  <a:pt x="13228" y="17836"/>
                </a:moveTo>
                <a:lnTo>
                  <a:pt x="0" y="0"/>
                </a:lnTo>
                <a:lnTo>
                  <a:pt x="81290" y="0"/>
                </a:lnTo>
                <a:lnTo>
                  <a:pt x="68976" y="17836"/>
                </a:lnTo>
              </a:path>
            </a:pathLst>
          </a:custGeom>
          <a:ln w="6349">
            <a:solidFill>
              <a:srgbClr val="000000"/>
            </a:solidFill>
          </a:ln>
        </p:spPr>
        <p:txBody>
          <a:bodyPr wrap="square" lIns="0" tIns="0" rIns="0" bIns="0" rtlCol="0"/>
          <a:lstStyle/>
          <a:p>
            <a:endParaRPr/>
          </a:p>
        </p:txBody>
      </p:sp>
      <p:sp>
        <p:nvSpPr>
          <p:cNvPr id="44" name="object 44"/>
          <p:cNvSpPr/>
          <p:nvPr/>
        </p:nvSpPr>
        <p:spPr>
          <a:xfrm>
            <a:off x="6934444" y="5876627"/>
            <a:ext cx="43815" cy="48895"/>
          </a:xfrm>
          <a:custGeom>
            <a:avLst/>
            <a:gdLst/>
            <a:ahLst/>
            <a:cxnLst/>
            <a:rect l="l" t="t" r="r" b="b"/>
            <a:pathLst>
              <a:path w="43814" h="48895">
                <a:moveTo>
                  <a:pt x="43433" y="48874"/>
                </a:moveTo>
                <a:lnTo>
                  <a:pt x="0" y="0"/>
                </a:lnTo>
              </a:path>
            </a:pathLst>
          </a:custGeom>
          <a:ln w="6349">
            <a:solidFill>
              <a:srgbClr val="000000"/>
            </a:solidFill>
          </a:ln>
        </p:spPr>
        <p:txBody>
          <a:bodyPr wrap="square" lIns="0" tIns="0" rIns="0" bIns="0" rtlCol="0"/>
          <a:lstStyle/>
          <a:p>
            <a:endParaRPr/>
          </a:p>
        </p:txBody>
      </p:sp>
      <p:sp>
        <p:nvSpPr>
          <p:cNvPr id="45" name="object 45"/>
          <p:cNvSpPr/>
          <p:nvPr/>
        </p:nvSpPr>
        <p:spPr>
          <a:xfrm>
            <a:off x="6838950" y="5925501"/>
            <a:ext cx="203200" cy="16510"/>
          </a:xfrm>
          <a:custGeom>
            <a:avLst/>
            <a:gdLst/>
            <a:ahLst/>
            <a:cxnLst/>
            <a:rect l="l" t="t" r="r" b="b"/>
            <a:pathLst>
              <a:path w="203200" h="16510">
                <a:moveTo>
                  <a:pt x="12313" y="5943"/>
                </a:moveTo>
                <a:lnTo>
                  <a:pt x="0" y="5943"/>
                </a:lnTo>
                <a:lnTo>
                  <a:pt x="0" y="16514"/>
                </a:lnTo>
                <a:lnTo>
                  <a:pt x="203210" y="16514"/>
                </a:lnTo>
                <a:lnTo>
                  <a:pt x="203210" y="5943"/>
                </a:lnTo>
                <a:lnTo>
                  <a:pt x="177667" y="5943"/>
                </a:lnTo>
                <a:lnTo>
                  <a:pt x="177667" y="0"/>
                </a:lnTo>
                <a:lnTo>
                  <a:pt x="12313" y="0"/>
                </a:lnTo>
                <a:lnTo>
                  <a:pt x="12313" y="5943"/>
                </a:lnTo>
              </a:path>
            </a:pathLst>
          </a:custGeom>
          <a:ln w="6349">
            <a:solidFill>
              <a:srgbClr val="000000"/>
            </a:solidFill>
          </a:ln>
        </p:spPr>
        <p:txBody>
          <a:bodyPr wrap="square" lIns="0" tIns="0" rIns="0" bIns="0" rtlCol="0"/>
          <a:lstStyle/>
          <a:p>
            <a:endParaRPr/>
          </a:p>
        </p:txBody>
      </p:sp>
      <p:sp>
        <p:nvSpPr>
          <p:cNvPr id="46" name="object 46"/>
          <p:cNvSpPr/>
          <p:nvPr/>
        </p:nvSpPr>
        <p:spPr>
          <a:xfrm>
            <a:off x="6854069" y="5931444"/>
            <a:ext cx="161925" cy="0"/>
          </a:xfrm>
          <a:custGeom>
            <a:avLst/>
            <a:gdLst/>
            <a:ahLst/>
            <a:cxnLst/>
            <a:rect l="l" t="t" r="r" b="b"/>
            <a:pathLst>
              <a:path w="161925">
                <a:moveTo>
                  <a:pt x="161665" y="0"/>
                </a:moveTo>
                <a:lnTo>
                  <a:pt x="0" y="0"/>
                </a:lnTo>
                <a:lnTo>
                  <a:pt x="161665" y="0"/>
                </a:lnTo>
              </a:path>
            </a:pathLst>
          </a:custGeom>
          <a:ln w="6349">
            <a:solidFill>
              <a:srgbClr val="000000"/>
            </a:solidFill>
          </a:ln>
        </p:spPr>
        <p:txBody>
          <a:bodyPr wrap="square" lIns="0" tIns="0" rIns="0" bIns="0" rtlCol="0"/>
          <a:lstStyle/>
          <a:p>
            <a:endParaRPr/>
          </a:p>
        </p:txBody>
      </p:sp>
      <p:sp>
        <p:nvSpPr>
          <p:cNvPr id="47" name="object 47"/>
          <p:cNvSpPr/>
          <p:nvPr/>
        </p:nvSpPr>
        <p:spPr>
          <a:xfrm>
            <a:off x="6907926" y="5870696"/>
            <a:ext cx="26034" cy="55244"/>
          </a:xfrm>
          <a:custGeom>
            <a:avLst/>
            <a:gdLst/>
            <a:ahLst/>
            <a:cxnLst/>
            <a:rect l="l" t="t" r="r" b="b"/>
            <a:pathLst>
              <a:path w="26035" h="55245">
                <a:moveTo>
                  <a:pt x="12757" y="0"/>
                </a:moveTo>
                <a:lnTo>
                  <a:pt x="12757" y="54804"/>
                </a:lnTo>
              </a:path>
            </a:pathLst>
          </a:custGeom>
          <a:ln w="26785">
            <a:solidFill>
              <a:srgbClr val="3232FF"/>
            </a:solidFill>
          </a:ln>
        </p:spPr>
        <p:txBody>
          <a:bodyPr wrap="square" lIns="0" tIns="0" rIns="0" bIns="0" rtlCol="0"/>
          <a:lstStyle/>
          <a:p>
            <a:endParaRPr/>
          </a:p>
        </p:txBody>
      </p:sp>
      <p:sp>
        <p:nvSpPr>
          <p:cNvPr id="48" name="object 48"/>
          <p:cNvSpPr/>
          <p:nvPr/>
        </p:nvSpPr>
        <p:spPr>
          <a:xfrm>
            <a:off x="6920683" y="5867521"/>
            <a:ext cx="0" cy="61594"/>
          </a:xfrm>
          <a:custGeom>
            <a:avLst/>
            <a:gdLst/>
            <a:ahLst/>
            <a:cxnLst/>
            <a:rect l="l" t="t" r="r" b="b"/>
            <a:pathLst>
              <a:path h="61595">
                <a:moveTo>
                  <a:pt x="0" y="0"/>
                </a:moveTo>
                <a:lnTo>
                  <a:pt x="0" y="61154"/>
                </a:lnTo>
              </a:path>
            </a:pathLst>
          </a:custGeom>
          <a:ln w="33135">
            <a:solidFill>
              <a:srgbClr val="000000"/>
            </a:solidFill>
          </a:ln>
        </p:spPr>
        <p:txBody>
          <a:bodyPr wrap="square" lIns="0" tIns="0" rIns="0" bIns="0" rtlCol="0"/>
          <a:lstStyle/>
          <a:p>
            <a:endParaRPr/>
          </a:p>
        </p:txBody>
      </p:sp>
      <p:sp>
        <p:nvSpPr>
          <p:cNvPr id="49" name="object 49"/>
          <p:cNvSpPr/>
          <p:nvPr/>
        </p:nvSpPr>
        <p:spPr>
          <a:xfrm>
            <a:off x="6845563" y="5784854"/>
            <a:ext cx="196850" cy="115570"/>
          </a:xfrm>
          <a:custGeom>
            <a:avLst/>
            <a:gdLst/>
            <a:ahLst/>
            <a:cxnLst/>
            <a:rect l="l" t="t" r="r" b="b"/>
            <a:pathLst>
              <a:path w="196850" h="115570">
                <a:moveTo>
                  <a:pt x="3809" y="3953"/>
                </a:moveTo>
                <a:lnTo>
                  <a:pt x="487" y="10561"/>
                </a:lnTo>
                <a:lnTo>
                  <a:pt x="0" y="17501"/>
                </a:lnTo>
                <a:lnTo>
                  <a:pt x="1402" y="25752"/>
                </a:lnTo>
                <a:lnTo>
                  <a:pt x="24109" y="61078"/>
                </a:lnTo>
                <a:lnTo>
                  <a:pt x="58795" y="86163"/>
                </a:lnTo>
                <a:lnTo>
                  <a:pt x="100462" y="104988"/>
                </a:lnTo>
                <a:lnTo>
                  <a:pt x="141610" y="114229"/>
                </a:lnTo>
                <a:lnTo>
                  <a:pt x="153923" y="115549"/>
                </a:lnTo>
                <a:lnTo>
                  <a:pt x="165353" y="114229"/>
                </a:lnTo>
                <a:lnTo>
                  <a:pt x="175747" y="112583"/>
                </a:lnTo>
                <a:lnTo>
                  <a:pt x="183763" y="109609"/>
                </a:lnTo>
                <a:lnTo>
                  <a:pt x="190499" y="104988"/>
                </a:lnTo>
                <a:lnTo>
                  <a:pt x="191090" y="104323"/>
                </a:lnTo>
                <a:lnTo>
                  <a:pt x="180959" y="104323"/>
                </a:lnTo>
                <a:lnTo>
                  <a:pt x="172973" y="103333"/>
                </a:lnTo>
                <a:lnTo>
                  <a:pt x="126979" y="90784"/>
                </a:lnTo>
                <a:lnTo>
                  <a:pt x="72511" y="65711"/>
                </a:lnTo>
                <a:lnTo>
                  <a:pt x="36057" y="43254"/>
                </a:lnTo>
                <a:lnTo>
                  <a:pt x="6583" y="16834"/>
                </a:lnTo>
                <a:lnTo>
                  <a:pt x="2407" y="7595"/>
                </a:lnTo>
                <a:lnTo>
                  <a:pt x="3809" y="3953"/>
                </a:lnTo>
                <a:close/>
              </a:path>
              <a:path w="196850" h="115570">
                <a:moveTo>
                  <a:pt x="18013" y="0"/>
                </a:moveTo>
                <a:lnTo>
                  <a:pt x="11429" y="0"/>
                </a:lnTo>
                <a:lnTo>
                  <a:pt x="6583" y="1642"/>
                </a:lnTo>
                <a:lnTo>
                  <a:pt x="3809" y="3953"/>
                </a:lnTo>
                <a:lnTo>
                  <a:pt x="2407" y="7595"/>
                </a:lnTo>
                <a:lnTo>
                  <a:pt x="3809" y="11548"/>
                </a:lnTo>
                <a:lnTo>
                  <a:pt x="36057" y="43254"/>
                </a:lnTo>
                <a:lnTo>
                  <a:pt x="72511" y="65711"/>
                </a:lnTo>
                <a:lnTo>
                  <a:pt x="113263" y="85511"/>
                </a:lnTo>
                <a:lnTo>
                  <a:pt x="152003" y="99047"/>
                </a:lnTo>
                <a:lnTo>
                  <a:pt x="180959" y="104323"/>
                </a:lnTo>
                <a:lnTo>
                  <a:pt x="187573" y="103668"/>
                </a:lnTo>
                <a:lnTo>
                  <a:pt x="192267" y="102013"/>
                </a:lnTo>
                <a:lnTo>
                  <a:pt x="195193" y="99703"/>
                </a:lnTo>
                <a:lnTo>
                  <a:pt x="196595" y="96069"/>
                </a:lnTo>
                <a:lnTo>
                  <a:pt x="195193" y="92107"/>
                </a:lnTo>
                <a:lnTo>
                  <a:pt x="163433" y="60423"/>
                </a:lnTo>
                <a:lnTo>
                  <a:pt x="126979" y="37968"/>
                </a:lnTo>
                <a:lnTo>
                  <a:pt x="86227" y="18812"/>
                </a:lnTo>
                <a:lnTo>
                  <a:pt x="36454" y="2310"/>
                </a:lnTo>
                <a:lnTo>
                  <a:pt x="18013" y="0"/>
                </a:lnTo>
                <a:close/>
              </a:path>
              <a:path w="196850" h="115570">
                <a:moveTo>
                  <a:pt x="195193" y="99703"/>
                </a:moveTo>
                <a:lnTo>
                  <a:pt x="192267" y="102013"/>
                </a:lnTo>
                <a:lnTo>
                  <a:pt x="187573" y="103668"/>
                </a:lnTo>
                <a:lnTo>
                  <a:pt x="180959" y="104323"/>
                </a:lnTo>
                <a:lnTo>
                  <a:pt x="191090" y="104323"/>
                </a:lnTo>
                <a:lnTo>
                  <a:pt x="195193" y="99703"/>
                </a:lnTo>
                <a:close/>
              </a:path>
            </a:pathLst>
          </a:custGeom>
          <a:solidFill>
            <a:srgbClr val="3232FF"/>
          </a:solidFill>
        </p:spPr>
        <p:txBody>
          <a:bodyPr wrap="square" lIns="0" tIns="0" rIns="0" bIns="0" rtlCol="0"/>
          <a:lstStyle/>
          <a:p>
            <a:endParaRPr/>
          </a:p>
        </p:txBody>
      </p:sp>
      <p:sp>
        <p:nvSpPr>
          <p:cNvPr id="50" name="object 50"/>
          <p:cNvSpPr/>
          <p:nvPr/>
        </p:nvSpPr>
        <p:spPr>
          <a:xfrm>
            <a:off x="6845563" y="5788807"/>
            <a:ext cx="195580" cy="111760"/>
          </a:xfrm>
          <a:custGeom>
            <a:avLst/>
            <a:gdLst/>
            <a:ahLst/>
            <a:cxnLst/>
            <a:rect l="l" t="t" r="r" b="b"/>
            <a:pathLst>
              <a:path w="195579" h="111760">
                <a:moveTo>
                  <a:pt x="3809" y="0"/>
                </a:moveTo>
                <a:lnTo>
                  <a:pt x="487" y="6608"/>
                </a:lnTo>
                <a:lnTo>
                  <a:pt x="0" y="13548"/>
                </a:lnTo>
                <a:lnTo>
                  <a:pt x="1402" y="21799"/>
                </a:lnTo>
                <a:lnTo>
                  <a:pt x="24109" y="57125"/>
                </a:lnTo>
                <a:lnTo>
                  <a:pt x="58795" y="82210"/>
                </a:lnTo>
                <a:lnTo>
                  <a:pt x="100462" y="101035"/>
                </a:lnTo>
                <a:lnTo>
                  <a:pt x="141610" y="110276"/>
                </a:lnTo>
                <a:lnTo>
                  <a:pt x="153923" y="111596"/>
                </a:lnTo>
                <a:lnTo>
                  <a:pt x="165353" y="110276"/>
                </a:lnTo>
                <a:lnTo>
                  <a:pt x="175747" y="108630"/>
                </a:lnTo>
                <a:lnTo>
                  <a:pt x="183763" y="105655"/>
                </a:lnTo>
                <a:lnTo>
                  <a:pt x="190499" y="101035"/>
                </a:lnTo>
                <a:lnTo>
                  <a:pt x="195193" y="95749"/>
                </a:lnTo>
                <a:lnTo>
                  <a:pt x="192267" y="98060"/>
                </a:lnTo>
                <a:lnTo>
                  <a:pt x="187573" y="99715"/>
                </a:lnTo>
                <a:lnTo>
                  <a:pt x="139689" y="91129"/>
                </a:lnTo>
                <a:lnTo>
                  <a:pt x="99425" y="75282"/>
                </a:lnTo>
                <a:lnTo>
                  <a:pt x="59679" y="54815"/>
                </a:lnTo>
                <a:lnTo>
                  <a:pt x="26548" y="32360"/>
                </a:lnTo>
                <a:lnTo>
                  <a:pt x="2407" y="3642"/>
                </a:lnTo>
                <a:lnTo>
                  <a:pt x="3809" y="0"/>
                </a:lnTo>
                <a:close/>
              </a:path>
            </a:pathLst>
          </a:custGeom>
          <a:ln w="6349">
            <a:solidFill>
              <a:srgbClr val="000000"/>
            </a:solidFill>
          </a:ln>
        </p:spPr>
        <p:txBody>
          <a:bodyPr wrap="square" lIns="0" tIns="0" rIns="0" bIns="0" rtlCol="0"/>
          <a:lstStyle/>
          <a:p>
            <a:endParaRPr/>
          </a:p>
        </p:txBody>
      </p:sp>
      <p:sp>
        <p:nvSpPr>
          <p:cNvPr id="51" name="object 51"/>
          <p:cNvSpPr/>
          <p:nvPr/>
        </p:nvSpPr>
        <p:spPr>
          <a:xfrm>
            <a:off x="6847971" y="5784855"/>
            <a:ext cx="194310" cy="104775"/>
          </a:xfrm>
          <a:custGeom>
            <a:avLst/>
            <a:gdLst/>
            <a:ahLst/>
            <a:cxnLst/>
            <a:rect l="l" t="t" r="r" b="b"/>
            <a:pathLst>
              <a:path w="194310" h="104775">
                <a:moveTo>
                  <a:pt x="1402" y="3953"/>
                </a:moveTo>
                <a:lnTo>
                  <a:pt x="4175" y="1642"/>
                </a:lnTo>
                <a:lnTo>
                  <a:pt x="9022" y="0"/>
                </a:lnTo>
                <a:lnTo>
                  <a:pt x="15605" y="0"/>
                </a:lnTo>
                <a:lnTo>
                  <a:pt x="24140" y="655"/>
                </a:lnTo>
                <a:lnTo>
                  <a:pt x="34046" y="2310"/>
                </a:lnTo>
                <a:lnTo>
                  <a:pt x="44957" y="5273"/>
                </a:lnTo>
                <a:lnTo>
                  <a:pt x="57271" y="8583"/>
                </a:lnTo>
                <a:lnTo>
                  <a:pt x="70103" y="13536"/>
                </a:lnTo>
                <a:lnTo>
                  <a:pt x="83819" y="18812"/>
                </a:lnTo>
                <a:lnTo>
                  <a:pt x="97017" y="24432"/>
                </a:lnTo>
                <a:lnTo>
                  <a:pt x="110855" y="31040"/>
                </a:lnTo>
                <a:lnTo>
                  <a:pt x="124571" y="37968"/>
                </a:lnTo>
                <a:lnTo>
                  <a:pt x="137281" y="45564"/>
                </a:lnTo>
                <a:lnTo>
                  <a:pt x="149595" y="52827"/>
                </a:lnTo>
                <a:lnTo>
                  <a:pt x="185165" y="80878"/>
                </a:lnTo>
                <a:lnTo>
                  <a:pt x="194188" y="96069"/>
                </a:lnTo>
                <a:lnTo>
                  <a:pt x="192785" y="99703"/>
                </a:lnTo>
                <a:lnTo>
                  <a:pt x="189859" y="102013"/>
                </a:lnTo>
                <a:lnTo>
                  <a:pt x="185165" y="103668"/>
                </a:lnTo>
                <a:lnTo>
                  <a:pt x="178551" y="104323"/>
                </a:lnTo>
                <a:lnTo>
                  <a:pt x="170566" y="103333"/>
                </a:lnTo>
                <a:lnTo>
                  <a:pt x="124571" y="90784"/>
                </a:lnTo>
                <a:lnTo>
                  <a:pt x="83819" y="72639"/>
                </a:lnTo>
                <a:lnTo>
                  <a:pt x="44957" y="50852"/>
                </a:lnTo>
                <a:lnTo>
                  <a:pt x="9022" y="22777"/>
                </a:lnTo>
                <a:lnTo>
                  <a:pt x="0" y="7595"/>
                </a:lnTo>
                <a:lnTo>
                  <a:pt x="1402" y="3953"/>
                </a:lnTo>
                <a:close/>
              </a:path>
            </a:pathLst>
          </a:custGeom>
          <a:ln w="6349">
            <a:solidFill>
              <a:srgbClr val="000000"/>
            </a:solidFill>
          </a:ln>
        </p:spPr>
        <p:txBody>
          <a:bodyPr wrap="square" lIns="0" tIns="0" rIns="0" bIns="0" rtlCol="0"/>
          <a:lstStyle/>
          <a:p>
            <a:endParaRPr/>
          </a:p>
        </p:txBody>
      </p:sp>
      <p:sp>
        <p:nvSpPr>
          <p:cNvPr id="52" name="object 52"/>
          <p:cNvSpPr/>
          <p:nvPr/>
        </p:nvSpPr>
        <p:spPr>
          <a:xfrm>
            <a:off x="6849375" y="5786830"/>
            <a:ext cx="128905" cy="1905"/>
          </a:xfrm>
          <a:custGeom>
            <a:avLst/>
            <a:gdLst/>
            <a:ahLst/>
            <a:cxnLst/>
            <a:rect l="l" t="t" r="r" b="b"/>
            <a:pathLst>
              <a:path w="128904" h="1904">
                <a:moveTo>
                  <a:pt x="128503" y="1322"/>
                </a:moveTo>
                <a:lnTo>
                  <a:pt x="0" y="0"/>
                </a:lnTo>
              </a:path>
            </a:pathLst>
          </a:custGeom>
          <a:ln w="3175">
            <a:solidFill>
              <a:srgbClr val="000000"/>
            </a:solidFill>
          </a:ln>
        </p:spPr>
        <p:txBody>
          <a:bodyPr wrap="square" lIns="0" tIns="0" rIns="0" bIns="0" rtlCol="0"/>
          <a:lstStyle/>
          <a:p>
            <a:endParaRPr/>
          </a:p>
        </p:txBody>
      </p:sp>
      <p:sp>
        <p:nvSpPr>
          <p:cNvPr id="53" name="object 53"/>
          <p:cNvSpPr/>
          <p:nvPr/>
        </p:nvSpPr>
        <p:spPr>
          <a:xfrm>
            <a:off x="6931549" y="5788153"/>
            <a:ext cx="46355" cy="67945"/>
          </a:xfrm>
          <a:custGeom>
            <a:avLst/>
            <a:gdLst/>
            <a:ahLst/>
            <a:cxnLst/>
            <a:rect l="l" t="t" r="r" b="b"/>
            <a:pathLst>
              <a:path w="46354" h="67945">
                <a:moveTo>
                  <a:pt x="46329" y="0"/>
                </a:moveTo>
                <a:lnTo>
                  <a:pt x="0" y="67366"/>
                </a:lnTo>
              </a:path>
            </a:pathLst>
          </a:custGeom>
          <a:ln w="3175">
            <a:solidFill>
              <a:srgbClr val="000000"/>
            </a:solidFill>
          </a:ln>
        </p:spPr>
        <p:txBody>
          <a:bodyPr wrap="square" lIns="0" tIns="0" rIns="0" bIns="0" rtlCol="0"/>
          <a:lstStyle/>
          <a:p>
            <a:endParaRPr/>
          </a:p>
        </p:txBody>
      </p:sp>
      <p:sp>
        <p:nvSpPr>
          <p:cNvPr id="54" name="object 54"/>
          <p:cNvSpPr/>
          <p:nvPr/>
        </p:nvSpPr>
        <p:spPr>
          <a:xfrm>
            <a:off x="6977877" y="5788152"/>
            <a:ext cx="63500" cy="95250"/>
          </a:xfrm>
          <a:custGeom>
            <a:avLst/>
            <a:gdLst/>
            <a:ahLst/>
            <a:cxnLst/>
            <a:rect l="l" t="t" r="r" b="b"/>
            <a:pathLst>
              <a:path w="63500" h="95250">
                <a:moveTo>
                  <a:pt x="0" y="0"/>
                </a:moveTo>
                <a:lnTo>
                  <a:pt x="63398" y="95082"/>
                </a:lnTo>
              </a:path>
            </a:pathLst>
          </a:custGeom>
          <a:ln w="3175">
            <a:solidFill>
              <a:srgbClr val="000000"/>
            </a:solidFill>
          </a:ln>
        </p:spPr>
        <p:txBody>
          <a:bodyPr wrap="square" lIns="0" tIns="0" rIns="0" bIns="0" rtlCol="0"/>
          <a:lstStyle/>
          <a:p>
            <a:endParaRPr/>
          </a:p>
        </p:txBody>
      </p:sp>
      <p:sp>
        <p:nvSpPr>
          <p:cNvPr id="55" name="object 55"/>
          <p:cNvSpPr/>
          <p:nvPr/>
        </p:nvSpPr>
        <p:spPr>
          <a:xfrm>
            <a:off x="6909815" y="5838337"/>
            <a:ext cx="48260" cy="26670"/>
          </a:xfrm>
          <a:custGeom>
            <a:avLst/>
            <a:gdLst/>
            <a:ahLst/>
            <a:cxnLst/>
            <a:rect l="l" t="t" r="r" b="b"/>
            <a:pathLst>
              <a:path w="48260" h="26670">
                <a:moveTo>
                  <a:pt x="1920" y="0"/>
                </a:moveTo>
                <a:lnTo>
                  <a:pt x="0" y="999"/>
                </a:lnTo>
                <a:lnTo>
                  <a:pt x="0" y="2642"/>
                </a:lnTo>
                <a:lnTo>
                  <a:pt x="1920" y="5620"/>
                </a:lnTo>
                <a:lnTo>
                  <a:pt x="6217" y="9250"/>
                </a:lnTo>
                <a:lnTo>
                  <a:pt x="11064" y="12880"/>
                </a:lnTo>
                <a:lnTo>
                  <a:pt x="17647" y="16178"/>
                </a:lnTo>
                <a:lnTo>
                  <a:pt x="24383" y="19811"/>
                </a:lnTo>
                <a:lnTo>
                  <a:pt x="31485" y="22774"/>
                </a:lnTo>
                <a:lnTo>
                  <a:pt x="42915" y="25752"/>
                </a:lnTo>
                <a:lnTo>
                  <a:pt x="46360" y="26407"/>
                </a:lnTo>
                <a:lnTo>
                  <a:pt x="48249" y="25085"/>
                </a:lnTo>
                <a:lnTo>
                  <a:pt x="48249" y="23429"/>
                </a:lnTo>
                <a:lnTo>
                  <a:pt x="46360" y="20479"/>
                </a:lnTo>
                <a:lnTo>
                  <a:pt x="11429" y="999"/>
                </a:lnTo>
                <a:lnTo>
                  <a:pt x="6217" y="332"/>
                </a:lnTo>
                <a:lnTo>
                  <a:pt x="1920" y="0"/>
                </a:lnTo>
                <a:close/>
              </a:path>
            </a:pathLst>
          </a:custGeom>
          <a:solidFill>
            <a:srgbClr val="3232FF"/>
          </a:solidFill>
        </p:spPr>
        <p:txBody>
          <a:bodyPr wrap="square" lIns="0" tIns="0" rIns="0" bIns="0" rtlCol="0"/>
          <a:lstStyle/>
          <a:p>
            <a:endParaRPr/>
          </a:p>
        </p:txBody>
      </p:sp>
      <p:sp>
        <p:nvSpPr>
          <p:cNvPr id="56" name="object 56"/>
          <p:cNvSpPr/>
          <p:nvPr/>
        </p:nvSpPr>
        <p:spPr>
          <a:xfrm>
            <a:off x="6909815" y="5838337"/>
            <a:ext cx="48260" cy="26670"/>
          </a:xfrm>
          <a:custGeom>
            <a:avLst/>
            <a:gdLst/>
            <a:ahLst/>
            <a:cxnLst/>
            <a:rect l="l" t="t" r="r" b="b"/>
            <a:pathLst>
              <a:path w="48260" h="26670">
                <a:moveTo>
                  <a:pt x="0" y="999"/>
                </a:moveTo>
                <a:lnTo>
                  <a:pt x="1920" y="0"/>
                </a:lnTo>
                <a:lnTo>
                  <a:pt x="6217" y="332"/>
                </a:lnTo>
                <a:lnTo>
                  <a:pt x="11429" y="999"/>
                </a:lnTo>
                <a:lnTo>
                  <a:pt x="46360" y="20479"/>
                </a:lnTo>
                <a:lnTo>
                  <a:pt x="48249" y="23429"/>
                </a:lnTo>
                <a:lnTo>
                  <a:pt x="48249" y="25085"/>
                </a:lnTo>
                <a:lnTo>
                  <a:pt x="46360" y="26407"/>
                </a:lnTo>
                <a:lnTo>
                  <a:pt x="42915" y="25752"/>
                </a:lnTo>
                <a:lnTo>
                  <a:pt x="37734" y="24429"/>
                </a:lnTo>
                <a:lnTo>
                  <a:pt x="31485" y="22774"/>
                </a:lnTo>
                <a:lnTo>
                  <a:pt x="24383" y="19811"/>
                </a:lnTo>
                <a:lnTo>
                  <a:pt x="17647" y="16178"/>
                </a:lnTo>
                <a:lnTo>
                  <a:pt x="11064" y="12880"/>
                </a:lnTo>
                <a:lnTo>
                  <a:pt x="6217" y="9250"/>
                </a:lnTo>
                <a:lnTo>
                  <a:pt x="1920" y="5620"/>
                </a:lnTo>
                <a:lnTo>
                  <a:pt x="0" y="2642"/>
                </a:lnTo>
                <a:lnTo>
                  <a:pt x="0" y="999"/>
                </a:lnTo>
                <a:close/>
              </a:path>
            </a:pathLst>
          </a:custGeom>
          <a:ln w="6349">
            <a:solidFill>
              <a:srgbClr val="000000"/>
            </a:solidFill>
          </a:ln>
        </p:spPr>
        <p:txBody>
          <a:bodyPr wrap="square" lIns="0" tIns="0" rIns="0" bIns="0" rtlCol="0"/>
          <a:lstStyle/>
          <a:p>
            <a:endParaRPr/>
          </a:p>
        </p:txBody>
      </p:sp>
      <p:sp>
        <p:nvSpPr>
          <p:cNvPr id="57" name="object 57"/>
          <p:cNvSpPr/>
          <p:nvPr/>
        </p:nvSpPr>
        <p:spPr>
          <a:xfrm>
            <a:off x="7313676" y="5922442"/>
            <a:ext cx="203200" cy="0"/>
          </a:xfrm>
          <a:custGeom>
            <a:avLst/>
            <a:gdLst/>
            <a:ahLst/>
            <a:cxnLst/>
            <a:rect l="l" t="t" r="r" b="b"/>
            <a:pathLst>
              <a:path w="203200">
                <a:moveTo>
                  <a:pt x="0" y="0"/>
                </a:moveTo>
                <a:lnTo>
                  <a:pt x="203210" y="0"/>
                </a:lnTo>
              </a:path>
            </a:pathLst>
          </a:custGeom>
          <a:ln w="11843">
            <a:solidFill>
              <a:srgbClr val="3232FF"/>
            </a:solidFill>
          </a:ln>
        </p:spPr>
        <p:txBody>
          <a:bodyPr wrap="square" lIns="0" tIns="0" rIns="0" bIns="0" rtlCol="0"/>
          <a:lstStyle/>
          <a:p>
            <a:endParaRPr/>
          </a:p>
        </p:txBody>
      </p:sp>
      <p:sp>
        <p:nvSpPr>
          <p:cNvPr id="58" name="object 58"/>
          <p:cNvSpPr/>
          <p:nvPr/>
        </p:nvSpPr>
        <p:spPr>
          <a:xfrm>
            <a:off x="7339066" y="5914185"/>
            <a:ext cx="165735" cy="0"/>
          </a:xfrm>
          <a:custGeom>
            <a:avLst/>
            <a:gdLst/>
            <a:ahLst/>
            <a:cxnLst/>
            <a:rect l="l" t="t" r="r" b="b"/>
            <a:pathLst>
              <a:path w="165735">
                <a:moveTo>
                  <a:pt x="0" y="0"/>
                </a:moveTo>
                <a:lnTo>
                  <a:pt x="165506" y="0"/>
                </a:lnTo>
              </a:path>
            </a:pathLst>
          </a:custGeom>
          <a:ln w="7210">
            <a:solidFill>
              <a:srgbClr val="3232FF"/>
            </a:solidFill>
          </a:ln>
        </p:spPr>
        <p:txBody>
          <a:bodyPr wrap="square" lIns="0" tIns="0" rIns="0" bIns="0" rtlCol="0"/>
          <a:lstStyle/>
          <a:p>
            <a:endParaRPr/>
          </a:p>
        </p:txBody>
      </p:sp>
      <p:sp>
        <p:nvSpPr>
          <p:cNvPr id="59" name="object 59"/>
          <p:cNvSpPr/>
          <p:nvPr/>
        </p:nvSpPr>
        <p:spPr>
          <a:xfrm>
            <a:off x="7447789" y="5856399"/>
            <a:ext cx="28575" cy="1270"/>
          </a:xfrm>
          <a:custGeom>
            <a:avLst/>
            <a:gdLst/>
            <a:ahLst/>
            <a:cxnLst/>
            <a:rect l="l" t="t" r="r" b="b"/>
            <a:pathLst>
              <a:path w="28575" h="1270">
                <a:moveTo>
                  <a:pt x="28437" y="0"/>
                </a:moveTo>
                <a:lnTo>
                  <a:pt x="0" y="664"/>
                </a:lnTo>
              </a:path>
            </a:pathLst>
          </a:custGeom>
          <a:ln w="6349">
            <a:solidFill>
              <a:srgbClr val="000000"/>
            </a:solidFill>
          </a:ln>
        </p:spPr>
        <p:txBody>
          <a:bodyPr wrap="square" lIns="0" tIns="0" rIns="0" bIns="0" rtlCol="0"/>
          <a:lstStyle/>
          <a:p>
            <a:endParaRPr/>
          </a:p>
        </p:txBody>
      </p:sp>
      <p:sp>
        <p:nvSpPr>
          <p:cNvPr id="60" name="object 60"/>
          <p:cNvSpPr/>
          <p:nvPr/>
        </p:nvSpPr>
        <p:spPr>
          <a:xfrm>
            <a:off x="7434589" y="5837919"/>
            <a:ext cx="41910" cy="72390"/>
          </a:xfrm>
          <a:custGeom>
            <a:avLst/>
            <a:gdLst/>
            <a:ahLst/>
            <a:cxnLst/>
            <a:rect l="l" t="t" r="r" b="b"/>
            <a:pathLst>
              <a:path w="41910" h="72389">
                <a:moveTo>
                  <a:pt x="28193" y="0"/>
                </a:moveTo>
                <a:lnTo>
                  <a:pt x="0" y="71972"/>
                </a:lnTo>
                <a:lnTo>
                  <a:pt x="41635" y="18074"/>
                </a:lnTo>
                <a:lnTo>
                  <a:pt x="28193" y="0"/>
                </a:lnTo>
                <a:close/>
              </a:path>
            </a:pathLst>
          </a:custGeom>
          <a:solidFill>
            <a:srgbClr val="3232FF"/>
          </a:solidFill>
        </p:spPr>
        <p:txBody>
          <a:bodyPr wrap="square" lIns="0" tIns="0" rIns="0" bIns="0" rtlCol="0"/>
          <a:lstStyle/>
          <a:p>
            <a:endParaRPr/>
          </a:p>
        </p:txBody>
      </p:sp>
      <p:sp>
        <p:nvSpPr>
          <p:cNvPr id="61" name="object 61"/>
          <p:cNvSpPr/>
          <p:nvPr/>
        </p:nvSpPr>
        <p:spPr>
          <a:xfrm>
            <a:off x="7434589" y="5837919"/>
            <a:ext cx="41910" cy="72390"/>
          </a:xfrm>
          <a:custGeom>
            <a:avLst/>
            <a:gdLst/>
            <a:ahLst/>
            <a:cxnLst/>
            <a:rect l="l" t="t" r="r" b="b"/>
            <a:pathLst>
              <a:path w="41910" h="72389">
                <a:moveTo>
                  <a:pt x="0" y="71972"/>
                </a:moveTo>
                <a:lnTo>
                  <a:pt x="41635" y="18074"/>
                </a:lnTo>
                <a:lnTo>
                  <a:pt x="28193" y="0"/>
                </a:lnTo>
              </a:path>
            </a:pathLst>
          </a:custGeom>
          <a:ln w="6349">
            <a:solidFill>
              <a:srgbClr val="000000"/>
            </a:solidFill>
          </a:ln>
        </p:spPr>
        <p:txBody>
          <a:bodyPr wrap="square" lIns="0" tIns="0" rIns="0" bIns="0" rtlCol="0"/>
          <a:lstStyle/>
          <a:p>
            <a:endParaRPr/>
          </a:p>
        </p:txBody>
      </p:sp>
      <p:sp>
        <p:nvSpPr>
          <p:cNvPr id="62" name="object 62"/>
          <p:cNvSpPr/>
          <p:nvPr/>
        </p:nvSpPr>
        <p:spPr>
          <a:xfrm>
            <a:off x="7447788" y="5856399"/>
            <a:ext cx="44450" cy="55244"/>
          </a:xfrm>
          <a:custGeom>
            <a:avLst/>
            <a:gdLst/>
            <a:ahLst/>
            <a:cxnLst/>
            <a:rect l="l" t="t" r="r" b="b"/>
            <a:pathLst>
              <a:path w="44450" h="55245">
                <a:moveTo>
                  <a:pt x="44439" y="54815"/>
                </a:moveTo>
                <a:lnTo>
                  <a:pt x="0" y="0"/>
                </a:lnTo>
              </a:path>
            </a:pathLst>
          </a:custGeom>
          <a:ln w="6349">
            <a:solidFill>
              <a:srgbClr val="000000"/>
            </a:solidFill>
          </a:ln>
        </p:spPr>
        <p:txBody>
          <a:bodyPr wrap="square" lIns="0" tIns="0" rIns="0" bIns="0" rtlCol="0"/>
          <a:lstStyle/>
          <a:p>
            <a:endParaRPr/>
          </a:p>
        </p:txBody>
      </p:sp>
      <p:sp>
        <p:nvSpPr>
          <p:cNvPr id="63" name="object 63"/>
          <p:cNvSpPr/>
          <p:nvPr/>
        </p:nvSpPr>
        <p:spPr>
          <a:xfrm>
            <a:off x="7394966" y="5892059"/>
            <a:ext cx="81280" cy="18415"/>
          </a:xfrm>
          <a:custGeom>
            <a:avLst/>
            <a:gdLst/>
            <a:ahLst/>
            <a:cxnLst/>
            <a:rect l="l" t="t" r="r" b="b"/>
            <a:pathLst>
              <a:path w="81279" h="18414">
                <a:moveTo>
                  <a:pt x="81259" y="0"/>
                </a:moveTo>
                <a:lnTo>
                  <a:pt x="0" y="0"/>
                </a:lnTo>
                <a:lnTo>
                  <a:pt x="12191" y="17833"/>
                </a:lnTo>
                <a:lnTo>
                  <a:pt x="67939" y="17833"/>
                </a:lnTo>
                <a:lnTo>
                  <a:pt x="81259" y="0"/>
                </a:lnTo>
                <a:close/>
              </a:path>
            </a:pathLst>
          </a:custGeom>
          <a:solidFill>
            <a:srgbClr val="3232FF"/>
          </a:solidFill>
        </p:spPr>
        <p:txBody>
          <a:bodyPr wrap="square" lIns="0" tIns="0" rIns="0" bIns="0" rtlCol="0"/>
          <a:lstStyle/>
          <a:p>
            <a:endParaRPr/>
          </a:p>
        </p:txBody>
      </p:sp>
      <p:sp>
        <p:nvSpPr>
          <p:cNvPr id="64" name="object 64"/>
          <p:cNvSpPr/>
          <p:nvPr/>
        </p:nvSpPr>
        <p:spPr>
          <a:xfrm>
            <a:off x="7394966" y="5892059"/>
            <a:ext cx="81280" cy="18415"/>
          </a:xfrm>
          <a:custGeom>
            <a:avLst/>
            <a:gdLst/>
            <a:ahLst/>
            <a:cxnLst/>
            <a:rect l="l" t="t" r="r" b="b"/>
            <a:pathLst>
              <a:path w="81279" h="18414">
                <a:moveTo>
                  <a:pt x="67939" y="17833"/>
                </a:moveTo>
                <a:lnTo>
                  <a:pt x="81259" y="0"/>
                </a:lnTo>
                <a:lnTo>
                  <a:pt x="0" y="0"/>
                </a:lnTo>
                <a:lnTo>
                  <a:pt x="12191" y="17833"/>
                </a:lnTo>
              </a:path>
            </a:pathLst>
          </a:custGeom>
          <a:ln w="6349">
            <a:solidFill>
              <a:srgbClr val="000000"/>
            </a:solidFill>
          </a:ln>
        </p:spPr>
        <p:txBody>
          <a:bodyPr wrap="square" lIns="0" tIns="0" rIns="0" bIns="0" rtlCol="0"/>
          <a:lstStyle/>
          <a:p>
            <a:endParaRPr/>
          </a:p>
        </p:txBody>
      </p:sp>
      <p:sp>
        <p:nvSpPr>
          <p:cNvPr id="65" name="object 65"/>
          <p:cNvSpPr/>
          <p:nvPr/>
        </p:nvSpPr>
        <p:spPr>
          <a:xfrm>
            <a:off x="7377928" y="5862341"/>
            <a:ext cx="43815" cy="48895"/>
          </a:xfrm>
          <a:custGeom>
            <a:avLst/>
            <a:gdLst/>
            <a:ahLst/>
            <a:cxnLst/>
            <a:rect l="l" t="t" r="r" b="b"/>
            <a:pathLst>
              <a:path w="43814" h="48895">
                <a:moveTo>
                  <a:pt x="0" y="48874"/>
                </a:moveTo>
                <a:lnTo>
                  <a:pt x="43433" y="0"/>
                </a:lnTo>
              </a:path>
            </a:pathLst>
          </a:custGeom>
          <a:ln w="6349">
            <a:solidFill>
              <a:srgbClr val="000000"/>
            </a:solidFill>
          </a:ln>
        </p:spPr>
        <p:txBody>
          <a:bodyPr wrap="square" lIns="0" tIns="0" rIns="0" bIns="0" rtlCol="0"/>
          <a:lstStyle/>
          <a:p>
            <a:endParaRPr/>
          </a:p>
        </p:txBody>
      </p:sp>
      <p:sp>
        <p:nvSpPr>
          <p:cNvPr id="66" name="object 66"/>
          <p:cNvSpPr/>
          <p:nvPr/>
        </p:nvSpPr>
        <p:spPr>
          <a:xfrm>
            <a:off x="7313676" y="5911215"/>
            <a:ext cx="203200" cy="16510"/>
          </a:xfrm>
          <a:custGeom>
            <a:avLst/>
            <a:gdLst/>
            <a:ahLst/>
            <a:cxnLst/>
            <a:rect l="l" t="t" r="r" b="b"/>
            <a:pathLst>
              <a:path w="203200" h="16510">
                <a:moveTo>
                  <a:pt x="190896" y="5940"/>
                </a:moveTo>
                <a:lnTo>
                  <a:pt x="203210" y="5940"/>
                </a:lnTo>
                <a:lnTo>
                  <a:pt x="203210" y="16514"/>
                </a:lnTo>
                <a:lnTo>
                  <a:pt x="0" y="16514"/>
                </a:lnTo>
                <a:lnTo>
                  <a:pt x="0" y="5940"/>
                </a:lnTo>
                <a:lnTo>
                  <a:pt x="25389" y="5940"/>
                </a:lnTo>
                <a:lnTo>
                  <a:pt x="25389" y="0"/>
                </a:lnTo>
                <a:lnTo>
                  <a:pt x="190896" y="0"/>
                </a:lnTo>
                <a:lnTo>
                  <a:pt x="190896" y="5940"/>
                </a:lnTo>
              </a:path>
            </a:pathLst>
          </a:custGeom>
          <a:ln w="6349">
            <a:solidFill>
              <a:srgbClr val="000000"/>
            </a:solidFill>
          </a:ln>
        </p:spPr>
        <p:txBody>
          <a:bodyPr wrap="square" lIns="0" tIns="0" rIns="0" bIns="0" rtlCol="0"/>
          <a:lstStyle/>
          <a:p>
            <a:endParaRPr/>
          </a:p>
        </p:txBody>
      </p:sp>
      <p:sp>
        <p:nvSpPr>
          <p:cNvPr id="67" name="object 67"/>
          <p:cNvSpPr/>
          <p:nvPr/>
        </p:nvSpPr>
        <p:spPr>
          <a:xfrm>
            <a:off x="7340102" y="5917155"/>
            <a:ext cx="161925" cy="0"/>
          </a:xfrm>
          <a:custGeom>
            <a:avLst/>
            <a:gdLst/>
            <a:ahLst/>
            <a:cxnLst/>
            <a:rect l="l" t="t" r="r" b="b"/>
            <a:pathLst>
              <a:path w="161925">
                <a:moveTo>
                  <a:pt x="0" y="0"/>
                </a:moveTo>
                <a:lnTo>
                  <a:pt x="161543" y="0"/>
                </a:lnTo>
                <a:lnTo>
                  <a:pt x="0" y="0"/>
                </a:lnTo>
              </a:path>
            </a:pathLst>
          </a:custGeom>
          <a:ln w="6349">
            <a:solidFill>
              <a:srgbClr val="000000"/>
            </a:solidFill>
          </a:ln>
        </p:spPr>
        <p:txBody>
          <a:bodyPr wrap="square" lIns="0" tIns="0" rIns="0" bIns="0" rtlCol="0"/>
          <a:lstStyle/>
          <a:p>
            <a:endParaRPr/>
          </a:p>
        </p:txBody>
      </p:sp>
      <p:sp>
        <p:nvSpPr>
          <p:cNvPr id="68" name="object 68"/>
          <p:cNvSpPr/>
          <p:nvPr/>
        </p:nvSpPr>
        <p:spPr>
          <a:xfrm>
            <a:off x="7422276" y="5856410"/>
            <a:ext cx="26034" cy="55244"/>
          </a:xfrm>
          <a:custGeom>
            <a:avLst/>
            <a:gdLst/>
            <a:ahLst/>
            <a:cxnLst/>
            <a:rect l="l" t="t" r="r" b="b"/>
            <a:pathLst>
              <a:path w="26035" h="55245">
                <a:moveTo>
                  <a:pt x="12757" y="0"/>
                </a:moveTo>
                <a:lnTo>
                  <a:pt x="12757" y="54804"/>
                </a:lnTo>
              </a:path>
            </a:pathLst>
          </a:custGeom>
          <a:ln w="26785">
            <a:solidFill>
              <a:srgbClr val="3232FF"/>
            </a:solidFill>
          </a:ln>
        </p:spPr>
        <p:txBody>
          <a:bodyPr wrap="square" lIns="0" tIns="0" rIns="0" bIns="0" rtlCol="0"/>
          <a:lstStyle/>
          <a:p>
            <a:endParaRPr/>
          </a:p>
        </p:txBody>
      </p:sp>
      <p:sp>
        <p:nvSpPr>
          <p:cNvPr id="69" name="object 69"/>
          <p:cNvSpPr/>
          <p:nvPr/>
        </p:nvSpPr>
        <p:spPr>
          <a:xfrm>
            <a:off x="7435033" y="5853235"/>
            <a:ext cx="0" cy="61594"/>
          </a:xfrm>
          <a:custGeom>
            <a:avLst/>
            <a:gdLst/>
            <a:ahLst/>
            <a:cxnLst/>
            <a:rect l="l" t="t" r="r" b="b"/>
            <a:pathLst>
              <a:path h="61595">
                <a:moveTo>
                  <a:pt x="0" y="0"/>
                </a:moveTo>
                <a:lnTo>
                  <a:pt x="0" y="61154"/>
                </a:lnTo>
              </a:path>
            </a:pathLst>
          </a:custGeom>
          <a:ln w="33135">
            <a:solidFill>
              <a:srgbClr val="000000"/>
            </a:solidFill>
          </a:ln>
        </p:spPr>
        <p:txBody>
          <a:bodyPr wrap="square" lIns="0" tIns="0" rIns="0" bIns="0" rtlCol="0"/>
          <a:lstStyle/>
          <a:p>
            <a:endParaRPr/>
          </a:p>
        </p:txBody>
      </p:sp>
      <p:sp>
        <p:nvSpPr>
          <p:cNvPr id="70" name="object 70"/>
          <p:cNvSpPr/>
          <p:nvPr/>
        </p:nvSpPr>
        <p:spPr>
          <a:xfrm>
            <a:off x="7313676" y="5770565"/>
            <a:ext cx="196850" cy="115570"/>
          </a:xfrm>
          <a:custGeom>
            <a:avLst/>
            <a:gdLst/>
            <a:ahLst/>
            <a:cxnLst/>
            <a:rect l="l" t="t" r="r" b="b"/>
            <a:pathLst>
              <a:path w="196850" h="115570">
                <a:moveTo>
                  <a:pt x="1402" y="99703"/>
                </a:moveTo>
                <a:lnTo>
                  <a:pt x="42550" y="115552"/>
                </a:lnTo>
                <a:lnTo>
                  <a:pt x="54863" y="114229"/>
                </a:lnTo>
                <a:lnTo>
                  <a:pt x="68579" y="112587"/>
                </a:lnTo>
                <a:lnTo>
                  <a:pt x="81930" y="109609"/>
                </a:lnTo>
                <a:lnTo>
                  <a:pt x="96133" y="104991"/>
                </a:lnTo>
                <a:lnTo>
                  <a:pt x="97930" y="104323"/>
                </a:lnTo>
                <a:lnTo>
                  <a:pt x="15636" y="104323"/>
                </a:lnTo>
                <a:lnTo>
                  <a:pt x="8900" y="103668"/>
                </a:lnTo>
                <a:lnTo>
                  <a:pt x="4206" y="102013"/>
                </a:lnTo>
                <a:lnTo>
                  <a:pt x="1402" y="99703"/>
                </a:lnTo>
                <a:close/>
              </a:path>
              <a:path w="196850" h="115570">
                <a:moveTo>
                  <a:pt x="185165" y="0"/>
                </a:moveTo>
                <a:lnTo>
                  <a:pt x="178551" y="0"/>
                </a:lnTo>
                <a:lnTo>
                  <a:pt x="170047" y="655"/>
                </a:lnTo>
                <a:lnTo>
                  <a:pt x="110368" y="18812"/>
                </a:lnTo>
                <a:lnTo>
                  <a:pt x="69585" y="37968"/>
                </a:lnTo>
                <a:lnTo>
                  <a:pt x="33162" y="60426"/>
                </a:lnTo>
                <a:lnTo>
                  <a:pt x="4206" y="86822"/>
                </a:lnTo>
                <a:lnTo>
                  <a:pt x="0" y="96072"/>
                </a:lnTo>
                <a:lnTo>
                  <a:pt x="1402" y="99703"/>
                </a:lnTo>
                <a:lnTo>
                  <a:pt x="4206" y="102013"/>
                </a:lnTo>
                <a:lnTo>
                  <a:pt x="8900" y="103668"/>
                </a:lnTo>
                <a:lnTo>
                  <a:pt x="15636" y="104323"/>
                </a:lnTo>
                <a:lnTo>
                  <a:pt x="23621" y="103336"/>
                </a:lnTo>
                <a:lnTo>
                  <a:pt x="69585" y="90787"/>
                </a:lnTo>
                <a:lnTo>
                  <a:pt x="110368" y="72639"/>
                </a:lnTo>
                <a:lnTo>
                  <a:pt x="149108" y="50852"/>
                </a:lnTo>
                <a:lnTo>
                  <a:pt x="185165" y="22777"/>
                </a:lnTo>
                <a:lnTo>
                  <a:pt x="194188" y="7598"/>
                </a:lnTo>
                <a:lnTo>
                  <a:pt x="192785" y="3953"/>
                </a:lnTo>
                <a:lnTo>
                  <a:pt x="189859" y="1645"/>
                </a:lnTo>
                <a:lnTo>
                  <a:pt x="185165" y="0"/>
                </a:lnTo>
                <a:close/>
              </a:path>
              <a:path w="196850" h="115570">
                <a:moveTo>
                  <a:pt x="192785" y="3953"/>
                </a:moveTo>
                <a:lnTo>
                  <a:pt x="194188" y="7598"/>
                </a:lnTo>
                <a:lnTo>
                  <a:pt x="192785" y="11551"/>
                </a:lnTo>
                <a:lnTo>
                  <a:pt x="189859" y="16837"/>
                </a:lnTo>
                <a:lnTo>
                  <a:pt x="160538" y="43257"/>
                </a:lnTo>
                <a:lnTo>
                  <a:pt x="124084" y="65711"/>
                </a:lnTo>
                <a:lnTo>
                  <a:pt x="83301" y="85511"/>
                </a:lnTo>
                <a:lnTo>
                  <a:pt x="44439" y="99050"/>
                </a:lnTo>
                <a:lnTo>
                  <a:pt x="15636" y="104323"/>
                </a:lnTo>
                <a:lnTo>
                  <a:pt x="97930" y="104323"/>
                </a:lnTo>
                <a:lnTo>
                  <a:pt x="137800" y="86166"/>
                </a:lnTo>
                <a:lnTo>
                  <a:pt x="172333" y="61081"/>
                </a:lnTo>
                <a:lnTo>
                  <a:pt x="195071" y="25755"/>
                </a:lnTo>
                <a:lnTo>
                  <a:pt x="196474" y="17504"/>
                </a:lnTo>
                <a:lnTo>
                  <a:pt x="196077" y="10561"/>
                </a:lnTo>
                <a:lnTo>
                  <a:pt x="192785" y="3953"/>
                </a:lnTo>
                <a:close/>
              </a:path>
            </a:pathLst>
          </a:custGeom>
          <a:solidFill>
            <a:srgbClr val="3232FF"/>
          </a:solidFill>
        </p:spPr>
        <p:txBody>
          <a:bodyPr wrap="square" lIns="0" tIns="0" rIns="0" bIns="0" rtlCol="0"/>
          <a:lstStyle/>
          <a:p>
            <a:endParaRPr/>
          </a:p>
        </p:txBody>
      </p:sp>
      <p:sp>
        <p:nvSpPr>
          <p:cNvPr id="71" name="object 71"/>
          <p:cNvSpPr/>
          <p:nvPr/>
        </p:nvSpPr>
        <p:spPr>
          <a:xfrm>
            <a:off x="7315077" y="5774518"/>
            <a:ext cx="195580" cy="111760"/>
          </a:xfrm>
          <a:custGeom>
            <a:avLst/>
            <a:gdLst/>
            <a:ahLst/>
            <a:cxnLst/>
            <a:rect l="l" t="t" r="r" b="b"/>
            <a:pathLst>
              <a:path w="195579" h="111760">
                <a:moveTo>
                  <a:pt x="191383" y="0"/>
                </a:moveTo>
                <a:lnTo>
                  <a:pt x="194675" y="6608"/>
                </a:lnTo>
                <a:lnTo>
                  <a:pt x="195071" y="13551"/>
                </a:lnTo>
                <a:lnTo>
                  <a:pt x="193669" y="21802"/>
                </a:lnTo>
                <a:lnTo>
                  <a:pt x="170931" y="57128"/>
                </a:lnTo>
                <a:lnTo>
                  <a:pt x="136397" y="82213"/>
                </a:lnTo>
                <a:lnTo>
                  <a:pt x="94731" y="101038"/>
                </a:lnTo>
                <a:lnTo>
                  <a:pt x="53461" y="110276"/>
                </a:lnTo>
                <a:lnTo>
                  <a:pt x="41147" y="111599"/>
                </a:lnTo>
                <a:lnTo>
                  <a:pt x="29839" y="110276"/>
                </a:lnTo>
                <a:lnTo>
                  <a:pt x="19415" y="108633"/>
                </a:lnTo>
                <a:lnTo>
                  <a:pt x="11308" y="105655"/>
                </a:lnTo>
                <a:lnTo>
                  <a:pt x="4693" y="101038"/>
                </a:lnTo>
                <a:lnTo>
                  <a:pt x="0" y="95749"/>
                </a:lnTo>
                <a:lnTo>
                  <a:pt x="2804" y="98060"/>
                </a:lnTo>
                <a:lnTo>
                  <a:pt x="7498" y="99715"/>
                </a:lnTo>
                <a:lnTo>
                  <a:pt x="55382" y="91132"/>
                </a:lnTo>
                <a:lnTo>
                  <a:pt x="95615" y="75285"/>
                </a:lnTo>
                <a:lnTo>
                  <a:pt x="135392" y="54818"/>
                </a:lnTo>
                <a:lnTo>
                  <a:pt x="168645" y="32363"/>
                </a:lnTo>
                <a:lnTo>
                  <a:pt x="192785" y="3645"/>
                </a:lnTo>
                <a:lnTo>
                  <a:pt x="191383" y="0"/>
                </a:lnTo>
                <a:close/>
              </a:path>
            </a:pathLst>
          </a:custGeom>
          <a:ln w="6349">
            <a:solidFill>
              <a:srgbClr val="000000"/>
            </a:solidFill>
          </a:ln>
        </p:spPr>
        <p:txBody>
          <a:bodyPr wrap="square" lIns="0" tIns="0" rIns="0" bIns="0" rtlCol="0"/>
          <a:lstStyle/>
          <a:p>
            <a:endParaRPr/>
          </a:p>
        </p:txBody>
      </p:sp>
      <p:sp>
        <p:nvSpPr>
          <p:cNvPr id="72" name="object 72"/>
          <p:cNvSpPr/>
          <p:nvPr/>
        </p:nvSpPr>
        <p:spPr>
          <a:xfrm>
            <a:off x="7313676" y="5770566"/>
            <a:ext cx="194310" cy="104775"/>
          </a:xfrm>
          <a:custGeom>
            <a:avLst/>
            <a:gdLst/>
            <a:ahLst/>
            <a:cxnLst/>
            <a:rect l="l" t="t" r="r" b="b"/>
            <a:pathLst>
              <a:path w="194310" h="104775">
                <a:moveTo>
                  <a:pt x="192785" y="3953"/>
                </a:moveTo>
                <a:lnTo>
                  <a:pt x="189859" y="1645"/>
                </a:lnTo>
                <a:lnTo>
                  <a:pt x="185165" y="0"/>
                </a:lnTo>
                <a:lnTo>
                  <a:pt x="178551" y="0"/>
                </a:lnTo>
                <a:lnTo>
                  <a:pt x="170047" y="655"/>
                </a:lnTo>
                <a:lnTo>
                  <a:pt x="160019" y="2310"/>
                </a:lnTo>
                <a:lnTo>
                  <a:pt x="149108" y="5276"/>
                </a:lnTo>
                <a:lnTo>
                  <a:pt x="136794" y="8586"/>
                </a:lnTo>
                <a:lnTo>
                  <a:pt x="124084" y="13539"/>
                </a:lnTo>
                <a:lnTo>
                  <a:pt x="110368" y="18812"/>
                </a:lnTo>
                <a:lnTo>
                  <a:pt x="97017" y="24432"/>
                </a:lnTo>
                <a:lnTo>
                  <a:pt x="83301" y="31040"/>
                </a:lnTo>
                <a:lnTo>
                  <a:pt x="69585" y="37968"/>
                </a:lnTo>
                <a:lnTo>
                  <a:pt x="56784" y="45567"/>
                </a:lnTo>
                <a:lnTo>
                  <a:pt x="44439" y="52827"/>
                </a:lnTo>
                <a:lnTo>
                  <a:pt x="8900" y="80881"/>
                </a:lnTo>
                <a:lnTo>
                  <a:pt x="0" y="96072"/>
                </a:lnTo>
                <a:lnTo>
                  <a:pt x="1402" y="99703"/>
                </a:lnTo>
                <a:lnTo>
                  <a:pt x="4206" y="102013"/>
                </a:lnTo>
                <a:lnTo>
                  <a:pt x="8900" y="103668"/>
                </a:lnTo>
                <a:lnTo>
                  <a:pt x="15636" y="104323"/>
                </a:lnTo>
                <a:lnTo>
                  <a:pt x="23621" y="103336"/>
                </a:lnTo>
                <a:lnTo>
                  <a:pt x="69585" y="90787"/>
                </a:lnTo>
                <a:lnTo>
                  <a:pt x="110368" y="72639"/>
                </a:lnTo>
                <a:lnTo>
                  <a:pt x="149108" y="50852"/>
                </a:lnTo>
                <a:lnTo>
                  <a:pt x="185165" y="22777"/>
                </a:lnTo>
                <a:lnTo>
                  <a:pt x="194188" y="7598"/>
                </a:lnTo>
                <a:lnTo>
                  <a:pt x="192785" y="3953"/>
                </a:lnTo>
                <a:close/>
              </a:path>
            </a:pathLst>
          </a:custGeom>
          <a:ln w="6349">
            <a:solidFill>
              <a:srgbClr val="000000"/>
            </a:solidFill>
          </a:ln>
        </p:spPr>
        <p:txBody>
          <a:bodyPr wrap="square" lIns="0" tIns="0" rIns="0" bIns="0" rtlCol="0"/>
          <a:lstStyle/>
          <a:p>
            <a:endParaRPr/>
          </a:p>
        </p:txBody>
      </p:sp>
      <p:sp>
        <p:nvSpPr>
          <p:cNvPr id="73" name="object 73"/>
          <p:cNvSpPr/>
          <p:nvPr/>
        </p:nvSpPr>
        <p:spPr>
          <a:xfrm>
            <a:off x="7377928" y="5772544"/>
            <a:ext cx="128905" cy="1905"/>
          </a:xfrm>
          <a:custGeom>
            <a:avLst/>
            <a:gdLst/>
            <a:ahLst/>
            <a:cxnLst/>
            <a:rect l="l" t="t" r="r" b="b"/>
            <a:pathLst>
              <a:path w="128904" h="1904">
                <a:moveTo>
                  <a:pt x="0" y="1319"/>
                </a:moveTo>
                <a:lnTo>
                  <a:pt x="128534" y="0"/>
                </a:lnTo>
              </a:path>
            </a:pathLst>
          </a:custGeom>
          <a:ln w="3175">
            <a:solidFill>
              <a:srgbClr val="000000"/>
            </a:solidFill>
          </a:ln>
        </p:spPr>
        <p:txBody>
          <a:bodyPr wrap="square" lIns="0" tIns="0" rIns="0" bIns="0" rtlCol="0"/>
          <a:lstStyle/>
          <a:p>
            <a:endParaRPr/>
          </a:p>
        </p:txBody>
      </p:sp>
      <p:sp>
        <p:nvSpPr>
          <p:cNvPr id="74" name="object 74"/>
          <p:cNvSpPr/>
          <p:nvPr/>
        </p:nvSpPr>
        <p:spPr>
          <a:xfrm>
            <a:off x="7377928" y="5773864"/>
            <a:ext cx="46355" cy="67945"/>
          </a:xfrm>
          <a:custGeom>
            <a:avLst/>
            <a:gdLst/>
            <a:ahLst/>
            <a:cxnLst/>
            <a:rect l="l" t="t" r="r" b="b"/>
            <a:pathLst>
              <a:path w="46354" h="67945">
                <a:moveTo>
                  <a:pt x="0" y="0"/>
                </a:moveTo>
                <a:lnTo>
                  <a:pt x="46238" y="67366"/>
                </a:lnTo>
              </a:path>
            </a:pathLst>
          </a:custGeom>
          <a:ln w="3175">
            <a:solidFill>
              <a:srgbClr val="000000"/>
            </a:solidFill>
          </a:ln>
        </p:spPr>
        <p:txBody>
          <a:bodyPr wrap="square" lIns="0" tIns="0" rIns="0" bIns="0" rtlCol="0"/>
          <a:lstStyle/>
          <a:p>
            <a:endParaRPr/>
          </a:p>
        </p:txBody>
      </p:sp>
      <p:sp>
        <p:nvSpPr>
          <p:cNvPr id="75" name="object 75"/>
          <p:cNvSpPr/>
          <p:nvPr/>
        </p:nvSpPr>
        <p:spPr>
          <a:xfrm>
            <a:off x="7314559" y="5773863"/>
            <a:ext cx="63500" cy="95250"/>
          </a:xfrm>
          <a:custGeom>
            <a:avLst/>
            <a:gdLst/>
            <a:ahLst/>
            <a:cxnLst/>
            <a:rect l="l" t="t" r="r" b="b"/>
            <a:pathLst>
              <a:path w="63500" h="95250">
                <a:moveTo>
                  <a:pt x="63367" y="0"/>
                </a:moveTo>
                <a:lnTo>
                  <a:pt x="0" y="95085"/>
                </a:lnTo>
              </a:path>
            </a:pathLst>
          </a:custGeom>
          <a:ln w="3175">
            <a:solidFill>
              <a:srgbClr val="000000"/>
            </a:solidFill>
          </a:ln>
        </p:spPr>
        <p:txBody>
          <a:bodyPr wrap="square" lIns="0" tIns="0" rIns="0" bIns="0" rtlCol="0"/>
          <a:lstStyle/>
          <a:p>
            <a:endParaRPr/>
          </a:p>
        </p:txBody>
      </p:sp>
      <p:sp>
        <p:nvSpPr>
          <p:cNvPr id="76" name="object 76"/>
          <p:cNvSpPr/>
          <p:nvPr/>
        </p:nvSpPr>
        <p:spPr>
          <a:xfrm>
            <a:off x="7397739" y="5824048"/>
            <a:ext cx="48260" cy="26670"/>
          </a:xfrm>
          <a:custGeom>
            <a:avLst/>
            <a:gdLst/>
            <a:ahLst/>
            <a:cxnLst/>
            <a:rect l="l" t="t" r="r" b="b"/>
            <a:pathLst>
              <a:path w="48260" h="26670">
                <a:moveTo>
                  <a:pt x="46238" y="0"/>
                </a:moveTo>
                <a:lnTo>
                  <a:pt x="10424" y="13216"/>
                </a:lnTo>
                <a:lnTo>
                  <a:pt x="0" y="23433"/>
                </a:lnTo>
                <a:lnTo>
                  <a:pt x="0" y="25088"/>
                </a:lnTo>
                <a:lnTo>
                  <a:pt x="1920" y="26407"/>
                </a:lnTo>
                <a:lnTo>
                  <a:pt x="5212" y="25755"/>
                </a:lnTo>
                <a:lnTo>
                  <a:pt x="10424" y="24432"/>
                </a:lnTo>
                <a:lnTo>
                  <a:pt x="16642" y="22777"/>
                </a:lnTo>
                <a:lnTo>
                  <a:pt x="23896" y="19811"/>
                </a:lnTo>
                <a:lnTo>
                  <a:pt x="30479" y="16181"/>
                </a:lnTo>
                <a:lnTo>
                  <a:pt x="37216" y="12883"/>
                </a:lnTo>
                <a:lnTo>
                  <a:pt x="42062" y="9250"/>
                </a:lnTo>
                <a:lnTo>
                  <a:pt x="46238" y="5620"/>
                </a:lnTo>
                <a:lnTo>
                  <a:pt x="48158" y="2645"/>
                </a:lnTo>
                <a:lnTo>
                  <a:pt x="48158" y="999"/>
                </a:lnTo>
                <a:lnTo>
                  <a:pt x="46238" y="0"/>
                </a:lnTo>
                <a:close/>
              </a:path>
            </a:pathLst>
          </a:custGeom>
          <a:solidFill>
            <a:srgbClr val="3232FF"/>
          </a:solidFill>
        </p:spPr>
        <p:txBody>
          <a:bodyPr wrap="square" lIns="0" tIns="0" rIns="0" bIns="0" rtlCol="0"/>
          <a:lstStyle/>
          <a:p>
            <a:endParaRPr/>
          </a:p>
        </p:txBody>
      </p:sp>
      <p:sp>
        <p:nvSpPr>
          <p:cNvPr id="77" name="object 77"/>
          <p:cNvSpPr/>
          <p:nvPr/>
        </p:nvSpPr>
        <p:spPr>
          <a:xfrm>
            <a:off x="7397739" y="5824048"/>
            <a:ext cx="48260" cy="26670"/>
          </a:xfrm>
          <a:custGeom>
            <a:avLst/>
            <a:gdLst/>
            <a:ahLst/>
            <a:cxnLst/>
            <a:rect l="l" t="t" r="r" b="b"/>
            <a:pathLst>
              <a:path w="48260" h="26670">
                <a:moveTo>
                  <a:pt x="48158" y="999"/>
                </a:moveTo>
                <a:lnTo>
                  <a:pt x="46238" y="0"/>
                </a:lnTo>
                <a:lnTo>
                  <a:pt x="42062" y="335"/>
                </a:lnTo>
                <a:lnTo>
                  <a:pt x="36728" y="999"/>
                </a:lnTo>
                <a:lnTo>
                  <a:pt x="1920" y="20479"/>
                </a:lnTo>
                <a:lnTo>
                  <a:pt x="0" y="23433"/>
                </a:lnTo>
                <a:lnTo>
                  <a:pt x="0" y="25088"/>
                </a:lnTo>
                <a:lnTo>
                  <a:pt x="1920" y="26407"/>
                </a:lnTo>
                <a:lnTo>
                  <a:pt x="5212" y="25755"/>
                </a:lnTo>
                <a:lnTo>
                  <a:pt x="10424" y="24432"/>
                </a:lnTo>
                <a:lnTo>
                  <a:pt x="16642" y="22777"/>
                </a:lnTo>
                <a:lnTo>
                  <a:pt x="23896" y="19811"/>
                </a:lnTo>
                <a:lnTo>
                  <a:pt x="30479" y="16181"/>
                </a:lnTo>
                <a:lnTo>
                  <a:pt x="37216" y="12883"/>
                </a:lnTo>
                <a:lnTo>
                  <a:pt x="42062" y="9250"/>
                </a:lnTo>
                <a:lnTo>
                  <a:pt x="46238" y="5620"/>
                </a:lnTo>
                <a:lnTo>
                  <a:pt x="48158" y="2645"/>
                </a:lnTo>
                <a:lnTo>
                  <a:pt x="48158" y="999"/>
                </a:lnTo>
                <a:close/>
              </a:path>
            </a:pathLst>
          </a:custGeom>
          <a:ln w="6349">
            <a:solidFill>
              <a:srgbClr val="000000"/>
            </a:solidFill>
          </a:ln>
        </p:spPr>
        <p:txBody>
          <a:bodyPr wrap="square" lIns="0" tIns="0" rIns="0" bIns="0" rtlCol="0"/>
          <a:lstStyle/>
          <a:p>
            <a:endParaRPr/>
          </a:p>
        </p:txBody>
      </p:sp>
      <p:sp>
        <p:nvSpPr>
          <p:cNvPr id="78" name="object 78"/>
          <p:cNvSpPr/>
          <p:nvPr/>
        </p:nvSpPr>
        <p:spPr>
          <a:xfrm>
            <a:off x="6764396" y="4905375"/>
            <a:ext cx="387348" cy="330198"/>
          </a:xfrm>
          <a:prstGeom prst="rect">
            <a:avLst/>
          </a:prstGeom>
          <a:blipFill>
            <a:blip r:embed="rId10" cstate="print"/>
            <a:stretch>
              <a:fillRect/>
            </a:stretch>
          </a:blipFill>
        </p:spPr>
        <p:txBody>
          <a:bodyPr wrap="square" lIns="0" tIns="0" rIns="0" bIns="0" rtlCol="0"/>
          <a:lstStyle/>
          <a:p>
            <a:endParaRPr/>
          </a:p>
        </p:txBody>
      </p:sp>
      <p:sp>
        <p:nvSpPr>
          <p:cNvPr id="79" name="object 79"/>
          <p:cNvSpPr/>
          <p:nvPr/>
        </p:nvSpPr>
        <p:spPr>
          <a:xfrm>
            <a:off x="7993137" y="4668835"/>
            <a:ext cx="2030349" cy="1041401"/>
          </a:xfrm>
          <a:prstGeom prst="rect">
            <a:avLst/>
          </a:prstGeom>
          <a:blipFill>
            <a:blip r:embed="rId11" cstate="print"/>
            <a:stretch>
              <a:fillRect/>
            </a:stretch>
          </a:blipFill>
        </p:spPr>
        <p:txBody>
          <a:bodyPr wrap="square" lIns="0" tIns="0" rIns="0" bIns="0" rtlCol="0"/>
          <a:lstStyle/>
          <a:p>
            <a:endParaRPr/>
          </a:p>
        </p:txBody>
      </p:sp>
      <p:sp>
        <p:nvSpPr>
          <p:cNvPr id="80" name="object 80"/>
          <p:cNvSpPr/>
          <p:nvPr/>
        </p:nvSpPr>
        <p:spPr>
          <a:xfrm>
            <a:off x="2833629" y="4505326"/>
            <a:ext cx="646235" cy="363473"/>
          </a:xfrm>
          <a:prstGeom prst="rect">
            <a:avLst/>
          </a:prstGeom>
          <a:blipFill>
            <a:blip r:embed="rId12" cstate="print"/>
            <a:stretch>
              <a:fillRect/>
            </a:stretch>
          </a:blipFill>
        </p:spPr>
        <p:txBody>
          <a:bodyPr wrap="square" lIns="0" tIns="0" rIns="0" bIns="0" rtlCol="0"/>
          <a:lstStyle/>
          <a:p>
            <a:endParaRPr/>
          </a:p>
        </p:txBody>
      </p:sp>
      <p:sp>
        <p:nvSpPr>
          <p:cNvPr id="81" name="object 81"/>
          <p:cNvSpPr/>
          <p:nvPr/>
        </p:nvSpPr>
        <p:spPr>
          <a:xfrm>
            <a:off x="3163954" y="5408677"/>
            <a:ext cx="190500" cy="1905"/>
          </a:xfrm>
          <a:custGeom>
            <a:avLst/>
            <a:gdLst/>
            <a:ahLst/>
            <a:cxnLst/>
            <a:rect l="l" t="t" r="r" b="b"/>
            <a:pathLst>
              <a:path w="190500" h="1904">
                <a:moveTo>
                  <a:pt x="0" y="0"/>
                </a:moveTo>
                <a:lnTo>
                  <a:pt x="190499" y="1523"/>
                </a:lnTo>
              </a:path>
            </a:pathLst>
          </a:custGeom>
          <a:ln w="9524">
            <a:solidFill>
              <a:srgbClr val="000000"/>
            </a:solidFill>
          </a:ln>
        </p:spPr>
        <p:txBody>
          <a:bodyPr wrap="square" lIns="0" tIns="0" rIns="0" bIns="0" rtlCol="0"/>
          <a:lstStyle/>
          <a:p>
            <a:endParaRPr/>
          </a:p>
        </p:txBody>
      </p:sp>
      <p:sp>
        <p:nvSpPr>
          <p:cNvPr id="84" name="Title 83"/>
          <p:cNvSpPr>
            <a:spLocks noGrp="1"/>
          </p:cNvSpPr>
          <p:nvPr>
            <p:ph type="title"/>
          </p:nvPr>
        </p:nvSpPr>
        <p:spPr/>
        <p:txBody>
          <a:bodyPr/>
          <a:lstStyle/>
          <a:p>
            <a:r>
              <a:rPr lang="en-US"/>
              <a:t>Multiple Access Links and Protocols</a:t>
            </a:r>
          </a:p>
        </p:txBody>
      </p:sp>
      <p:sp>
        <p:nvSpPr>
          <p:cNvPr id="83" name="Date Placeholder 82"/>
          <p:cNvSpPr>
            <a:spLocks noGrp="1"/>
          </p:cNvSpPr>
          <p:nvPr>
            <p:ph type="dt" sz="half" idx="10"/>
          </p:nvPr>
        </p:nvSpPr>
        <p:spPr/>
        <p:txBody>
          <a:bodyPr/>
          <a:lstStyle/>
          <a:p>
            <a:pPr>
              <a:defRPr/>
            </a:pPr>
            <a:fld id="{738C4E18-BE5A-4EBB-8B51-DF94915B002F}" type="datetime1">
              <a:rPr lang="en-US" smtClean="0"/>
              <a:t>8/1/2022</a:t>
            </a:fld>
            <a:endParaRPr lang="en-US"/>
          </a:p>
        </p:txBody>
      </p:sp>
      <p:sp>
        <p:nvSpPr>
          <p:cNvPr id="85" name="Slide Number Placeholder 84"/>
          <p:cNvSpPr>
            <a:spLocks noGrp="1"/>
          </p:cNvSpPr>
          <p:nvPr>
            <p:ph type="sldNum" sz="quarter" idx="12"/>
          </p:nvPr>
        </p:nvSpPr>
        <p:spPr/>
        <p:txBody>
          <a:bodyPr/>
          <a:lstStyle/>
          <a:p>
            <a:pPr>
              <a:defRPr/>
            </a:pPr>
            <a:fld id="{E4C85445-B2EB-477F-BE91-EE4EE8348091}" type="slidenum">
              <a:rPr lang="en-US" smtClean="0"/>
              <a:pPr>
                <a:defRPr/>
              </a:pPr>
              <a:t>22</a:t>
            </a:fld>
            <a:endParaRPr lang="en-US"/>
          </a:p>
        </p:txBody>
      </p:sp>
    </p:spTree>
    <p:extLst>
      <p:ext uri="{BB962C8B-B14F-4D97-AF65-F5344CB8AC3E}">
        <p14:creationId xmlns:p14="http://schemas.microsoft.com/office/powerpoint/2010/main" val="217254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Multiple Access protocols</a:t>
            </a:r>
            <a:endParaRPr lang="en-US" dirty="0"/>
          </a:p>
        </p:txBody>
      </p:sp>
      <p:sp>
        <p:nvSpPr>
          <p:cNvPr id="3" name="object 3"/>
          <p:cNvSpPr txBox="1"/>
          <p:nvPr/>
        </p:nvSpPr>
        <p:spPr>
          <a:xfrm>
            <a:off x="2102863" y="1489709"/>
            <a:ext cx="8119109" cy="4008790"/>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400" dirty="0">
                <a:latin typeface="Comic Sans MS"/>
                <a:cs typeface="Comic Sans MS"/>
              </a:rPr>
              <a:t>single</a:t>
            </a:r>
            <a:r>
              <a:rPr sz="2400" spc="110" dirty="0">
                <a:latin typeface="Times New Roman"/>
                <a:cs typeface="Times New Roman"/>
              </a:rPr>
              <a:t> </a:t>
            </a:r>
            <a:r>
              <a:rPr sz="2400" spc="-15" dirty="0">
                <a:latin typeface="Comic Sans MS"/>
                <a:cs typeface="Comic Sans MS"/>
              </a:rPr>
              <a:t>shared</a:t>
            </a:r>
            <a:r>
              <a:rPr sz="2400" spc="100" dirty="0">
                <a:latin typeface="Times New Roman"/>
                <a:cs typeface="Times New Roman"/>
              </a:rPr>
              <a:t> </a:t>
            </a:r>
            <a:r>
              <a:rPr sz="2400" spc="-5" dirty="0">
                <a:latin typeface="Comic Sans MS"/>
                <a:cs typeface="Comic Sans MS"/>
              </a:rPr>
              <a:t>broadcas</a:t>
            </a:r>
            <a:r>
              <a:rPr sz="2400" dirty="0">
                <a:latin typeface="Comic Sans MS"/>
                <a:cs typeface="Comic Sans MS"/>
              </a:rPr>
              <a:t>t</a:t>
            </a:r>
            <a:r>
              <a:rPr sz="2400" spc="105" dirty="0">
                <a:latin typeface="Times New Roman"/>
                <a:cs typeface="Times New Roman"/>
              </a:rPr>
              <a:t> </a:t>
            </a:r>
            <a:r>
              <a:rPr sz="2400" spc="-15" dirty="0">
                <a:latin typeface="Comic Sans MS"/>
                <a:cs typeface="Comic Sans MS"/>
              </a:rPr>
              <a:t>channel</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5" dirty="0">
                <a:latin typeface="Comic Sans MS"/>
                <a:cs typeface="Comic Sans MS"/>
              </a:rPr>
              <a:t>tw</a:t>
            </a:r>
            <a:r>
              <a:rPr sz="2400" dirty="0">
                <a:latin typeface="Comic Sans MS"/>
                <a:cs typeface="Comic Sans MS"/>
              </a:rPr>
              <a:t>o</a:t>
            </a:r>
            <a:r>
              <a:rPr sz="2400" spc="100" dirty="0">
                <a:latin typeface="Times New Roman"/>
                <a:cs typeface="Times New Roman"/>
              </a:rPr>
              <a:t> </a:t>
            </a:r>
            <a:r>
              <a:rPr sz="2400" dirty="0">
                <a:latin typeface="Comic Sans MS"/>
                <a:cs typeface="Comic Sans MS"/>
              </a:rPr>
              <a:t>or</a:t>
            </a:r>
            <a:r>
              <a:rPr sz="2400" spc="100" dirty="0">
                <a:latin typeface="Times New Roman"/>
                <a:cs typeface="Times New Roman"/>
              </a:rPr>
              <a:t> </a:t>
            </a:r>
            <a:r>
              <a:rPr sz="2400" dirty="0">
                <a:latin typeface="Comic Sans MS"/>
                <a:cs typeface="Comic Sans MS"/>
              </a:rPr>
              <a:t>more</a:t>
            </a:r>
            <a:r>
              <a:rPr sz="2400" spc="95" dirty="0">
                <a:latin typeface="Times New Roman"/>
                <a:cs typeface="Times New Roman"/>
              </a:rPr>
              <a:t> </a:t>
            </a:r>
            <a:r>
              <a:rPr sz="2400" dirty="0">
                <a:latin typeface="Comic Sans MS"/>
                <a:cs typeface="Comic Sans MS"/>
              </a:rPr>
              <a:t>simultan</a:t>
            </a:r>
            <a:r>
              <a:rPr sz="2400" spc="-15" dirty="0">
                <a:latin typeface="Comic Sans MS"/>
                <a:cs typeface="Comic Sans MS"/>
              </a:rPr>
              <a:t>e</a:t>
            </a:r>
            <a:r>
              <a:rPr sz="2400" dirty="0">
                <a:latin typeface="Comic Sans MS"/>
                <a:cs typeface="Comic Sans MS"/>
              </a:rPr>
              <a:t>ous</a:t>
            </a:r>
            <a:r>
              <a:rPr sz="2400" spc="100" dirty="0">
                <a:latin typeface="Times New Roman"/>
                <a:cs typeface="Times New Roman"/>
              </a:rPr>
              <a:t> </a:t>
            </a:r>
            <a:r>
              <a:rPr sz="2400" spc="-5" dirty="0">
                <a:latin typeface="Comic Sans MS"/>
                <a:cs typeface="Comic Sans MS"/>
              </a:rPr>
              <a:t>transmis</a:t>
            </a:r>
            <a:r>
              <a:rPr sz="2400" spc="-10" dirty="0">
                <a:latin typeface="Comic Sans MS"/>
                <a:cs typeface="Comic Sans MS"/>
              </a:rPr>
              <a:t>s</a:t>
            </a:r>
            <a:r>
              <a:rPr sz="2400" spc="-5" dirty="0">
                <a:latin typeface="Comic Sans MS"/>
                <a:cs typeface="Comic Sans MS"/>
              </a:rPr>
              <a:t>ion</a:t>
            </a:r>
            <a:r>
              <a:rPr sz="2400" dirty="0">
                <a:latin typeface="Comic Sans MS"/>
                <a:cs typeface="Comic Sans MS"/>
              </a:rPr>
              <a:t>s</a:t>
            </a:r>
            <a:r>
              <a:rPr sz="2400" spc="95" dirty="0">
                <a:latin typeface="Times New Roman"/>
                <a:cs typeface="Times New Roman"/>
              </a:rPr>
              <a:t> </a:t>
            </a:r>
            <a:r>
              <a:rPr sz="2400" spc="-5" dirty="0">
                <a:latin typeface="Comic Sans MS"/>
                <a:cs typeface="Comic Sans MS"/>
              </a:rPr>
              <a:t>b</a:t>
            </a:r>
            <a:r>
              <a:rPr sz="2400" dirty="0">
                <a:latin typeface="Comic Sans MS"/>
                <a:cs typeface="Comic Sans MS"/>
              </a:rPr>
              <a:t>y</a:t>
            </a:r>
            <a:r>
              <a:rPr sz="2400" spc="110" dirty="0">
                <a:latin typeface="Times New Roman"/>
                <a:cs typeface="Times New Roman"/>
              </a:rPr>
              <a:t> </a:t>
            </a:r>
            <a:r>
              <a:rPr sz="2400" spc="-5" dirty="0">
                <a:latin typeface="Comic Sans MS"/>
                <a:cs typeface="Comic Sans MS"/>
              </a:rPr>
              <a:t>nod</a:t>
            </a:r>
            <a:r>
              <a:rPr sz="2400" spc="-10" dirty="0">
                <a:latin typeface="Comic Sans MS"/>
                <a:cs typeface="Comic Sans MS"/>
              </a:rPr>
              <a:t>e</a:t>
            </a:r>
            <a:r>
              <a:rPr sz="2400" dirty="0">
                <a:latin typeface="Comic Sans MS"/>
                <a:cs typeface="Comic Sans MS"/>
              </a:rPr>
              <a:t>s:</a:t>
            </a:r>
            <a:endParaRPr sz="2400">
              <a:latin typeface="Comic Sans MS"/>
              <a:cs typeface="Comic Sans MS"/>
            </a:endParaRPr>
          </a:p>
          <a:p>
            <a:pPr marL="355600"/>
            <a:r>
              <a:rPr sz="2400" spc="-5" dirty="0">
                <a:latin typeface="Comic Sans MS"/>
                <a:cs typeface="Comic Sans MS"/>
              </a:rPr>
              <a:t>interfer</a:t>
            </a:r>
            <a:r>
              <a:rPr sz="2400" spc="-10" dirty="0">
                <a:latin typeface="Comic Sans MS"/>
                <a:cs typeface="Comic Sans MS"/>
              </a:rPr>
              <a:t>e</a:t>
            </a:r>
            <a:r>
              <a:rPr sz="2400" spc="-20" dirty="0">
                <a:latin typeface="Comic Sans MS"/>
                <a:cs typeface="Comic Sans MS"/>
              </a:rPr>
              <a:t>nce</a:t>
            </a:r>
            <a:endParaRPr sz="2400">
              <a:latin typeface="Comic Sans MS"/>
              <a:cs typeface="Comic Sans MS"/>
            </a:endParaRPr>
          </a:p>
          <a:p>
            <a:pPr marL="755650" lvl="1" indent="-285750">
              <a:spcBef>
                <a:spcPts val="495"/>
              </a:spcBef>
              <a:buClr>
                <a:srgbClr val="000098"/>
              </a:buClr>
              <a:buFont typeface="Wingdings"/>
              <a:buChar char=""/>
              <a:tabLst>
                <a:tab pos="755650" algn="l"/>
              </a:tabLst>
            </a:pPr>
            <a:r>
              <a:rPr sz="2000" spc="-15" dirty="0">
                <a:solidFill>
                  <a:srgbClr val="FF0000"/>
                </a:solidFill>
                <a:latin typeface="Comic Sans MS"/>
                <a:cs typeface="Comic Sans MS"/>
              </a:rPr>
              <a:t>collision</a:t>
            </a:r>
            <a:r>
              <a:rPr sz="2000" spc="114" dirty="0">
                <a:solidFill>
                  <a:srgbClr val="FF0000"/>
                </a:solidFill>
                <a:latin typeface="Times New Roman"/>
                <a:cs typeface="Times New Roman"/>
              </a:rPr>
              <a:t> </a:t>
            </a:r>
            <a:r>
              <a:rPr sz="2000" spc="-15" dirty="0">
                <a:latin typeface="Comic Sans MS"/>
                <a:cs typeface="Comic Sans MS"/>
              </a:rPr>
              <a:t>if</a:t>
            </a:r>
            <a:r>
              <a:rPr sz="2000" spc="100"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10" dirty="0">
                <a:latin typeface="Times New Roman"/>
                <a:cs typeface="Times New Roman"/>
              </a:rPr>
              <a:t> </a:t>
            </a:r>
            <a:r>
              <a:rPr sz="2000" spc="-15" dirty="0">
                <a:latin typeface="Comic Sans MS"/>
                <a:cs typeface="Comic Sans MS"/>
              </a:rPr>
              <a:t>receive</a:t>
            </a:r>
            <a:r>
              <a:rPr sz="2000" spc="-10" dirty="0">
                <a:latin typeface="Comic Sans MS"/>
                <a:cs typeface="Comic Sans MS"/>
              </a:rPr>
              <a:t>s</a:t>
            </a:r>
            <a:r>
              <a:rPr sz="2000" spc="130" dirty="0">
                <a:latin typeface="Times New Roman"/>
                <a:cs typeface="Times New Roman"/>
              </a:rPr>
              <a:t> </a:t>
            </a:r>
            <a:r>
              <a:rPr sz="2000" spc="-20" dirty="0">
                <a:latin typeface="Comic Sans MS"/>
                <a:cs typeface="Comic Sans MS"/>
              </a:rPr>
              <a:t>tw</a:t>
            </a:r>
            <a:r>
              <a:rPr sz="2000" spc="-15" dirty="0">
                <a:latin typeface="Comic Sans MS"/>
                <a:cs typeface="Comic Sans MS"/>
              </a:rPr>
              <a:t>o</a:t>
            </a:r>
            <a:r>
              <a:rPr sz="2000" spc="90" dirty="0">
                <a:latin typeface="Times New Roman"/>
                <a:cs typeface="Times New Roman"/>
              </a:rPr>
              <a:t> </a:t>
            </a:r>
            <a:r>
              <a:rPr sz="2000" spc="-10" dirty="0">
                <a:latin typeface="Comic Sans MS"/>
                <a:cs typeface="Comic Sans MS"/>
              </a:rPr>
              <a:t>or</a:t>
            </a:r>
            <a:r>
              <a:rPr sz="2000" spc="100" dirty="0">
                <a:latin typeface="Times New Roman"/>
                <a:cs typeface="Times New Roman"/>
              </a:rPr>
              <a:t> </a:t>
            </a:r>
            <a:r>
              <a:rPr sz="2000" spc="-15" dirty="0">
                <a:latin typeface="Comic Sans MS"/>
                <a:cs typeface="Comic Sans MS"/>
              </a:rPr>
              <a:t>more</a:t>
            </a:r>
            <a:r>
              <a:rPr sz="2000" spc="100" dirty="0">
                <a:latin typeface="Times New Roman"/>
                <a:cs typeface="Times New Roman"/>
              </a:rPr>
              <a:t> </a:t>
            </a:r>
            <a:r>
              <a:rPr sz="2000" spc="-10" dirty="0">
                <a:latin typeface="Comic Sans MS"/>
                <a:cs typeface="Comic Sans MS"/>
              </a:rPr>
              <a:t>signa</a:t>
            </a:r>
            <a:r>
              <a:rPr sz="2000" spc="-20" dirty="0">
                <a:latin typeface="Comic Sans MS"/>
                <a:cs typeface="Comic Sans MS"/>
              </a:rPr>
              <a:t>l</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at</a:t>
            </a:r>
            <a:r>
              <a:rPr sz="2000" spc="95" dirty="0">
                <a:latin typeface="Times New Roman"/>
                <a:cs typeface="Times New Roman"/>
              </a:rPr>
              <a:t> </a:t>
            </a:r>
            <a:r>
              <a:rPr sz="2000" spc="-20" dirty="0">
                <a:latin typeface="Comic Sans MS"/>
                <a:cs typeface="Comic Sans MS"/>
              </a:rPr>
              <a:t>th</a:t>
            </a:r>
            <a:r>
              <a:rPr sz="2000" spc="-15" dirty="0">
                <a:latin typeface="Comic Sans MS"/>
                <a:cs typeface="Comic Sans MS"/>
              </a:rPr>
              <a:t>e</a:t>
            </a:r>
            <a:r>
              <a:rPr sz="2000" spc="95" dirty="0">
                <a:latin typeface="Times New Roman"/>
                <a:cs typeface="Times New Roman"/>
              </a:rPr>
              <a:t> </a:t>
            </a:r>
            <a:r>
              <a:rPr sz="2000" spc="-15" dirty="0">
                <a:latin typeface="Comic Sans MS"/>
                <a:cs typeface="Comic Sans MS"/>
              </a:rPr>
              <a:t>same</a:t>
            </a:r>
            <a:r>
              <a:rPr sz="2000" spc="100" dirty="0">
                <a:latin typeface="Times New Roman"/>
                <a:cs typeface="Times New Roman"/>
              </a:rPr>
              <a:t> </a:t>
            </a:r>
            <a:r>
              <a:rPr sz="2000" spc="-20" dirty="0">
                <a:latin typeface="Comic Sans MS"/>
                <a:cs typeface="Comic Sans MS"/>
              </a:rPr>
              <a:t>time</a:t>
            </a:r>
            <a:endParaRPr sz="2000">
              <a:latin typeface="Comic Sans MS"/>
              <a:cs typeface="Comic Sans MS"/>
            </a:endParaRPr>
          </a:p>
          <a:p>
            <a:pPr marL="12700">
              <a:spcBef>
                <a:spcPts val="459"/>
              </a:spcBef>
            </a:pPr>
            <a:r>
              <a:rPr sz="2500" u="heavy" spc="-60" dirty="0">
                <a:solidFill>
                  <a:srgbClr val="FF0000"/>
                </a:solidFill>
                <a:latin typeface="Comic Sans MS"/>
                <a:cs typeface="Comic Sans MS"/>
              </a:rPr>
              <a:t>multiple</a:t>
            </a:r>
            <a:r>
              <a:rPr sz="2500" u="heavy" spc="-45" dirty="0">
                <a:solidFill>
                  <a:srgbClr val="FF0000"/>
                </a:solidFill>
                <a:latin typeface="Comic Sans MS"/>
                <a:cs typeface="Comic Sans MS"/>
              </a:rPr>
              <a:t> </a:t>
            </a:r>
            <a:r>
              <a:rPr sz="2500" u="heavy" spc="-65" dirty="0">
                <a:solidFill>
                  <a:srgbClr val="FF0000"/>
                </a:solidFill>
                <a:latin typeface="Comic Sans MS"/>
                <a:cs typeface="Comic Sans MS"/>
              </a:rPr>
              <a:t>access</a:t>
            </a:r>
            <a:r>
              <a:rPr sz="2500" u="heavy" spc="-60" dirty="0">
                <a:solidFill>
                  <a:srgbClr val="FF0000"/>
                </a:solidFill>
                <a:latin typeface="Comic Sans MS"/>
                <a:cs typeface="Comic Sans MS"/>
              </a:rPr>
              <a:t> </a:t>
            </a:r>
            <a:r>
              <a:rPr sz="2500" u="heavy" spc="-55" dirty="0">
                <a:solidFill>
                  <a:srgbClr val="FF0000"/>
                </a:solidFill>
                <a:latin typeface="Comic Sans MS"/>
                <a:cs typeface="Comic Sans MS"/>
              </a:rPr>
              <a:t>prot</a:t>
            </a:r>
            <a:r>
              <a:rPr sz="2500" u="heavy" spc="-70" dirty="0">
                <a:solidFill>
                  <a:srgbClr val="FF0000"/>
                </a:solidFill>
                <a:latin typeface="Comic Sans MS"/>
                <a:cs typeface="Comic Sans MS"/>
              </a:rPr>
              <a:t>o</a:t>
            </a:r>
            <a:r>
              <a:rPr sz="2500" u="heavy" spc="-55" dirty="0">
                <a:solidFill>
                  <a:srgbClr val="FF0000"/>
                </a:solidFill>
                <a:latin typeface="Comic Sans MS"/>
                <a:cs typeface="Comic Sans MS"/>
              </a:rPr>
              <a:t>col</a:t>
            </a:r>
            <a:endParaRPr sz="2500">
              <a:latin typeface="Comic Sans MS"/>
              <a:cs typeface="Comic Sans MS"/>
            </a:endParaRPr>
          </a:p>
          <a:p>
            <a:pPr marL="355600" marR="175260" indent="-342900">
              <a:spcBef>
                <a:spcPts val="555"/>
              </a:spcBef>
              <a:buClr>
                <a:srgbClr val="000098"/>
              </a:buClr>
              <a:buSzPct val="75000"/>
              <a:buFont typeface="Wingdings"/>
              <a:buChar char=""/>
              <a:tabLst>
                <a:tab pos="355600" algn="l"/>
              </a:tabLst>
            </a:pPr>
            <a:r>
              <a:rPr sz="2400" spc="-5" dirty="0">
                <a:latin typeface="Comic Sans MS"/>
                <a:cs typeface="Comic Sans MS"/>
              </a:rPr>
              <a:t>distribute</a:t>
            </a:r>
            <a:r>
              <a:rPr sz="2400" dirty="0">
                <a:latin typeface="Comic Sans MS"/>
                <a:cs typeface="Comic Sans MS"/>
              </a:rPr>
              <a:t>d</a:t>
            </a:r>
            <a:r>
              <a:rPr sz="2400" spc="130" dirty="0">
                <a:latin typeface="Times New Roman"/>
                <a:cs typeface="Times New Roman"/>
              </a:rPr>
              <a:t> </a:t>
            </a:r>
            <a:r>
              <a:rPr sz="2400" spc="-15" dirty="0">
                <a:latin typeface="Comic Sans MS"/>
                <a:cs typeface="Comic Sans MS"/>
              </a:rPr>
              <a:t>alg</a:t>
            </a:r>
            <a:r>
              <a:rPr sz="2400" spc="-25" dirty="0">
                <a:latin typeface="Comic Sans MS"/>
                <a:cs typeface="Comic Sans MS"/>
              </a:rPr>
              <a:t>o</a:t>
            </a:r>
            <a:r>
              <a:rPr sz="2400" spc="-5" dirty="0">
                <a:latin typeface="Comic Sans MS"/>
                <a:cs typeface="Comic Sans MS"/>
              </a:rPr>
              <a:t>rith</a:t>
            </a:r>
            <a:r>
              <a:rPr sz="2400" dirty="0">
                <a:latin typeface="Comic Sans MS"/>
                <a:cs typeface="Comic Sans MS"/>
              </a:rPr>
              <a:t>m</a:t>
            </a:r>
            <a:r>
              <a:rPr sz="2400" spc="110" dirty="0">
                <a:latin typeface="Times New Roman"/>
                <a:cs typeface="Times New Roman"/>
              </a:rPr>
              <a:t> </a:t>
            </a:r>
            <a:r>
              <a:rPr sz="2400" spc="-20" dirty="0">
                <a:latin typeface="Comic Sans MS"/>
                <a:cs typeface="Comic Sans MS"/>
              </a:rPr>
              <a:t>tha</a:t>
            </a:r>
            <a:r>
              <a:rPr sz="2400" spc="-15" dirty="0">
                <a:latin typeface="Comic Sans MS"/>
                <a:cs typeface="Comic Sans MS"/>
              </a:rPr>
              <a:t>t</a:t>
            </a:r>
            <a:r>
              <a:rPr sz="2400" spc="95" dirty="0">
                <a:latin typeface="Times New Roman"/>
                <a:cs typeface="Times New Roman"/>
              </a:rPr>
              <a:t> </a:t>
            </a:r>
            <a:r>
              <a:rPr sz="2400" spc="-5" dirty="0">
                <a:latin typeface="Comic Sans MS"/>
                <a:cs typeface="Comic Sans MS"/>
              </a:rPr>
              <a:t>determine</a:t>
            </a:r>
            <a:r>
              <a:rPr sz="2400" dirty="0">
                <a:latin typeface="Comic Sans MS"/>
                <a:cs typeface="Comic Sans MS"/>
              </a:rPr>
              <a:t>s</a:t>
            </a:r>
            <a:r>
              <a:rPr sz="2400" spc="120" dirty="0">
                <a:latin typeface="Times New Roman"/>
                <a:cs typeface="Times New Roman"/>
              </a:rPr>
              <a:t> </a:t>
            </a:r>
            <a:r>
              <a:rPr sz="2400" spc="-15" dirty="0">
                <a:latin typeface="Comic Sans MS"/>
                <a:cs typeface="Comic Sans MS"/>
              </a:rPr>
              <a:t>how</a:t>
            </a:r>
            <a:r>
              <a:rPr sz="2400" spc="100" dirty="0">
                <a:latin typeface="Times New Roman"/>
                <a:cs typeface="Times New Roman"/>
              </a:rPr>
              <a:t> </a:t>
            </a:r>
            <a:r>
              <a:rPr sz="2400" spc="-5" dirty="0">
                <a:latin typeface="Comic Sans MS"/>
                <a:cs typeface="Comic Sans MS"/>
              </a:rPr>
              <a:t>nodes</a:t>
            </a:r>
            <a:r>
              <a:rPr sz="2400" spc="-5" dirty="0">
                <a:latin typeface="Times New Roman"/>
                <a:cs typeface="Times New Roman"/>
              </a:rPr>
              <a:t> </a:t>
            </a:r>
            <a:r>
              <a:rPr sz="2400" spc="-15" dirty="0">
                <a:latin typeface="Comic Sans MS"/>
                <a:cs typeface="Comic Sans MS"/>
              </a:rPr>
              <a:t>share</a:t>
            </a:r>
            <a:r>
              <a:rPr sz="2400" spc="90" dirty="0">
                <a:latin typeface="Times New Roman"/>
                <a:cs typeface="Times New Roman"/>
              </a:rPr>
              <a:t> </a:t>
            </a:r>
            <a:r>
              <a:rPr sz="2400" spc="-15" dirty="0">
                <a:latin typeface="Comic Sans MS"/>
                <a:cs typeface="Comic Sans MS"/>
              </a:rPr>
              <a:t>channel,</a:t>
            </a:r>
            <a:r>
              <a:rPr sz="2400" spc="114" dirty="0">
                <a:latin typeface="Times New Roman"/>
                <a:cs typeface="Times New Roman"/>
              </a:rPr>
              <a:t> </a:t>
            </a:r>
            <a:r>
              <a:rPr sz="2400" spc="-5" dirty="0">
                <a:latin typeface="Comic Sans MS"/>
                <a:cs typeface="Comic Sans MS"/>
              </a:rPr>
              <a:t>i.e.</a:t>
            </a:r>
            <a:r>
              <a:rPr sz="2400" dirty="0">
                <a:latin typeface="Comic Sans MS"/>
                <a:cs typeface="Comic Sans MS"/>
              </a:rPr>
              <a:t>,</a:t>
            </a:r>
            <a:r>
              <a:rPr sz="2400" spc="120" dirty="0">
                <a:latin typeface="Times New Roman"/>
                <a:cs typeface="Times New Roman"/>
              </a:rPr>
              <a:t> </a:t>
            </a:r>
            <a:r>
              <a:rPr sz="2400" spc="-5" dirty="0">
                <a:latin typeface="Comic Sans MS"/>
                <a:cs typeface="Comic Sans MS"/>
              </a:rPr>
              <a:t>determin</a:t>
            </a:r>
            <a:r>
              <a:rPr sz="2400" dirty="0">
                <a:latin typeface="Comic Sans MS"/>
                <a:cs typeface="Comic Sans MS"/>
              </a:rPr>
              <a:t>e</a:t>
            </a:r>
            <a:r>
              <a:rPr sz="2400" spc="130" dirty="0">
                <a:latin typeface="Times New Roman"/>
                <a:cs typeface="Times New Roman"/>
              </a:rPr>
              <a:t> </a:t>
            </a:r>
            <a:r>
              <a:rPr sz="2400" spc="-5" dirty="0">
                <a:latin typeface="Comic Sans MS"/>
                <a:cs typeface="Comic Sans MS"/>
              </a:rPr>
              <a:t>whe</a:t>
            </a:r>
            <a:r>
              <a:rPr sz="2400" dirty="0">
                <a:latin typeface="Comic Sans MS"/>
                <a:cs typeface="Comic Sans MS"/>
              </a:rPr>
              <a:t>n</a:t>
            </a:r>
            <a:r>
              <a:rPr sz="2400" spc="110" dirty="0">
                <a:latin typeface="Times New Roman"/>
                <a:cs typeface="Times New Roman"/>
              </a:rPr>
              <a:t> </a:t>
            </a:r>
            <a:r>
              <a:rPr sz="2400" spc="-5" dirty="0">
                <a:latin typeface="Comic Sans MS"/>
                <a:cs typeface="Comic Sans MS"/>
              </a:rPr>
              <a:t>n</a:t>
            </a:r>
            <a:r>
              <a:rPr sz="2400" spc="-10" dirty="0">
                <a:latin typeface="Comic Sans MS"/>
                <a:cs typeface="Comic Sans MS"/>
              </a:rPr>
              <a:t>o</a:t>
            </a:r>
            <a:r>
              <a:rPr sz="2400" spc="-5" dirty="0">
                <a:latin typeface="Comic Sans MS"/>
                <a:cs typeface="Comic Sans MS"/>
              </a:rPr>
              <a:t>d</a:t>
            </a:r>
            <a:r>
              <a:rPr sz="2400" dirty="0">
                <a:latin typeface="Comic Sans MS"/>
                <a:cs typeface="Comic Sans MS"/>
              </a:rPr>
              <a:t>e</a:t>
            </a:r>
            <a:r>
              <a:rPr sz="2400" spc="114" dirty="0">
                <a:latin typeface="Times New Roman"/>
                <a:cs typeface="Times New Roman"/>
              </a:rPr>
              <a:t> </a:t>
            </a:r>
            <a:r>
              <a:rPr sz="2400" spc="-15" dirty="0">
                <a:latin typeface="Comic Sans MS"/>
                <a:cs typeface="Comic Sans MS"/>
              </a:rPr>
              <a:t>can</a:t>
            </a:r>
            <a:r>
              <a:rPr sz="2400" spc="114" dirty="0">
                <a:latin typeface="Times New Roman"/>
                <a:cs typeface="Times New Roman"/>
              </a:rPr>
              <a:t> </a:t>
            </a:r>
            <a:r>
              <a:rPr sz="2400" spc="-5" dirty="0">
                <a:latin typeface="Comic Sans MS"/>
                <a:cs typeface="Comic Sans MS"/>
              </a:rPr>
              <a:t>transmit</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communi</a:t>
            </a:r>
            <a:r>
              <a:rPr sz="2400" spc="-30" dirty="0">
                <a:latin typeface="Comic Sans MS"/>
                <a:cs typeface="Comic Sans MS"/>
              </a:rPr>
              <a:t>c</a:t>
            </a:r>
            <a:r>
              <a:rPr sz="2400" dirty="0">
                <a:latin typeface="Comic Sans MS"/>
                <a:cs typeface="Comic Sans MS"/>
              </a:rPr>
              <a:t>ation</a:t>
            </a:r>
            <a:r>
              <a:rPr sz="2400" spc="130" dirty="0">
                <a:latin typeface="Times New Roman"/>
                <a:cs typeface="Times New Roman"/>
              </a:rPr>
              <a:t> </a:t>
            </a:r>
            <a:r>
              <a:rPr sz="2400" dirty="0">
                <a:latin typeface="Comic Sans MS"/>
                <a:cs typeface="Comic Sans MS"/>
              </a:rPr>
              <a:t>about</a:t>
            </a:r>
            <a:r>
              <a:rPr sz="2400" spc="95" dirty="0">
                <a:latin typeface="Times New Roman"/>
                <a:cs typeface="Times New Roman"/>
              </a:rPr>
              <a:t> </a:t>
            </a:r>
            <a:r>
              <a:rPr sz="2400" spc="-15" dirty="0">
                <a:latin typeface="Comic Sans MS"/>
                <a:cs typeface="Comic Sans MS"/>
              </a:rPr>
              <a:t>channel</a:t>
            </a:r>
            <a:r>
              <a:rPr sz="2400" spc="120" dirty="0">
                <a:latin typeface="Times New Roman"/>
                <a:cs typeface="Times New Roman"/>
              </a:rPr>
              <a:t> </a:t>
            </a:r>
            <a:r>
              <a:rPr sz="2400" dirty="0">
                <a:latin typeface="Comic Sans MS"/>
                <a:cs typeface="Comic Sans MS"/>
              </a:rPr>
              <a:t>sharing</a:t>
            </a:r>
            <a:r>
              <a:rPr sz="2400" spc="110" dirty="0">
                <a:latin typeface="Times New Roman"/>
                <a:cs typeface="Times New Roman"/>
              </a:rPr>
              <a:t> </a:t>
            </a:r>
            <a:r>
              <a:rPr sz="2400" spc="-15" dirty="0">
                <a:latin typeface="Comic Sans MS"/>
                <a:cs typeface="Comic Sans MS"/>
              </a:rPr>
              <a:t>must</a:t>
            </a:r>
            <a:r>
              <a:rPr sz="2400" spc="90" dirty="0">
                <a:latin typeface="Times New Roman"/>
                <a:cs typeface="Times New Roman"/>
              </a:rPr>
              <a:t> </a:t>
            </a:r>
            <a:r>
              <a:rPr sz="2400" spc="-15" dirty="0">
                <a:latin typeface="Comic Sans MS"/>
                <a:cs typeface="Comic Sans MS"/>
              </a:rPr>
              <a:t>use</a:t>
            </a:r>
            <a:r>
              <a:rPr sz="2400" spc="100" dirty="0">
                <a:latin typeface="Times New Roman"/>
                <a:cs typeface="Times New Roman"/>
              </a:rPr>
              <a:t> </a:t>
            </a:r>
            <a:r>
              <a:rPr sz="2400" spc="-15" dirty="0">
                <a:latin typeface="Comic Sans MS"/>
                <a:cs typeface="Comic Sans MS"/>
              </a:rPr>
              <a:t>channel</a:t>
            </a:r>
            <a:endParaRPr sz="2400">
              <a:latin typeface="Comic Sans MS"/>
              <a:cs typeface="Comic Sans MS"/>
            </a:endParaRPr>
          </a:p>
          <a:p>
            <a:pPr marL="355600"/>
            <a:r>
              <a:rPr sz="2400" spc="-5" dirty="0">
                <a:latin typeface="Comic Sans MS"/>
                <a:cs typeface="Comic Sans MS"/>
              </a:rPr>
              <a:t>itself!</a:t>
            </a:r>
            <a:endParaRPr sz="2400">
              <a:latin typeface="Comic Sans MS"/>
              <a:cs typeface="Comic Sans MS"/>
            </a:endParaRPr>
          </a:p>
          <a:p>
            <a:pPr marL="755650" lvl="1" indent="-285750">
              <a:spcBef>
                <a:spcPts val="495"/>
              </a:spcBef>
              <a:buClr>
                <a:srgbClr val="000098"/>
              </a:buClr>
              <a:buFont typeface="Wingdings"/>
              <a:buChar char=""/>
              <a:tabLst>
                <a:tab pos="755650" algn="l"/>
              </a:tabLst>
            </a:pPr>
            <a:r>
              <a:rPr sz="2000" spc="-20" dirty="0">
                <a:latin typeface="Comic Sans MS"/>
                <a:cs typeface="Comic Sans MS"/>
              </a:rPr>
              <a:t>n</a:t>
            </a:r>
            <a:r>
              <a:rPr sz="2000" spc="-15" dirty="0">
                <a:latin typeface="Comic Sans MS"/>
                <a:cs typeface="Comic Sans MS"/>
              </a:rPr>
              <a:t>o</a:t>
            </a:r>
            <a:r>
              <a:rPr sz="2000" spc="100" dirty="0">
                <a:latin typeface="Times New Roman"/>
                <a:cs typeface="Times New Roman"/>
              </a:rPr>
              <a:t> </a:t>
            </a:r>
            <a:r>
              <a:rPr sz="2000" spc="-10" dirty="0">
                <a:latin typeface="Comic Sans MS"/>
                <a:cs typeface="Comic Sans MS"/>
              </a:rPr>
              <a:t>out-</a:t>
            </a:r>
            <a:r>
              <a:rPr sz="2000" spc="-20" dirty="0">
                <a:latin typeface="Comic Sans MS"/>
                <a:cs typeface="Comic Sans MS"/>
              </a:rPr>
              <a:t>of</a:t>
            </a:r>
            <a:r>
              <a:rPr sz="2000" spc="-10" dirty="0">
                <a:latin typeface="Comic Sans MS"/>
                <a:cs typeface="Comic Sans MS"/>
              </a:rPr>
              <a:t>-</a:t>
            </a:r>
            <a:r>
              <a:rPr sz="2000" spc="-20" dirty="0">
                <a:latin typeface="Comic Sans MS"/>
                <a:cs typeface="Comic Sans MS"/>
              </a:rPr>
              <a:t>ban</a:t>
            </a:r>
            <a:r>
              <a:rPr sz="2000" spc="-15" dirty="0">
                <a:latin typeface="Comic Sans MS"/>
                <a:cs typeface="Comic Sans MS"/>
              </a:rPr>
              <a:t>d</a:t>
            </a:r>
            <a:r>
              <a:rPr sz="2000" spc="110" dirty="0">
                <a:latin typeface="Times New Roman"/>
                <a:cs typeface="Times New Roman"/>
              </a:rPr>
              <a:t> </a:t>
            </a:r>
            <a:r>
              <a:rPr sz="2000" spc="-15" dirty="0">
                <a:latin typeface="Comic Sans MS"/>
                <a:cs typeface="Comic Sans MS"/>
              </a:rPr>
              <a:t>ch</a:t>
            </a:r>
            <a:r>
              <a:rPr sz="2000" spc="-25" dirty="0">
                <a:latin typeface="Comic Sans MS"/>
                <a:cs typeface="Comic Sans MS"/>
              </a:rPr>
              <a:t>a</a:t>
            </a:r>
            <a:r>
              <a:rPr sz="2000" spc="-20" dirty="0">
                <a:latin typeface="Comic Sans MS"/>
                <a:cs typeface="Comic Sans MS"/>
              </a:rPr>
              <a:t>nne</a:t>
            </a:r>
            <a:r>
              <a:rPr sz="2000" spc="-10" dirty="0">
                <a:latin typeface="Comic Sans MS"/>
                <a:cs typeface="Comic Sans MS"/>
              </a:rPr>
              <a:t>l</a:t>
            </a:r>
            <a:r>
              <a:rPr sz="2000" spc="114" dirty="0">
                <a:latin typeface="Times New Roman"/>
                <a:cs typeface="Times New Roman"/>
              </a:rPr>
              <a:t> </a:t>
            </a:r>
            <a:r>
              <a:rPr sz="2000" spc="-20" dirty="0">
                <a:latin typeface="Comic Sans MS"/>
                <a:cs typeface="Comic Sans MS"/>
              </a:rPr>
              <a:t>fo</a:t>
            </a:r>
            <a:r>
              <a:rPr sz="2000" spc="-10" dirty="0">
                <a:latin typeface="Comic Sans MS"/>
                <a:cs typeface="Comic Sans MS"/>
              </a:rPr>
              <a:t>r</a:t>
            </a:r>
            <a:r>
              <a:rPr sz="2000" spc="95" dirty="0">
                <a:latin typeface="Times New Roman"/>
                <a:cs typeface="Times New Roman"/>
              </a:rPr>
              <a:t> </a:t>
            </a:r>
            <a:r>
              <a:rPr sz="2000" spc="-10" dirty="0">
                <a:latin typeface="Comic Sans MS"/>
                <a:cs typeface="Comic Sans MS"/>
              </a:rPr>
              <a:t>coordination</a:t>
            </a:r>
            <a:endParaRPr sz="2000">
              <a:latin typeface="Comic Sans MS"/>
              <a:cs typeface="Comic Sans MS"/>
            </a:endParaRPr>
          </a:p>
        </p:txBody>
      </p:sp>
      <p:sp>
        <p:nvSpPr>
          <p:cNvPr id="5" name="Date Placeholder 4"/>
          <p:cNvSpPr>
            <a:spLocks noGrp="1"/>
          </p:cNvSpPr>
          <p:nvPr>
            <p:ph type="dt" sz="half" idx="10"/>
          </p:nvPr>
        </p:nvSpPr>
        <p:spPr/>
        <p:txBody>
          <a:bodyPr/>
          <a:lstStyle/>
          <a:p>
            <a:pPr>
              <a:defRPr/>
            </a:pPr>
            <a:fld id="{9242ACBC-FFAE-4C99-85B9-FB741A4B22A5}" type="datetime1">
              <a:rPr lang="en-US" smtClean="0"/>
              <a:t>8/1/2022</a:t>
            </a:fld>
            <a:endParaRPr lang="en-US"/>
          </a:p>
        </p:txBody>
      </p:sp>
      <p:sp>
        <p:nvSpPr>
          <p:cNvPr id="7" name="Slide Number Placeholder 6"/>
          <p:cNvSpPr>
            <a:spLocks noGrp="1"/>
          </p:cNvSpPr>
          <p:nvPr>
            <p:ph type="sldNum" sz="quarter" idx="12"/>
          </p:nvPr>
        </p:nvSpPr>
        <p:spPr/>
        <p:txBody>
          <a:bodyPr/>
          <a:lstStyle/>
          <a:p>
            <a:pPr>
              <a:defRPr/>
            </a:pPr>
            <a:fld id="{E4C85445-B2EB-477F-BE91-EE4EE8348091}" type="slidenum">
              <a:rPr lang="en-US" smtClean="0"/>
              <a:pPr>
                <a:defRPr/>
              </a:pPr>
              <a:t>23</a:t>
            </a:fld>
            <a:endParaRPr lang="en-US"/>
          </a:p>
        </p:txBody>
      </p:sp>
    </p:spTree>
    <p:extLst>
      <p:ext uri="{BB962C8B-B14F-4D97-AF65-F5344CB8AC3E}">
        <p14:creationId xmlns:p14="http://schemas.microsoft.com/office/powerpoint/2010/main" val="2001734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7100" y="7938"/>
            <a:ext cx="7064422" cy="1143000"/>
          </a:xfrm>
        </p:spPr>
        <p:txBody>
          <a:bodyPr/>
          <a:lstStyle/>
          <a:p>
            <a:r>
              <a:rPr lang="en-US" sz="3600" b="1" dirty="0"/>
              <a:t>Multiple Access Links and Protocols</a:t>
            </a:r>
            <a:r>
              <a:rPr lang="en-US" sz="3600" dirty="0"/>
              <a:t> </a:t>
            </a:r>
          </a:p>
        </p:txBody>
      </p:sp>
      <p:sp>
        <p:nvSpPr>
          <p:cNvPr id="3" name="object 3"/>
          <p:cNvSpPr txBox="1"/>
          <p:nvPr/>
        </p:nvSpPr>
        <p:spPr>
          <a:xfrm>
            <a:off x="2136140" y="1681988"/>
            <a:ext cx="8286200" cy="3262432"/>
          </a:xfrm>
          <a:prstGeom prst="rect">
            <a:avLst/>
          </a:prstGeom>
        </p:spPr>
        <p:txBody>
          <a:bodyPr vert="horz" wrap="square" lIns="0" tIns="0" rIns="0" bIns="0" rtlCol="0">
            <a:spAutoFit/>
          </a:bodyPr>
          <a:lstStyle/>
          <a:p>
            <a:pPr marL="12700"/>
            <a:r>
              <a:rPr sz="2400" u="heavy" spc="-5" dirty="0">
                <a:solidFill>
                  <a:srgbClr val="FF0000"/>
                </a:solidFill>
                <a:latin typeface="Comic Sans MS"/>
                <a:cs typeface="Comic Sans MS"/>
              </a:rPr>
              <a:t>Broadcast</a:t>
            </a:r>
            <a:r>
              <a:rPr sz="2400" u="heavy" spc="-15" dirty="0">
                <a:solidFill>
                  <a:srgbClr val="FF0000"/>
                </a:solidFill>
                <a:latin typeface="Comic Sans MS"/>
                <a:cs typeface="Comic Sans MS"/>
              </a:rPr>
              <a:t> channel </a:t>
            </a:r>
            <a:r>
              <a:rPr sz="2400" u="heavy" dirty="0">
                <a:solidFill>
                  <a:srgbClr val="FF0000"/>
                </a:solidFill>
                <a:latin typeface="Comic Sans MS"/>
                <a:cs typeface="Comic Sans MS"/>
              </a:rPr>
              <a:t>of</a:t>
            </a:r>
            <a:r>
              <a:rPr sz="2400" u="heavy" spc="-15" dirty="0">
                <a:solidFill>
                  <a:srgbClr val="FF0000"/>
                </a:solidFill>
                <a:latin typeface="Comic Sans MS"/>
                <a:cs typeface="Comic Sans MS"/>
              </a:rPr>
              <a:t> </a:t>
            </a:r>
            <a:r>
              <a:rPr sz="2400" u="heavy" spc="-5" dirty="0">
                <a:solidFill>
                  <a:srgbClr val="FF0000"/>
                </a:solidFill>
                <a:latin typeface="Comic Sans MS"/>
                <a:cs typeface="Comic Sans MS"/>
              </a:rPr>
              <a:t>rate</a:t>
            </a:r>
            <a:r>
              <a:rPr sz="2400" u="heavy" spc="-25" dirty="0">
                <a:solidFill>
                  <a:srgbClr val="FF0000"/>
                </a:solidFill>
                <a:latin typeface="Comic Sans MS"/>
                <a:cs typeface="Comic Sans MS"/>
              </a:rPr>
              <a:t> </a:t>
            </a:r>
            <a:r>
              <a:rPr sz="2400" u="heavy" dirty="0">
                <a:solidFill>
                  <a:srgbClr val="FF0000"/>
                </a:solidFill>
                <a:latin typeface="Comic Sans MS"/>
                <a:cs typeface="Comic Sans MS"/>
              </a:rPr>
              <a:t>R</a:t>
            </a:r>
            <a:r>
              <a:rPr sz="2400" u="heavy" spc="-20" dirty="0">
                <a:solidFill>
                  <a:srgbClr val="FF0000"/>
                </a:solidFill>
                <a:latin typeface="Comic Sans MS"/>
                <a:cs typeface="Comic Sans MS"/>
              </a:rPr>
              <a:t> bps</a:t>
            </a:r>
            <a:endParaRPr sz="2400" dirty="0">
              <a:latin typeface="Comic Sans MS"/>
              <a:cs typeface="Comic Sans MS"/>
            </a:endParaRPr>
          </a:p>
          <a:p>
            <a:pPr marL="355600" marR="264160" indent="-342900">
              <a:spcBef>
                <a:spcPts val="575"/>
              </a:spcBef>
              <a:buFont typeface="Comic Sans MS"/>
              <a:buAutoNum type="arabicPeriod"/>
              <a:tabLst>
                <a:tab pos="317500" algn="l"/>
              </a:tabLst>
            </a:pPr>
            <a:r>
              <a:rPr sz="2400" spc="-5" dirty="0">
                <a:latin typeface="Comic Sans MS"/>
                <a:cs typeface="Comic Sans MS"/>
              </a:rPr>
              <a:t>whe</a:t>
            </a:r>
            <a:r>
              <a:rPr sz="2400" dirty="0">
                <a:latin typeface="Comic Sans MS"/>
                <a:cs typeface="Comic Sans MS"/>
              </a:rPr>
              <a:t>n</a:t>
            </a:r>
            <a:r>
              <a:rPr sz="2400" spc="110" dirty="0">
                <a:latin typeface="Times New Roman"/>
                <a:cs typeface="Times New Roman"/>
              </a:rPr>
              <a:t> </a:t>
            </a:r>
            <a:r>
              <a:rPr sz="2400" dirty="0">
                <a:latin typeface="Comic Sans MS"/>
                <a:cs typeface="Comic Sans MS"/>
              </a:rPr>
              <a:t>o</a:t>
            </a:r>
            <a:r>
              <a:rPr sz="2400" spc="-10" dirty="0">
                <a:latin typeface="Comic Sans MS"/>
                <a:cs typeface="Comic Sans MS"/>
              </a:rPr>
              <a:t>n</a:t>
            </a:r>
            <a:r>
              <a:rPr sz="2400" spc="-15" dirty="0">
                <a:latin typeface="Comic Sans MS"/>
                <a:cs typeface="Comic Sans MS"/>
              </a:rPr>
              <a:t>e</a:t>
            </a:r>
            <a:r>
              <a:rPr sz="2400" spc="114" dirty="0">
                <a:latin typeface="Times New Roman"/>
                <a:cs typeface="Times New Roman"/>
              </a:rPr>
              <a:t> </a:t>
            </a:r>
            <a:r>
              <a:rPr sz="2400" spc="-5" dirty="0">
                <a:latin typeface="Comic Sans MS"/>
                <a:cs typeface="Comic Sans MS"/>
              </a:rPr>
              <a:t>nod</a:t>
            </a:r>
            <a:r>
              <a:rPr sz="2400" dirty="0">
                <a:latin typeface="Comic Sans MS"/>
                <a:cs typeface="Comic Sans MS"/>
              </a:rPr>
              <a:t>e</a:t>
            </a:r>
            <a:r>
              <a:rPr sz="2400" spc="120" dirty="0">
                <a:latin typeface="Times New Roman"/>
                <a:cs typeface="Times New Roman"/>
              </a:rPr>
              <a:t> </a:t>
            </a:r>
            <a:r>
              <a:rPr sz="2400" spc="5" dirty="0">
                <a:latin typeface="Comic Sans MS"/>
                <a:cs typeface="Comic Sans MS"/>
              </a:rPr>
              <a:t>w</a:t>
            </a:r>
            <a:r>
              <a:rPr sz="2400" dirty="0">
                <a:latin typeface="Comic Sans MS"/>
                <a:cs typeface="Comic Sans MS"/>
              </a:rPr>
              <a:t>ants</a:t>
            </a:r>
            <a:r>
              <a:rPr sz="2400" spc="95"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00" dirty="0">
                <a:latin typeface="Times New Roman"/>
                <a:cs typeface="Times New Roman"/>
              </a:rPr>
              <a:t> </a:t>
            </a:r>
            <a:r>
              <a:rPr sz="2400" spc="-5" dirty="0">
                <a:latin typeface="Comic Sans MS"/>
                <a:cs typeface="Comic Sans MS"/>
              </a:rPr>
              <a:t>transmit</a:t>
            </a:r>
            <a:r>
              <a:rPr sz="2400" dirty="0">
                <a:latin typeface="Comic Sans MS"/>
                <a:cs typeface="Comic Sans MS"/>
              </a:rPr>
              <a:t>,</a:t>
            </a:r>
            <a:r>
              <a:rPr sz="2400" spc="95" dirty="0">
                <a:latin typeface="Times New Roman"/>
                <a:cs typeface="Times New Roman"/>
              </a:rPr>
              <a:t> </a:t>
            </a:r>
            <a:r>
              <a:rPr sz="2400" spc="-5" dirty="0">
                <a:latin typeface="Comic Sans MS"/>
                <a:cs typeface="Comic Sans MS"/>
              </a:rPr>
              <a:t>i</a:t>
            </a:r>
            <a:r>
              <a:rPr sz="2400" dirty="0">
                <a:latin typeface="Comic Sans MS"/>
                <a:cs typeface="Comic Sans MS"/>
              </a:rPr>
              <a:t>t</a:t>
            </a:r>
            <a:r>
              <a:rPr sz="2400" spc="114" dirty="0">
                <a:latin typeface="Times New Roman"/>
                <a:cs typeface="Times New Roman"/>
              </a:rPr>
              <a:t> </a:t>
            </a:r>
            <a:r>
              <a:rPr sz="2400" spc="-25" dirty="0">
                <a:latin typeface="Comic Sans MS"/>
                <a:cs typeface="Comic Sans MS"/>
              </a:rPr>
              <a:t>c</a:t>
            </a:r>
            <a:r>
              <a:rPr sz="2400" dirty="0">
                <a:latin typeface="Comic Sans MS"/>
                <a:cs typeface="Comic Sans MS"/>
              </a:rPr>
              <a:t>an</a:t>
            </a:r>
            <a:r>
              <a:rPr sz="2400" spc="120" dirty="0">
                <a:latin typeface="Times New Roman"/>
                <a:cs typeface="Times New Roman"/>
              </a:rPr>
              <a:t> </a:t>
            </a:r>
            <a:r>
              <a:rPr sz="2400" dirty="0">
                <a:latin typeface="Comic Sans MS"/>
                <a:cs typeface="Comic Sans MS"/>
              </a:rPr>
              <a:t>send</a:t>
            </a:r>
            <a:r>
              <a:rPr sz="2400" spc="110" dirty="0">
                <a:latin typeface="Times New Roman"/>
                <a:cs typeface="Times New Roman"/>
              </a:rPr>
              <a:t> </a:t>
            </a:r>
            <a:r>
              <a:rPr sz="2400" spc="-15" dirty="0">
                <a:latin typeface="Comic Sans MS"/>
                <a:cs typeface="Comic Sans MS"/>
              </a:rPr>
              <a:t>at</a:t>
            </a:r>
            <a:r>
              <a:rPr sz="2400" spc="-10" dirty="0">
                <a:latin typeface="Times New Roman"/>
                <a:cs typeface="Times New Roman"/>
              </a:rPr>
              <a:t> </a:t>
            </a:r>
            <a:r>
              <a:rPr sz="2400" spc="-5" dirty="0">
                <a:latin typeface="Comic Sans MS"/>
                <a:cs typeface="Comic Sans MS"/>
              </a:rPr>
              <a:t>rat</a:t>
            </a:r>
            <a:r>
              <a:rPr sz="2400" dirty="0">
                <a:latin typeface="Comic Sans MS"/>
                <a:cs typeface="Comic Sans MS"/>
              </a:rPr>
              <a:t>e</a:t>
            </a:r>
            <a:r>
              <a:rPr sz="2400" spc="105" dirty="0">
                <a:latin typeface="Times New Roman"/>
                <a:cs typeface="Times New Roman"/>
              </a:rPr>
              <a:t> </a:t>
            </a:r>
            <a:r>
              <a:rPr sz="2400" spc="-5" dirty="0">
                <a:latin typeface="Comic Sans MS"/>
                <a:cs typeface="Comic Sans MS"/>
              </a:rPr>
              <a:t>R</a:t>
            </a:r>
            <a:r>
              <a:rPr lang="en-US" sz="2400" spc="-5" dirty="0">
                <a:latin typeface="Comic Sans MS"/>
                <a:cs typeface="Comic Sans MS"/>
              </a:rPr>
              <a:t> bps</a:t>
            </a:r>
            <a:r>
              <a:rPr sz="2400" spc="-5" dirty="0">
                <a:latin typeface="Comic Sans MS"/>
                <a:cs typeface="Comic Sans MS"/>
              </a:rPr>
              <a:t>.</a:t>
            </a:r>
            <a:endParaRPr sz="2400" dirty="0">
              <a:latin typeface="Comic Sans MS"/>
              <a:cs typeface="Comic Sans MS"/>
            </a:endParaRPr>
          </a:p>
          <a:p>
            <a:pPr marL="355600" marR="5080" indent="-342900">
              <a:spcBef>
                <a:spcPts val="575"/>
              </a:spcBef>
              <a:buFont typeface="Comic Sans MS"/>
              <a:buAutoNum type="arabicPeriod"/>
              <a:tabLst>
                <a:tab pos="365760" algn="l"/>
              </a:tabLst>
            </a:pPr>
            <a:r>
              <a:rPr sz="2400" spc="-5" dirty="0">
                <a:latin typeface="Comic Sans MS"/>
                <a:cs typeface="Comic Sans MS"/>
              </a:rPr>
              <a:t>whe</a:t>
            </a:r>
            <a:r>
              <a:rPr sz="2400" dirty="0">
                <a:latin typeface="Comic Sans MS"/>
                <a:cs typeface="Comic Sans MS"/>
              </a:rPr>
              <a:t>n</a:t>
            </a:r>
            <a:r>
              <a:rPr sz="2400" spc="114" dirty="0">
                <a:latin typeface="Times New Roman"/>
                <a:cs typeface="Times New Roman"/>
              </a:rPr>
              <a:t> </a:t>
            </a:r>
            <a:r>
              <a:rPr sz="2400" spc="-25" dirty="0">
                <a:latin typeface="Comic Sans MS"/>
                <a:cs typeface="Comic Sans MS"/>
              </a:rPr>
              <a:t>M</a:t>
            </a:r>
            <a:r>
              <a:rPr sz="2400" spc="114" dirty="0">
                <a:latin typeface="Times New Roman"/>
                <a:cs typeface="Times New Roman"/>
              </a:rPr>
              <a:t> </a:t>
            </a:r>
            <a:r>
              <a:rPr sz="2400" spc="-5" dirty="0">
                <a:latin typeface="Comic Sans MS"/>
                <a:cs typeface="Comic Sans MS"/>
              </a:rPr>
              <a:t>n</a:t>
            </a:r>
            <a:r>
              <a:rPr sz="2400" spc="-10" dirty="0">
                <a:latin typeface="Comic Sans MS"/>
                <a:cs typeface="Comic Sans MS"/>
              </a:rPr>
              <a:t>o</a:t>
            </a:r>
            <a:r>
              <a:rPr sz="2400" spc="-5" dirty="0">
                <a:latin typeface="Comic Sans MS"/>
                <a:cs typeface="Comic Sans MS"/>
              </a:rPr>
              <a:t>de</a:t>
            </a:r>
            <a:r>
              <a:rPr sz="2400" dirty="0">
                <a:latin typeface="Comic Sans MS"/>
                <a:cs typeface="Comic Sans MS"/>
              </a:rPr>
              <a:t>s</a:t>
            </a:r>
            <a:r>
              <a:rPr sz="2400" spc="120" dirty="0">
                <a:latin typeface="Times New Roman"/>
                <a:cs typeface="Times New Roman"/>
              </a:rPr>
              <a:t> </a:t>
            </a:r>
            <a:r>
              <a:rPr sz="2400" spc="-5" dirty="0">
                <a:latin typeface="Comic Sans MS"/>
                <a:cs typeface="Comic Sans MS"/>
              </a:rPr>
              <a:t>wan</a:t>
            </a:r>
            <a:r>
              <a:rPr sz="2400" dirty="0">
                <a:latin typeface="Comic Sans MS"/>
                <a:cs typeface="Comic Sans MS"/>
              </a:rPr>
              <a:t>t</a:t>
            </a:r>
            <a:r>
              <a:rPr sz="2400" spc="105"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00" dirty="0">
                <a:latin typeface="Times New Roman"/>
                <a:cs typeface="Times New Roman"/>
              </a:rPr>
              <a:t> </a:t>
            </a:r>
            <a:r>
              <a:rPr sz="2400" spc="-5" dirty="0">
                <a:latin typeface="Comic Sans MS"/>
                <a:cs typeface="Comic Sans MS"/>
              </a:rPr>
              <a:t>transmit</a:t>
            </a:r>
            <a:r>
              <a:rPr sz="2400" dirty="0">
                <a:latin typeface="Comic Sans MS"/>
                <a:cs typeface="Comic Sans MS"/>
              </a:rPr>
              <a:t>,</a:t>
            </a:r>
            <a:r>
              <a:rPr sz="2400" spc="105" dirty="0">
                <a:latin typeface="Times New Roman"/>
                <a:cs typeface="Times New Roman"/>
              </a:rPr>
              <a:t> </a:t>
            </a:r>
            <a:r>
              <a:rPr sz="2400" spc="-15" dirty="0">
                <a:latin typeface="Comic Sans MS"/>
                <a:cs typeface="Comic Sans MS"/>
              </a:rPr>
              <a:t>each</a:t>
            </a:r>
            <a:r>
              <a:rPr sz="2400" spc="110" dirty="0">
                <a:latin typeface="Times New Roman"/>
                <a:cs typeface="Times New Roman"/>
              </a:rPr>
              <a:t> </a:t>
            </a:r>
            <a:r>
              <a:rPr sz="2400" spc="-15" dirty="0">
                <a:latin typeface="Comic Sans MS"/>
                <a:cs typeface="Comic Sans MS"/>
              </a:rPr>
              <a:t>can</a:t>
            </a:r>
            <a:r>
              <a:rPr sz="2400" spc="110" dirty="0">
                <a:latin typeface="Times New Roman"/>
                <a:cs typeface="Times New Roman"/>
              </a:rPr>
              <a:t> </a:t>
            </a:r>
            <a:r>
              <a:rPr sz="2400" dirty="0">
                <a:latin typeface="Comic Sans MS"/>
                <a:cs typeface="Comic Sans MS"/>
              </a:rPr>
              <a:t>send</a:t>
            </a:r>
            <a:r>
              <a:rPr sz="2400" spc="110" dirty="0">
                <a:latin typeface="Times New Roman"/>
                <a:cs typeface="Times New Roman"/>
              </a:rPr>
              <a:t> </a:t>
            </a:r>
            <a:r>
              <a:rPr sz="2400" spc="-15" dirty="0">
                <a:latin typeface="Comic Sans MS"/>
                <a:cs typeface="Comic Sans MS"/>
              </a:rPr>
              <a:t>at</a:t>
            </a:r>
            <a:r>
              <a:rPr sz="2400" spc="-10" dirty="0">
                <a:latin typeface="Times New Roman"/>
                <a:cs typeface="Times New Roman"/>
              </a:rPr>
              <a:t> </a:t>
            </a:r>
            <a:r>
              <a:rPr sz="2400" spc="-15" dirty="0">
                <a:latin typeface="Comic Sans MS"/>
                <a:cs typeface="Comic Sans MS"/>
              </a:rPr>
              <a:t>average</a:t>
            </a:r>
            <a:r>
              <a:rPr sz="2400" spc="85" dirty="0">
                <a:latin typeface="Times New Roman"/>
                <a:cs typeface="Times New Roman"/>
              </a:rPr>
              <a:t> </a:t>
            </a:r>
            <a:r>
              <a:rPr sz="2400" spc="-5" dirty="0">
                <a:latin typeface="Comic Sans MS"/>
                <a:cs typeface="Comic Sans MS"/>
              </a:rPr>
              <a:t>rat</a:t>
            </a:r>
            <a:r>
              <a:rPr sz="2400" dirty="0">
                <a:latin typeface="Comic Sans MS"/>
                <a:cs typeface="Comic Sans MS"/>
              </a:rPr>
              <a:t>e</a:t>
            </a:r>
            <a:r>
              <a:rPr sz="2400" spc="95" dirty="0">
                <a:latin typeface="Times New Roman"/>
                <a:cs typeface="Times New Roman"/>
              </a:rPr>
              <a:t> </a:t>
            </a:r>
            <a:r>
              <a:rPr sz="2400" spc="-25" dirty="0">
                <a:latin typeface="Comic Sans MS"/>
                <a:cs typeface="Comic Sans MS"/>
              </a:rPr>
              <a:t>R/M</a:t>
            </a:r>
            <a:r>
              <a:rPr lang="en-US" sz="2400" spc="-25" dirty="0">
                <a:latin typeface="Comic Sans MS"/>
                <a:cs typeface="Comic Sans MS"/>
              </a:rPr>
              <a:t> bps</a:t>
            </a:r>
            <a:endParaRPr sz="2400" dirty="0">
              <a:latin typeface="Comic Sans MS"/>
              <a:cs typeface="Comic Sans MS"/>
            </a:endParaRPr>
          </a:p>
          <a:p>
            <a:pPr marL="365125" indent="-352425">
              <a:spcBef>
                <a:spcPts val="575"/>
              </a:spcBef>
              <a:buFont typeface="Comic Sans MS"/>
              <a:buAutoNum type="arabicPeriod"/>
              <a:tabLst>
                <a:tab pos="365760" algn="l"/>
              </a:tabLst>
            </a:pPr>
            <a:r>
              <a:rPr lang="en-US" sz="2400" dirty="0"/>
              <a:t>The protocol is decentralized; that is, there is no master node that represents a single point of failure for the network</a:t>
            </a:r>
          </a:p>
          <a:p>
            <a:pPr marL="365125" indent="-352425">
              <a:spcBef>
                <a:spcPts val="575"/>
              </a:spcBef>
              <a:buFont typeface="Comic Sans MS"/>
              <a:buAutoNum type="arabicPeriod"/>
              <a:tabLst>
                <a:tab pos="365760" algn="l"/>
              </a:tabLst>
            </a:pPr>
            <a:r>
              <a:rPr lang="en-US" sz="2400" dirty="0"/>
              <a:t>The protocol is simple, so that it is inexpensive to implement. </a:t>
            </a:r>
            <a:endParaRPr sz="2400" dirty="0">
              <a:latin typeface="Comic Sans MS"/>
              <a:cs typeface="Comic Sans MS"/>
            </a:endParaRPr>
          </a:p>
        </p:txBody>
      </p:sp>
      <p:sp>
        <p:nvSpPr>
          <p:cNvPr id="5" name="Date Placeholder 4"/>
          <p:cNvSpPr>
            <a:spLocks noGrp="1"/>
          </p:cNvSpPr>
          <p:nvPr>
            <p:ph type="dt" sz="half" idx="10"/>
          </p:nvPr>
        </p:nvSpPr>
        <p:spPr/>
        <p:txBody>
          <a:bodyPr/>
          <a:lstStyle/>
          <a:p>
            <a:pPr>
              <a:defRPr/>
            </a:pPr>
            <a:fld id="{87D73F68-0102-408B-954B-E8A44FF926BF}"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24</a:t>
            </a:fld>
            <a:endParaRPr lang="en-US"/>
          </a:p>
        </p:txBody>
      </p:sp>
    </p:spTree>
    <p:extLst>
      <p:ext uri="{BB962C8B-B14F-4D97-AF65-F5344CB8AC3E}">
        <p14:creationId xmlns:p14="http://schemas.microsoft.com/office/powerpoint/2010/main" val="5532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b="1" dirty="0"/>
              <a:t>Channel Partitioning Protocols</a:t>
            </a:r>
            <a:r>
              <a:rPr lang="en-US" dirty="0"/>
              <a:t> </a:t>
            </a:r>
          </a:p>
        </p:txBody>
      </p:sp>
      <p:sp>
        <p:nvSpPr>
          <p:cNvPr id="3" name="object 3"/>
          <p:cNvSpPr txBox="1"/>
          <p:nvPr/>
        </p:nvSpPr>
        <p:spPr>
          <a:xfrm>
            <a:off x="1974377" y="1366011"/>
            <a:ext cx="8379725" cy="3875420"/>
          </a:xfrm>
          <a:prstGeom prst="rect">
            <a:avLst/>
          </a:prstGeom>
        </p:spPr>
        <p:txBody>
          <a:bodyPr vert="horz" wrap="square" lIns="0" tIns="0" rIns="0" bIns="0" rtlCol="0">
            <a:spAutoFit/>
          </a:bodyPr>
          <a:lstStyle/>
          <a:p>
            <a:pPr marL="12700"/>
            <a:r>
              <a:rPr sz="2400" spc="-15" dirty="0">
                <a:latin typeface="Comic Sans MS"/>
                <a:cs typeface="Comic Sans MS"/>
              </a:rPr>
              <a:t>Three</a:t>
            </a:r>
            <a:r>
              <a:rPr sz="2400" spc="105" dirty="0">
                <a:latin typeface="Times New Roman"/>
                <a:cs typeface="Times New Roman"/>
              </a:rPr>
              <a:t> </a:t>
            </a:r>
            <a:r>
              <a:rPr sz="2400" spc="-5" dirty="0">
                <a:latin typeface="Comic Sans MS"/>
                <a:cs typeface="Comic Sans MS"/>
              </a:rPr>
              <a:t>broa</a:t>
            </a:r>
            <a:r>
              <a:rPr sz="2400" dirty="0">
                <a:latin typeface="Comic Sans MS"/>
                <a:cs typeface="Comic Sans MS"/>
              </a:rPr>
              <a:t>d</a:t>
            </a:r>
            <a:r>
              <a:rPr sz="2400" spc="120" dirty="0">
                <a:latin typeface="Times New Roman"/>
                <a:cs typeface="Times New Roman"/>
              </a:rPr>
              <a:t> </a:t>
            </a:r>
            <a:r>
              <a:rPr sz="2400" spc="-25" dirty="0">
                <a:latin typeface="Comic Sans MS"/>
                <a:cs typeface="Comic Sans MS"/>
              </a:rPr>
              <a:t>c</a:t>
            </a:r>
            <a:r>
              <a:rPr sz="2400" spc="-15" dirty="0">
                <a:latin typeface="Comic Sans MS"/>
                <a:cs typeface="Comic Sans MS"/>
              </a:rPr>
              <a:t>lasses:</a:t>
            </a:r>
            <a:endParaRPr sz="2400" dirty="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solidFill>
                  <a:srgbClr val="FF0000"/>
                </a:solidFill>
                <a:latin typeface="Comic Sans MS"/>
                <a:cs typeface="Comic Sans MS"/>
              </a:rPr>
              <a:t>Channel</a:t>
            </a:r>
            <a:r>
              <a:rPr sz="2400" spc="114" dirty="0">
                <a:solidFill>
                  <a:srgbClr val="FF0000"/>
                </a:solidFill>
                <a:latin typeface="Times New Roman"/>
                <a:cs typeface="Times New Roman"/>
              </a:rPr>
              <a:t> </a:t>
            </a:r>
            <a:r>
              <a:rPr sz="2400" dirty="0">
                <a:solidFill>
                  <a:srgbClr val="FF0000"/>
                </a:solidFill>
                <a:latin typeface="Comic Sans MS"/>
                <a:cs typeface="Comic Sans MS"/>
              </a:rPr>
              <a:t>Partiti</a:t>
            </a:r>
            <a:r>
              <a:rPr sz="2400" spc="-20" dirty="0">
                <a:solidFill>
                  <a:srgbClr val="FF0000"/>
                </a:solidFill>
                <a:latin typeface="Comic Sans MS"/>
                <a:cs typeface="Comic Sans MS"/>
              </a:rPr>
              <a:t>o</a:t>
            </a:r>
            <a:r>
              <a:rPr sz="2400" spc="-5" dirty="0">
                <a:solidFill>
                  <a:srgbClr val="FF0000"/>
                </a:solidFill>
                <a:latin typeface="Comic Sans MS"/>
                <a:cs typeface="Comic Sans MS"/>
              </a:rPr>
              <a:t>ning</a:t>
            </a:r>
            <a:endParaRPr sz="2400" dirty="0">
              <a:latin typeface="Comic Sans MS"/>
              <a:cs typeface="Comic Sans MS"/>
            </a:endParaRPr>
          </a:p>
          <a:p>
            <a:pPr marL="755650" lvl="1" indent="-285750">
              <a:spcBef>
                <a:spcPts val="495"/>
              </a:spcBef>
              <a:buClr>
                <a:srgbClr val="000098"/>
              </a:buClr>
              <a:buFont typeface="Wingdings"/>
              <a:buChar char=""/>
              <a:tabLst>
                <a:tab pos="755650" algn="l"/>
              </a:tabLst>
            </a:pPr>
            <a:r>
              <a:rPr sz="2000" spc="-10" dirty="0">
                <a:latin typeface="Comic Sans MS"/>
                <a:cs typeface="Comic Sans MS"/>
              </a:rPr>
              <a:t>divide</a:t>
            </a:r>
            <a:r>
              <a:rPr sz="2000" spc="15" dirty="0">
                <a:latin typeface="Comic Sans MS"/>
                <a:cs typeface="Comic Sans MS"/>
              </a:rPr>
              <a:t> </a:t>
            </a:r>
            <a:r>
              <a:rPr sz="2000" spc="-15" dirty="0">
                <a:latin typeface="Comic Sans MS"/>
                <a:cs typeface="Comic Sans MS"/>
              </a:rPr>
              <a:t>ch</a:t>
            </a:r>
            <a:r>
              <a:rPr sz="2000" spc="-25" dirty="0">
                <a:latin typeface="Comic Sans MS"/>
                <a:cs typeface="Comic Sans MS"/>
              </a:rPr>
              <a:t>a</a:t>
            </a:r>
            <a:r>
              <a:rPr sz="2000" spc="-10" dirty="0">
                <a:latin typeface="Comic Sans MS"/>
                <a:cs typeface="Comic Sans MS"/>
              </a:rPr>
              <a:t>nnel</a:t>
            </a:r>
            <a:r>
              <a:rPr sz="2000" spc="15" dirty="0">
                <a:latin typeface="Comic Sans MS"/>
                <a:cs typeface="Comic Sans MS"/>
              </a:rPr>
              <a:t> </a:t>
            </a:r>
            <a:r>
              <a:rPr sz="2000" spc="-10" dirty="0">
                <a:latin typeface="Comic Sans MS"/>
                <a:cs typeface="Comic Sans MS"/>
              </a:rPr>
              <a:t>into</a:t>
            </a:r>
            <a:r>
              <a:rPr sz="2000" dirty="0">
                <a:latin typeface="Comic Sans MS"/>
                <a:cs typeface="Comic Sans MS"/>
              </a:rPr>
              <a:t> </a:t>
            </a:r>
            <a:r>
              <a:rPr sz="2000" spc="-10" dirty="0">
                <a:latin typeface="Comic Sans MS"/>
                <a:cs typeface="Comic Sans MS"/>
              </a:rPr>
              <a:t>small</a:t>
            </a:r>
            <a:r>
              <a:rPr sz="2000" spc="-25" dirty="0">
                <a:latin typeface="Comic Sans MS"/>
                <a:cs typeface="Comic Sans MS"/>
              </a:rPr>
              <a:t>e</a:t>
            </a:r>
            <a:r>
              <a:rPr sz="2000" spc="-10" dirty="0">
                <a:latin typeface="Comic Sans MS"/>
                <a:cs typeface="Comic Sans MS"/>
              </a:rPr>
              <a:t>r</a:t>
            </a:r>
            <a:r>
              <a:rPr sz="2000" spc="25" dirty="0">
                <a:latin typeface="Comic Sans MS"/>
                <a:cs typeface="Comic Sans MS"/>
              </a:rPr>
              <a:t> </a:t>
            </a:r>
            <a:r>
              <a:rPr sz="2000" spc="-10" dirty="0">
                <a:latin typeface="Comic Sans MS"/>
                <a:cs typeface="Comic Sans MS"/>
              </a:rPr>
              <a:t>“pi</a:t>
            </a:r>
            <a:r>
              <a:rPr sz="2000" spc="-25" dirty="0">
                <a:latin typeface="Comic Sans MS"/>
                <a:cs typeface="Comic Sans MS"/>
              </a:rPr>
              <a:t>e</a:t>
            </a:r>
            <a:r>
              <a:rPr sz="2000" spc="-10" dirty="0">
                <a:latin typeface="Comic Sans MS"/>
                <a:cs typeface="Comic Sans MS"/>
              </a:rPr>
              <a:t>ces”</a:t>
            </a:r>
            <a:r>
              <a:rPr sz="2000" spc="25" dirty="0">
                <a:latin typeface="Comic Sans MS"/>
                <a:cs typeface="Comic Sans MS"/>
              </a:rPr>
              <a:t> </a:t>
            </a:r>
            <a:r>
              <a:rPr sz="2000" spc="-10" dirty="0">
                <a:latin typeface="Comic Sans MS"/>
                <a:cs typeface="Comic Sans MS"/>
              </a:rPr>
              <a:t>(time</a:t>
            </a:r>
            <a:r>
              <a:rPr sz="2000" spc="5" dirty="0">
                <a:latin typeface="Comic Sans MS"/>
                <a:cs typeface="Comic Sans MS"/>
              </a:rPr>
              <a:t> </a:t>
            </a:r>
            <a:r>
              <a:rPr sz="2000" spc="-10" dirty="0">
                <a:latin typeface="Comic Sans MS"/>
                <a:cs typeface="Comic Sans MS"/>
              </a:rPr>
              <a:t>slots,</a:t>
            </a:r>
            <a:r>
              <a:rPr lang="en-US" sz="2000" dirty="0">
                <a:latin typeface="Comic Sans MS"/>
                <a:cs typeface="Comic Sans MS"/>
              </a:rPr>
              <a:t> </a:t>
            </a:r>
            <a:r>
              <a:rPr sz="2000" spc="-20" dirty="0">
                <a:latin typeface="Comic Sans MS"/>
                <a:cs typeface="Comic Sans MS"/>
              </a:rPr>
              <a:t>frequ</a:t>
            </a:r>
            <a:r>
              <a:rPr sz="2000" spc="-25" dirty="0">
                <a:latin typeface="Comic Sans MS"/>
                <a:cs typeface="Comic Sans MS"/>
              </a:rPr>
              <a:t>e</a:t>
            </a:r>
            <a:r>
              <a:rPr sz="2000" spc="-20" dirty="0">
                <a:latin typeface="Comic Sans MS"/>
                <a:cs typeface="Comic Sans MS"/>
              </a:rPr>
              <a:t>ncy</a:t>
            </a:r>
            <a:r>
              <a:rPr sz="2000" spc="-10" dirty="0">
                <a:latin typeface="Comic Sans MS"/>
                <a:cs typeface="Comic Sans MS"/>
              </a:rPr>
              <a:t>,</a:t>
            </a:r>
            <a:r>
              <a:rPr sz="2000" spc="110" dirty="0">
                <a:latin typeface="Times New Roman"/>
                <a:cs typeface="Times New Roman"/>
              </a:rPr>
              <a:t> </a:t>
            </a:r>
            <a:r>
              <a:rPr sz="2000" spc="-15" dirty="0">
                <a:latin typeface="Comic Sans MS"/>
                <a:cs typeface="Comic Sans MS"/>
              </a:rPr>
              <a:t>code)</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10" dirty="0">
                <a:latin typeface="Comic Sans MS"/>
                <a:cs typeface="Comic Sans MS"/>
              </a:rPr>
              <a:t>all</a:t>
            </a:r>
            <a:r>
              <a:rPr sz="2000" spc="-25" dirty="0">
                <a:latin typeface="Comic Sans MS"/>
                <a:cs typeface="Comic Sans MS"/>
              </a:rPr>
              <a:t>o</a:t>
            </a:r>
            <a:r>
              <a:rPr sz="2000" spc="-15" dirty="0">
                <a:latin typeface="Comic Sans MS"/>
                <a:cs typeface="Comic Sans MS"/>
              </a:rPr>
              <a:t>cate</a:t>
            </a:r>
            <a:r>
              <a:rPr sz="2000" spc="105" dirty="0">
                <a:latin typeface="Times New Roman"/>
                <a:cs typeface="Times New Roman"/>
              </a:rPr>
              <a:t> </a:t>
            </a:r>
            <a:r>
              <a:rPr sz="2000" spc="-10" dirty="0">
                <a:latin typeface="Comic Sans MS"/>
                <a:cs typeface="Comic Sans MS"/>
              </a:rPr>
              <a:t>pie</a:t>
            </a:r>
            <a:r>
              <a:rPr sz="2000" spc="-25" dirty="0">
                <a:latin typeface="Comic Sans MS"/>
                <a:cs typeface="Comic Sans MS"/>
              </a:rPr>
              <a:t>c</a:t>
            </a:r>
            <a:r>
              <a:rPr sz="2000" spc="-15" dirty="0">
                <a:latin typeface="Comic Sans MS"/>
                <a:cs typeface="Comic Sans MS"/>
              </a:rPr>
              <a:t>e</a:t>
            </a:r>
            <a:r>
              <a:rPr sz="2000" spc="12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05" dirty="0">
                <a:latin typeface="Times New Roman"/>
                <a:cs typeface="Times New Roman"/>
              </a:rPr>
              <a:t> </a:t>
            </a:r>
            <a:r>
              <a:rPr sz="2000" spc="-20" dirty="0">
                <a:latin typeface="Comic Sans MS"/>
                <a:cs typeface="Comic Sans MS"/>
              </a:rPr>
              <a:t>fo</a:t>
            </a:r>
            <a:r>
              <a:rPr sz="2000" spc="-10" dirty="0">
                <a:latin typeface="Comic Sans MS"/>
                <a:cs typeface="Comic Sans MS"/>
              </a:rPr>
              <a:t>r</a:t>
            </a:r>
            <a:r>
              <a:rPr sz="2000" spc="95" dirty="0">
                <a:latin typeface="Times New Roman"/>
                <a:cs typeface="Times New Roman"/>
              </a:rPr>
              <a:t> </a:t>
            </a:r>
            <a:r>
              <a:rPr sz="2000" spc="-10" dirty="0">
                <a:latin typeface="Comic Sans MS"/>
                <a:cs typeface="Comic Sans MS"/>
              </a:rPr>
              <a:t>exclusive</a:t>
            </a:r>
            <a:r>
              <a:rPr sz="2000" spc="110" dirty="0">
                <a:latin typeface="Times New Roman"/>
                <a:cs typeface="Times New Roman"/>
              </a:rPr>
              <a:t> </a:t>
            </a:r>
            <a:r>
              <a:rPr sz="2000" spc="-15" dirty="0">
                <a:latin typeface="Comic Sans MS"/>
                <a:cs typeface="Comic Sans MS"/>
              </a:rPr>
              <a:t>use</a:t>
            </a:r>
            <a:endParaRPr sz="2000" dirty="0">
              <a:latin typeface="Comic Sans MS"/>
              <a:cs typeface="Comic Sans MS"/>
            </a:endParaRPr>
          </a:p>
          <a:p>
            <a:pPr marL="355600" indent="-342900">
              <a:spcBef>
                <a:spcPts val="560"/>
              </a:spcBef>
              <a:buClr>
                <a:srgbClr val="000098"/>
              </a:buClr>
              <a:buSzPct val="75000"/>
              <a:buFont typeface="Wingdings"/>
              <a:buChar char=""/>
              <a:tabLst>
                <a:tab pos="355600" algn="l"/>
              </a:tabLst>
            </a:pPr>
            <a:r>
              <a:rPr sz="2400" spc="-5" dirty="0">
                <a:solidFill>
                  <a:srgbClr val="FF0000"/>
                </a:solidFill>
                <a:latin typeface="Comic Sans MS"/>
                <a:cs typeface="Comic Sans MS"/>
              </a:rPr>
              <a:t>Rand</a:t>
            </a:r>
            <a:r>
              <a:rPr sz="2400" spc="-10" dirty="0">
                <a:solidFill>
                  <a:srgbClr val="FF0000"/>
                </a:solidFill>
                <a:latin typeface="Comic Sans MS"/>
                <a:cs typeface="Comic Sans MS"/>
              </a:rPr>
              <a:t>o</a:t>
            </a:r>
            <a:r>
              <a:rPr sz="2400" dirty="0">
                <a:solidFill>
                  <a:srgbClr val="FF0000"/>
                </a:solidFill>
                <a:latin typeface="Comic Sans MS"/>
                <a:cs typeface="Comic Sans MS"/>
              </a:rPr>
              <a:t>m</a:t>
            </a:r>
            <a:r>
              <a:rPr sz="2400" spc="120" dirty="0">
                <a:solidFill>
                  <a:srgbClr val="FF0000"/>
                </a:solidFill>
                <a:latin typeface="Times New Roman"/>
                <a:cs typeface="Times New Roman"/>
              </a:rPr>
              <a:t> </a:t>
            </a:r>
            <a:r>
              <a:rPr sz="2400" spc="-5" dirty="0">
                <a:solidFill>
                  <a:srgbClr val="FF0000"/>
                </a:solidFill>
                <a:latin typeface="Comic Sans MS"/>
                <a:cs typeface="Comic Sans MS"/>
              </a:rPr>
              <a:t>Acc</a:t>
            </a:r>
            <a:r>
              <a:rPr sz="2400" spc="-10" dirty="0">
                <a:solidFill>
                  <a:srgbClr val="FF0000"/>
                </a:solidFill>
                <a:latin typeface="Comic Sans MS"/>
                <a:cs typeface="Comic Sans MS"/>
              </a:rPr>
              <a:t>e</a:t>
            </a:r>
            <a:r>
              <a:rPr sz="2400" dirty="0">
                <a:solidFill>
                  <a:srgbClr val="FF0000"/>
                </a:solidFill>
                <a:latin typeface="Comic Sans MS"/>
                <a:cs typeface="Comic Sans MS"/>
              </a:rPr>
              <a:t>ss</a:t>
            </a:r>
            <a:endParaRPr sz="2400" dirty="0">
              <a:latin typeface="Comic Sans MS"/>
              <a:cs typeface="Comic Sans MS"/>
            </a:endParaRPr>
          </a:p>
          <a:p>
            <a:pPr marL="755650" lvl="1" indent="-285750">
              <a:spcBef>
                <a:spcPts val="495"/>
              </a:spcBef>
              <a:buClr>
                <a:srgbClr val="000098"/>
              </a:buClr>
              <a:buFont typeface="Wingdings"/>
              <a:buChar char=""/>
              <a:tabLst>
                <a:tab pos="755650" algn="l"/>
              </a:tabLst>
            </a:pPr>
            <a:r>
              <a:rPr sz="2000" spc="-15" dirty="0">
                <a:latin typeface="Comic Sans MS"/>
                <a:cs typeface="Comic Sans MS"/>
              </a:rPr>
              <a:t>ch</a:t>
            </a:r>
            <a:r>
              <a:rPr sz="2000" spc="-25" dirty="0">
                <a:latin typeface="Comic Sans MS"/>
                <a:cs typeface="Comic Sans MS"/>
              </a:rPr>
              <a:t>a</a:t>
            </a:r>
            <a:r>
              <a:rPr sz="2000" spc="-20" dirty="0">
                <a:latin typeface="Comic Sans MS"/>
                <a:cs typeface="Comic Sans MS"/>
              </a:rPr>
              <a:t>nne</a:t>
            </a:r>
            <a:r>
              <a:rPr sz="2000" spc="-10" dirty="0">
                <a:latin typeface="Comic Sans MS"/>
                <a:cs typeface="Comic Sans MS"/>
              </a:rPr>
              <a:t>l</a:t>
            </a:r>
            <a:r>
              <a:rPr sz="2000" spc="114" dirty="0">
                <a:latin typeface="Times New Roman"/>
                <a:cs typeface="Times New Roman"/>
              </a:rPr>
              <a:t> </a:t>
            </a:r>
            <a:r>
              <a:rPr sz="2000" spc="-20" dirty="0">
                <a:latin typeface="Comic Sans MS"/>
                <a:cs typeface="Comic Sans MS"/>
              </a:rPr>
              <a:t>no</a:t>
            </a:r>
            <a:r>
              <a:rPr sz="2000" spc="-10" dirty="0">
                <a:latin typeface="Comic Sans MS"/>
                <a:cs typeface="Comic Sans MS"/>
              </a:rPr>
              <a:t>t</a:t>
            </a:r>
            <a:r>
              <a:rPr sz="2000" spc="105" dirty="0">
                <a:latin typeface="Times New Roman"/>
                <a:cs typeface="Times New Roman"/>
              </a:rPr>
              <a:t> </a:t>
            </a:r>
            <a:r>
              <a:rPr sz="2000" spc="-15" dirty="0">
                <a:latin typeface="Comic Sans MS"/>
                <a:cs typeface="Comic Sans MS"/>
              </a:rPr>
              <a:t>divided</a:t>
            </a:r>
            <a:r>
              <a:rPr sz="2000" spc="-10" dirty="0">
                <a:latin typeface="Comic Sans MS"/>
                <a:cs typeface="Comic Sans MS"/>
              </a:rPr>
              <a:t>,</a:t>
            </a:r>
            <a:r>
              <a:rPr sz="2000" spc="120" dirty="0">
                <a:latin typeface="Times New Roman"/>
                <a:cs typeface="Times New Roman"/>
              </a:rPr>
              <a:t> </a:t>
            </a:r>
            <a:r>
              <a:rPr sz="2000" spc="-10" dirty="0">
                <a:latin typeface="Comic Sans MS"/>
                <a:cs typeface="Comic Sans MS"/>
              </a:rPr>
              <a:t>all</a:t>
            </a:r>
            <a:r>
              <a:rPr sz="2000" spc="-25" dirty="0">
                <a:latin typeface="Comic Sans MS"/>
                <a:cs typeface="Comic Sans MS"/>
              </a:rPr>
              <a:t>o</a:t>
            </a:r>
            <a:r>
              <a:rPr sz="2000" spc="-15" dirty="0">
                <a:latin typeface="Comic Sans MS"/>
                <a:cs typeface="Comic Sans MS"/>
              </a:rPr>
              <a:t>w</a:t>
            </a:r>
            <a:r>
              <a:rPr sz="2000" spc="105" dirty="0">
                <a:latin typeface="Times New Roman"/>
                <a:cs typeface="Times New Roman"/>
              </a:rPr>
              <a:t> </a:t>
            </a:r>
            <a:r>
              <a:rPr sz="2000" spc="-10" dirty="0">
                <a:latin typeface="Comic Sans MS"/>
                <a:cs typeface="Comic Sans MS"/>
              </a:rPr>
              <a:t>coll</a:t>
            </a:r>
            <a:r>
              <a:rPr sz="2000" spc="-20" dirty="0">
                <a:latin typeface="Comic Sans MS"/>
                <a:cs typeface="Comic Sans MS"/>
              </a:rPr>
              <a:t>i</a:t>
            </a:r>
            <a:r>
              <a:rPr sz="2000" spc="-10" dirty="0">
                <a:latin typeface="Comic Sans MS"/>
                <a:cs typeface="Comic Sans MS"/>
              </a:rPr>
              <a:t>sions</a:t>
            </a:r>
            <a:endParaRPr sz="2000" dirty="0">
              <a:latin typeface="Comic Sans MS"/>
              <a:cs typeface="Comic Sans MS"/>
            </a:endParaRPr>
          </a:p>
          <a:p>
            <a:pPr marL="755650" lvl="1" indent="-285750">
              <a:spcBef>
                <a:spcPts val="480"/>
              </a:spcBef>
              <a:buClr>
                <a:srgbClr val="000098"/>
              </a:buClr>
              <a:buFont typeface="Wingdings"/>
              <a:buChar char=""/>
              <a:tabLst>
                <a:tab pos="755650" algn="l"/>
              </a:tabLst>
            </a:pPr>
            <a:r>
              <a:rPr sz="2000" spc="-10" dirty="0">
                <a:latin typeface="Comic Sans MS"/>
                <a:cs typeface="Comic Sans MS"/>
              </a:rPr>
              <a:t>“recov</a:t>
            </a:r>
            <a:r>
              <a:rPr sz="2000" spc="-25" dirty="0">
                <a:latin typeface="Comic Sans MS"/>
                <a:cs typeface="Comic Sans MS"/>
              </a:rPr>
              <a:t>e</a:t>
            </a:r>
            <a:r>
              <a:rPr sz="2000" spc="-10" dirty="0">
                <a:latin typeface="Comic Sans MS"/>
                <a:cs typeface="Comic Sans MS"/>
              </a:rPr>
              <a:t>r”</a:t>
            </a:r>
            <a:r>
              <a:rPr sz="2000" spc="20" dirty="0">
                <a:latin typeface="Comic Sans MS"/>
                <a:cs typeface="Comic Sans MS"/>
              </a:rPr>
              <a:t> </a:t>
            </a:r>
            <a:r>
              <a:rPr sz="2000" spc="-15" dirty="0">
                <a:latin typeface="Comic Sans MS"/>
                <a:cs typeface="Comic Sans MS"/>
              </a:rPr>
              <a:t>from</a:t>
            </a:r>
            <a:r>
              <a:rPr sz="2000" spc="-5" dirty="0">
                <a:latin typeface="Comic Sans MS"/>
                <a:cs typeface="Comic Sans MS"/>
              </a:rPr>
              <a:t> </a:t>
            </a:r>
            <a:r>
              <a:rPr sz="2000" spc="-10" dirty="0">
                <a:latin typeface="Comic Sans MS"/>
                <a:cs typeface="Comic Sans MS"/>
              </a:rPr>
              <a:t>collisi</a:t>
            </a:r>
            <a:r>
              <a:rPr sz="2000" spc="-25" dirty="0">
                <a:latin typeface="Comic Sans MS"/>
                <a:cs typeface="Comic Sans MS"/>
              </a:rPr>
              <a:t>o</a:t>
            </a:r>
            <a:r>
              <a:rPr sz="2000" spc="-15" dirty="0">
                <a:latin typeface="Comic Sans MS"/>
                <a:cs typeface="Comic Sans MS"/>
              </a:rPr>
              <a:t>ns</a:t>
            </a:r>
            <a:endParaRPr sz="2000" dirty="0">
              <a:latin typeface="Comic Sans MS"/>
              <a:cs typeface="Comic Sans MS"/>
            </a:endParaRPr>
          </a:p>
          <a:p>
            <a:pPr marL="355600" indent="-342900">
              <a:spcBef>
                <a:spcPts val="560"/>
              </a:spcBef>
              <a:buClr>
                <a:srgbClr val="000098"/>
              </a:buClr>
              <a:buSzPct val="75000"/>
              <a:buFont typeface="Wingdings"/>
              <a:buChar char=""/>
              <a:tabLst>
                <a:tab pos="355600" algn="l"/>
              </a:tabLst>
            </a:pPr>
            <a:r>
              <a:rPr sz="2400" dirty="0">
                <a:solidFill>
                  <a:srgbClr val="FF0000"/>
                </a:solidFill>
                <a:latin typeface="Comic Sans MS"/>
                <a:cs typeface="Comic Sans MS"/>
              </a:rPr>
              <a:t>“Taking</a:t>
            </a:r>
            <a:r>
              <a:rPr sz="2400" spc="10" dirty="0">
                <a:solidFill>
                  <a:srgbClr val="FF0000"/>
                </a:solidFill>
                <a:latin typeface="Comic Sans MS"/>
                <a:cs typeface="Comic Sans MS"/>
              </a:rPr>
              <a:t> </a:t>
            </a:r>
            <a:r>
              <a:rPr sz="2400" dirty="0">
                <a:solidFill>
                  <a:srgbClr val="FF0000"/>
                </a:solidFill>
                <a:latin typeface="Comic Sans MS"/>
                <a:cs typeface="Comic Sans MS"/>
              </a:rPr>
              <a:t>turns”</a:t>
            </a:r>
            <a:endParaRPr sz="2400" dirty="0">
              <a:latin typeface="Comic Sans MS"/>
              <a:cs typeface="Comic Sans MS"/>
            </a:endParaRPr>
          </a:p>
          <a:p>
            <a:pPr marL="755650" marR="5080" lvl="1" indent="-285750">
              <a:spcBef>
                <a:spcPts val="495"/>
              </a:spcBef>
              <a:buClr>
                <a:srgbClr val="000098"/>
              </a:buClr>
              <a:buFont typeface="Wingdings"/>
              <a:buChar char=""/>
              <a:tabLst>
                <a:tab pos="755650" algn="l"/>
              </a:tabLst>
            </a:pPr>
            <a:r>
              <a:rPr sz="2000" spc="-20" dirty="0">
                <a:latin typeface="Comic Sans MS"/>
                <a:cs typeface="Comic Sans MS"/>
              </a:rPr>
              <a:t>node</a:t>
            </a:r>
            <a:r>
              <a:rPr sz="2000" spc="-10" dirty="0">
                <a:latin typeface="Comic Sans MS"/>
                <a:cs typeface="Comic Sans MS"/>
              </a:rPr>
              <a:t>s</a:t>
            </a:r>
            <a:r>
              <a:rPr sz="2000" spc="114" dirty="0">
                <a:latin typeface="Times New Roman"/>
                <a:cs typeface="Times New Roman"/>
              </a:rPr>
              <a:t> </a:t>
            </a:r>
            <a:r>
              <a:rPr sz="2000" spc="-20" dirty="0">
                <a:latin typeface="Comic Sans MS"/>
                <a:cs typeface="Comic Sans MS"/>
              </a:rPr>
              <a:t>tak</a:t>
            </a:r>
            <a:r>
              <a:rPr sz="2000" spc="-15" dirty="0">
                <a:latin typeface="Comic Sans MS"/>
                <a:cs typeface="Comic Sans MS"/>
              </a:rPr>
              <a:t>e</a:t>
            </a:r>
            <a:r>
              <a:rPr sz="2000" spc="100" dirty="0">
                <a:latin typeface="Times New Roman"/>
                <a:cs typeface="Times New Roman"/>
              </a:rPr>
              <a:t> </a:t>
            </a:r>
            <a:r>
              <a:rPr sz="2000" spc="-15" dirty="0">
                <a:latin typeface="Comic Sans MS"/>
                <a:cs typeface="Comic Sans MS"/>
              </a:rPr>
              <a:t>turns</a:t>
            </a:r>
            <a:r>
              <a:rPr sz="2000" spc="-10" dirty="0">
                <a:latin typeface="Comic Sans MS"/>
                <a:cs typeface="Comic Sans MS"/>
              </a:rPr>
              <a:t>,</a:t>
            </a:r>
            <a:r>
              <a:rPr sz="2000" spc="95" dirty="0">
                <a:latin typeface="Times New Roman"/>
                <a:cs typeface="Times New Roman"/>
              </a:rPr>
              <a:t> </a:t>
            </a:r>
            <a:r>
              <a:rPr sz="2000" spc="-10" dirty="0">
                <a:latin typeface="Comic Sans MS"/>
                <a:cs typeface="Comic Sans MS"/>
              </a:rPr>
              <a:t>but</a:t>
            </a:r>
            <a:r>
              <a:rPr sz="2000" spc="95" dirty="0">
                <a:latin typeface="Times New Roman"/>
                <a:cs typeface="Times New Roman"/>
              </a:rPr>
              <a:t> </a:t>
            </a:r>
            <a:r>
              <a:rPr sz="2000" spc="-20" dirty="0">
                <a:latin typeface="Comic Sans MS"/>
                <a:cs typeface="Comic Sans MS"/>
              </a:rPr>
              <a:t>node</a:t>
            </a:r>
            <a:r>
              <a:rPr sz="2000" spc="-10" dirty="0">
                <a:latin typeface="Comic Sans MS"/>
                <a:cs typeface="Comic Sans MS"/>
              </a:rPr>
              <a:t>s</a:t>
            </a:r>
            <a:r>
              <a:rPr sz="2000" spc="110" dirty="0">
                <a:latin typeface="Times New Roman"/>
                <a:cs typeface="Times New Roman"/>
              </a:rPr>
              <a:t> </a:t>
            </a:r>
            <a:r>
              <a:rPr sz="2000" spc="-15" dirty="0">
                <a:latin typeface="Comic Sans MS"/>
                <a:cs typeface="Comic Sans MS"/>
              </a:rPr>
              <a:t>with</a:t>
            </a:r>
            <a:r>
              <a:rPr sz="2000" spc="95" dirty="0">
                <a:latin typeface="Times New Roman"/>
                <a:cs typeface="Times New Roman"/>
              </a:rPr>
              <a:t> </a:t>
            </a:r>
            <a:r>
              <a:rPr sz="2000" spc="-15" dirty="0">
                <a:latin typeface="Comic Sans MS"/>
                <a:cs typeface="Comic Sans MS"/>
              </a:rPr>
              <a:t>more</a:t>
            </a:r>
            <a:r>
              <a:rPr sz="2000" spc="9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10" dirty="0">
                <a:latin typeface="Comic Sans MS"/>
                <a:cs typeface="Comic Sans MS"/>
              </a:rPr>
              <a:t>s</a:t>
            </a:r>
            <a:r>
              <a:rPr sz="2000" spc="-25" dirty="0">
                <a:latin typeface="Comic Sans MS"/>
                <a:cs typeface="Comic Sans MS"/>
              </a:rPr>
              <a:t>e</a:t>
            </a:r>
            <a:r>
              <a:rPr sz="2000" spc="-20" dirty="0">
                <a:latin typeface="Comic Sans MS"/>
                <a:cs typeface="Comic Sans MS"/>
              </a:rPr>
              <a:t>n</a:t>
            </a:r>
            <a:r>
              <a:rPr sz="2000" spc="-15" dirty="0">
                <a:latin typeface="Comic Sans MS"/>
                <a:cs typeface="Comic Sans MS"/>
              </a:rPr>
              <a:t>d</a:t>
            </a:r>
            <a:r>
              <a:rPr sz="2000" spc="114" dirty="0">
                <a:latin typeface="Times New Roman"/>
                <a:cs typeface="Times New Roman"/>
              </a:rPr>
              <a:t> </a:t>
            </a:r>
            <a:r>
              <a:rPr sz="2000" spc="-15" dirty="0">
                <a:latin typeface="Comic Sans MS"/>
                <a:cs typeface="Comic Sans MS"/>
              </a:rPr>
              <a:t>can</a:t>
            </a:r>
            <a:r>
              <a:rPr sz="2000" spc="95" dirty="0">
                <a:latin typeface="Times New Roman"/>
                <a:cs typeface="Times New Roman"/>
              </a:rPr>
              <a:t> </a:t>
            </a:r>
            <a:r>
              <a:rPr sz="2000" spc="-20" dirty="0">
                <a:latin typeface="Comic Sans MS"/>
                <a:cs typeface="Comic Sans MS"/>
              </a:rPr>
              <a:t>take</a:t>
            </a:r>
            <a:r>
              <a:rPr sz="2000" spc="-10" dirty="0">
                <a:latin typeface="Times New Roman"/>
                <a:cs typeface="Times New Roman"/>
              </a:rPr>
              <a:t> </a:t>
            </a:r>
            <a:r>
              <a:rPr sz="2000" spc="-10" dirty="0">
                <a:latin typeface="Comic Sans MS"/>
                <a:cs typeface="Comic Sans MS"/>
              </a:rPr>
              <a:t>longer</a:t>
            </a:r>
            <a:r>
              <a:rPr sz="2000" spc="114" dirty="0">
                <a:latin typeface="Times New Roman"/>
                <a:cs typeface="Times New Roman"/>
              </a:rPr>
              <a:t> </a:t>
            </a:r>
            <a:r>
              <a:rPr sz="2000" spc="-15" dirty="0">
                <a:latin typeface="Comic Sans MS"/>
                <a:cs typeface="Comic Sans MS"/>
              </a:rPr>
              <a:t>turns</a:t>
            </a:r>
            <a:endParaRPr sz="2000" dirty="0">
              <a:latin typeface="Comic Sans MS"/>
              <a:cs typeface="Comic Sans MS"/>
            </a:endParaRPr>
          </a:p>
        </p:txBody>
      </p:sp>
      <p:sp>
        <p:nvSpPr>
          <p:cNvPr id="5" name="Date Placeholder 4"/>
          <p:cNvSpPr>
            <a:spLocks noGrp="1"/>
          </p:cNvSpPr>
          <p:nvPr>
            <p:ph type="dt" sz="half" idx="10"/>
          </p:nvPr>
        </p:nvSpPr>
        <p:spPr/>
        <p:txBody>
          <a:bodyPr/>
          <a:lstStyle/>
          <a:p>
            <a:pPr>
              <a:defRPr/>
            </a:pPr>
            <a:fld id="{A7DAFEC1-72A1-41E1-BA9A-FC2FEDB1606A}"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25</a:t>
            </a:fld>
            <a:endParaRPr lang="en-US"/>
          </a:p>
        </p:txBody>
      </p:sp>
    </p:spTree>
    <p:extLst>
      <p:ext uri="{BB962C8B-B14F-4D97-AF65-F5344CB8AC3E}">
        <p14:creationId xmlns:p14="http://schemas.microsoft.com/office/powerpoint/2010/main" val="6683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13568" y="1361693"/>
            <a:ext cx="7557134" cy="677108"/>
          </a:xfrm>
          <a:prstGeom prst="rect">
            <a:avLst/>
          </a:prstGeom>
        </p:spPr>
        <p:txBody>
          <a:bodyPr vert="horz" wrap="square" lIns="0" tIns="0" rIns="0" bIns="0" rtlCol="0">
            <a:spAutoFit/>
          </a:bodyPr>
          <a:lstStyle/>
          <a:p>
            <a:pPr marL="12700"/>
            <a:r>
              <a:rPr lang="en-US" sz="2200" dirty="0" err="1"/>
              <a:t>TDM</a:t>
            </a:r>
            <a:r>
              <a:rPr lang="en-US" sz="2200" dirty="0"/>
              <a:t> - Time-Division Multiplexing</a:t>
            </a:r>
          </a:p>
          <a:p>
            <a:pPr marL="12700"/>
            <a:r>
              <a:rPr lang="en-US" sz="2200" dirty="0" err="1"/>
              <a:t>FDM</a:t>
            </a:r>
            <a:r>
              <a:rPr lang="en-US" sz="2200" dirty="0"/>
              <a:t> - Frequency-Division Multiplexing</a:t>
            </a:r>
            <a:endParaRPr sz="2200" dirty="0">
              <a:latin typeface="Comic Sans MS"/>
              <a:cs typeface="Comic Sans MS"/>
            </a:endParaRPr>
          </a:p>
        </p:txBody>
      </p:sp>
      <p:sp>
        <p:nvSpPr>
          <p:cNvPr id="9" name="Date Placeholder 8"/>
          <p:cNvSpPr>
            <a:spLocks noGrp="1"/>
          </p:cNvSpPr>
          <p:nvPr>
            <p:ph type="dt" sz="half" idx="10"/>
          </p:nvPr>
        </p:nvSpPr>
        <p:spPr/>
        <p:txBody>
          <a:bodyPr/>
          <a:lstStyle/>
          <a:p>
            <a:pPr>
              <a:defRPr/>
            </a:pPr>
            <a:fld id="{5F434FCF-BD60-45AD-A384-14AA85573F50}" type="datetime1">
              <a:rPr lang="en-US" smtClean="0"/>
              <a:t>8/1/2022</a:t>
            </a:fld>
            <a:endParaRPr lang="en-US"/>
          </a:p>
        </p:txBody>
      </p:sp>
      <p:sp>
        <p:nvSpPr>
          <p:cNvPr id="11" name="Slide Number Placeholder 10"/>
          <p:cNvSpPr>
            <a:spLocks noGrp="1"/>
          </p:cNvSpPr>
          <p:nvPr>
            <p:ph type="sldNum" sz="quarter" idx="12"/>
          </p:nvPr>
        </p:nvSpPr>
        <p:spPr/>
        <p:txBody>
          <a:bodyPr/>
          <a:lstStyle/>
          <a:p>
            <a:pPr>
              <a:defRPr/>
            </a:pPr>
            <a:fld id="{E4C85445-B2EB-477F-BE91-EE4EE8348091}" type="slidenum">
              <a:rPr lang="en-US" smtClean="0"/>
              <a:pPr>
                <a:defRPr/>
              </a:pPr>
              <a:t>26</a:t>
            </a:fld>
            <a:endParaRPr lang="en-US"/>
          </a:p>
        </p:txBody>
      </p:sp>
      <p:sp>
        <p:nvSpPr>
          <p:cNvPr id="13" name="object 2"/>
          <p:cNvSpPr txBox="1">
            <a:spLocks noGrp="1"/>
          </p:cNvSpPr>
          <p:nvPr>
            <p:ph type="title"/>
          </p:nvPr>
        </p:nvSpPr>
        <p:spPr>
          <a:xfrm>
            <a:off x="3467100" y="7938"/>
            <a:ext cx="6743700" cy="1143000"/>
          </a:xfrm>
        </p:spPr>
        <p:txBody>
          <a:bodyPr>
            <a:normAutofit fontScale="90000"/>
          </a:bodyPr>
          <a:lstStyle/>
          <a:p>
            <a:r>
              <a:rPr lang="en-US" b="1" dirty="0"/>
              <a:t>Channel Partitioning Protocols</a:t>
            </a:r>
            <a:r>
              <a:rPr lang="en-US" dirty="0"/>
              <a:t> </a:t>
            </a:r>
          </a:p>
        </p:txBody>
      </p:sp>
      <p:sp>
        <p:nvSpPr>
          <p:cNvPr id="8" name="Rectangle 7"/>
          <p:cNvSpPr/>
          <p:nvPr/>
        </p:nvSpPr>
        <p:spPr>
          <a:xfrm>
            <a:off x="1878842" y="2181322"/>
            <a:ext cx="8352430" cy="1785104"/>
          </a:xfrm>
          <a:prstGeom prst="rect">
            <a:avLst/>
          </a:prstGeom>
        </p:spPr>
        <p:txBody>
          <a:bodyPr wrap="square">
            <a:spAutoFit/>
          </a:bodyPr>
          <a:lstStyle/>
          <a:p>
            <a:pPr marL="285750" indent="-285750">
              <a:buFont typeface="Arial" pitchFamily="34" charset="0"/>
              <a:buChar char="•"/>
            </a:pPr>
            <a:r>
              <a:rPr lang="en-US" sz="2200" dirty="0"/>
              <a:t>Supports </a:t>
            </a:r>
            <a:r>
              <a:rPr lang="en-US" sz="2200" i="1" dirty="0"/>
              <a:t>N </a:t>
            </a:r>
            <a:r>
              <a:rPr lang="en-US" sz="2200" dirty="0"/>
              <a:t>nodes </a:t>
            </a:r>
          </a:p>
          <a:p>
            <a:pPr marL="285750" indent="-285750">
              <a:buFont typeface="Arial" pitchFamily="34" charset="0"/>
              <a:buChar char="•"/>
            </a:pPr>
            <a:r>
              <a:rPr lang="en-US" sz="2200" dirty="0"/>
              <a:t>The transmission rate of the channel is </a:t>
            </a:r>
            <a:r>
              <a:rPr lang="en-US" sz="2200" i="1" dirty="0"/>
              <a:t>R </a:t>
            </a:r>
            <a:r>
              <a:rPr lang="en-US" sz="2200" dirty="0"/>
              <a:t>bps. </a:t>
            </a:r>
          </a:p>
          <a:p>
            <a:pPr marL="285750" indent="-285750">
              <a:buFont typeface="Arial" pitchFamily="34" charset="0"/>
              <a:buChar char="•"/>
            </a:pPr>
            <a:r>
              <a:rPr lang="en-US" sz="2200" dirty="0" err="1"/>
              <a:t>TDM</a:t>
            </a:r>
            <a:r>
              <a:rPr lang="en-US" sz="2200" dirty="0"/>
              <a:t> divides time into </a:t>
            </a:r>
            <a:r>
              <a:rPr lang="en-US" sz="2200" b="1" dirty="0"/>
              <a:t>time frames </a:t>
            </a:r>
            <a:r>
              <a:rPr lang="en-US" sz="2200" dirty="0"/>
              <a:t>and further divides each time frame into </a:t>
            </a:r>
            <a:r>
              <a:rPr lang="en-US" sz="2200" i="1" dirty="0"/>
              <a:t>N </a:t>
            </a:r>
            <a:r>
              <a:rPr lang="en-US" sz="2200" b="1" dirty="0"/>
              <a:t>time slots</a:t>
            </a:r>
            <a:r>
              <a:rPr lang="en-US" sz="2200" dirty="0"/>
              <a:t>. </a:t>
            </a:r>
            <a:br>
              <a:rPr lang="en-US" sz="2200" dirty="0"/>
            </a:br>
            <a:endParaRPr lang="en-US" sz="2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725" y="3593244"/>
            <a:ext cx="3260820" cy="269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701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04386" y="1459242"/>
            <a:ext cx="7716520" cy="2585323"/>
          </a:xfrm>
          <a:prstGeom prst="rect">
            <a:avLst/>
          </a:prstGeom>
        </p:spPr>
        <p:txBody>
          <a:bodyPr vert="horz" wrap="square" lIns="0" tIns="0" rIns="0" bIns="0" rtlCol="0">
            <a:spAutoFit/>
          </a:bodyPr>
          <a:lstStyle/>
          <a:p>
            <a:pPr marL="12700"/>
            <a:r>
              <a:rPr sz="2800" dirty="0" err="1">
                <a:solidFill>
                  <a:srgbClr val="FF0000"/>
                </a:solidFill>
                <a:latin typeface="Comic Sans MS"/>
                <a:cs typeface="Comic Sans MS"/>
              </a:rPr>
              <a:t>FDM</a:t>
            </a:r>
            <a:r>
              <a:rPr sz="2800" dirty="0">
                <a:solidFill>
                  <a:srgbClr val="FF0000"/>
                </a:solidFill>
                <a:latin typeface="Comic Sans MS"/>
                <a:cs typeface="Comic Sans MS"/>
              </a:rPr>
              <a:t>:</a:t>
            </a:r>
            <a:r>
              <a:rPr sz="2800" spc="135" dirty="0">
                <a:solidFill>
                  <a:srgbClr val="FF0000"/>
                </a:solidFill>
                <a:latin typeface="Times New Roman"/>
                <a:cs typeface="Times New Roman"/>
              </a:rPr>
              <a:t> </a:t>
            </a:r>
            <a:r>
              <a:rPr sz="2800" spc="-5" dirty="0">
                <a:solidFill>
                  <a:srgbClr val="FF0000"/>
                </a:solidFill>
                <a:latin typeface="Comic Sans MS"/>
                <a:cs typeface="Comic Sans MS"/>
              </a:rPr>
              <a:t>frequenc</a:t>
            </a:r>
            <a:r>
              <a:rPr sz="2800" dirty="0">
                <a:solidFill>
                  <a:srgbClr val="FF0000"/>
                </a:solidFill>
                <a:latin typeface="Comic Sans MS"/>
                <a:cs typeface="Comic Sans MS"/>
              </a:rPr>
              <a:t>y</a:t>
            </a:r>
            <a:r>
              <a:rPr sz="2800" spc="150" dirty="0">
                <a:solidFill>
                  <a:srgbClr val="FF0000"/>
                </a:solidFill>
                <a:latin typeface="Times New Roman"/>
                <a:cs typeface="Times New Roman"/>
              </a:rPr>
              <a:t> </a:t>
            </a:r>
            <a:r>
              <a:rPr sz="2800" spc="-5" dirty="0">
                <a:solidFill>
                  <a:srgbClr val="FF0000"/>
                </a:solidFill>
                <a:latin typeface="Comic Sans MS"/>
                <a:cs typeface="Comic Sans MS"/>
              </a:rPr>
              <a:t>divisio</a:t>
            </a:r>
            <a:r>
              <a:rPr sz="2800" dirty="0">
                <a:solidFill>
                  <a:srgbClr val="FF0000"/>
                </a:solidFill>
                <a:latin typeface="Comic Sans MS"/>
                <a:cs typeface="Comic Sans MS"/>
              </a:rPr>
              <a:t>n</a:t>
            </a:r>
            <a:r>
              <a:rPr sz="2800" spc="145" dirty="0">
                <a:solidFill>
                  <a:srgbClr val="FF0000"/>
                </a:solidFill>
                <a:latin typeface="Times New Roman"/>
                <a:cs typeface="Times New Roman"/>
              </a:rPr>
              <a:t> </a:t>
            </a:r>
            <a:r>
              <a:rPr sz="2800" dirty="0">
                <a:solidFill>
                  <a:srgbClr val="FF0000"/>
                </a:solidFill>
                <a:latin typeface="Comic Sans MS"/>
                <a:cs typeface="Comic Sans MS"/>
              </a:rPr>
              <a:t>multiple</a:t>
            </a:r>
            <a:r>
              <a:rPr lang="en-US" sz="2800" dirty="0">
                <a:solidFill>
                  <a:srgbClr val="FF0000"/>
                </a:solidFill>
                <a:latin typeface="Comic Sans MS"/>
                <a:cs typeface="Comic Sans MS"/>
              </a:rPr>
              <a:t>xing</a:t>
            </a:r>
            <a:endParaRPr sz="2800" dirty="0">
              <a:latin typeface="Comic Sans MS"/>
              <a:cs typeface="Comic Sans MS"/>
            </a:endParaRPr>
          </a:p>
          <a:p>
            <a:pPr marL="355600" indent="-342900">
              <a:spcBef>
                <a:spcPts val="600"/>
              </a:spcBef>
              <a:buClr>
                <a:srgbClr val="000098"/>
              </a:buClr>
              <a:buSzPct val="75000"/>
              <a:buFont typeface="Wingdings"/>
              <a:buChar char=""/>
              <a:tabLst>
                <a:tab pos="355600" algn="l"/>
              </a:tabLst>
            </a:pPr>
            <a:r>
              <a:rPr sz="2400" dirty="0">
                <a:latin typeface="Comic Sans MS"/>
                <a:cs typeface="Comic Sans MS"/>
              </a:rPr>
              <a:t>cha</a:t>
            </a:r>
            <a:r>
              <a:rPr sz="2400" spc="-15" dirty="0">
                <a:latin typeface="Comic Sans MS"/>
                <a:cs typeface="Comic Sans MS"/>
              </a:rPr>
              <a:t>n</a:t>
            </a:r>
            <a:r>
              <a:rPr sz="2400" spc="-5" dirty="0">
                <a:latin typeface="Comic Sans MS"/>
                <a:cs typeface="Comic Sans MS"/>
              </a:rPr>
              <a:t>ne</a:t>
            </a:r>
            <a:r>
              <a:rPr sz="2400" dirty="0">
                <a:latin typeface="Comic Sans MS"/>
                <a:cs typeface="Comic Sans MS"/>
              </a:rPr>
              <a:t>l</a:t>
            </a:r>
            <a:r>
              <a:rPr sz="2400" spc="130" dirty="0">
                <a:latin typeface="Times New Roman"/>
                <a:cs typeface="Times New Roman"/>
              </a:rPr>
              <a:t> </a:t>
            </a:r>
            <a:r>
              <a:rPr sz="2400" dirty="0">
                <a:latin typeface="Comic Sans MS"/>
                <a:cs typeface="Comic Sans MS"/>
              </a:rPr>
              <a:t>spe</a:t>
            </a:r>
            <a:r>
              <a:rPr sz="2400" spc="-10" dirty="0">
                <a:latin typeface="Comic Sans MS"/>
                <a:cs typeface="Comic Sans MS"/>
              </a:rPr>
              <a:t>c</a:t>
            </a:r>
            <a:r>
              <a:rPr sz="2400" spc="-5" dirty="0">
                <a:latin typeface="Comic Sans MS"/>
                <a:cs typeface="Comic Sans MS"/>
              </a:rPr>
              <a:t>tru</a:t>
            </a:r>
            <a:r>
              <a:rPr sz="2400" dirty="0">
                <a:latin typeface="Comic Sans MS"/>
                <a:cs typeface="Comic Sans MS"/>
              </a:rPr>
              <a:t>m</a:t>
            </a:r>
            <a:r>
              <a:rPr sz="2400" spc="100" dirty="0">
                <a:latin typeface="Times New Roman"/>
                <a:cs typeface="Times New Roman"/>
              </a:rPr>
              <a:t> </a:t>
            </a:r>
            <a:r>
              <a:rPr sz="2400" spc="-5" dirty="0">
                <a:latin typeface="Comic Sans MS"/>
                <a:cs typeface="Comic Sans MS"/>
              </a:rPr>
              <a:t>divide</a:t>
            </a:r>
            <a:r>
              <a:rPr sz="2400" dirty="0">
                <a:latin typeface="Comic Sans MS"/>
                <a:cs typeface="Comic Sans MS"/>
              </a:rPr>
              <a:t>d</a:t>
            </a:r>
            <a:r>
              <a:rPr sz="2400" spc="125" dirty="0">
                <a:latin typeface="Times New Roman"/>
                <a:cs typeface="Times New Roman"/>
              </a:rPr>
              <a:t> </a:t>
            </a:r>
            <a:r>
              <a:rPr sz="2400" spc="-5" dirty="0">
                <a:latin typeface="Comic Sans MS"/>
                <a:cs typeface="Comic Sans MS"/>
              </a:rPr>
              <a:t>int</a:t>
            </a:r>
            <a:r>
              <a:rPr sz="2400" dirty="0">
                <a:latin typeface="Comic Sans MS"/>
                <a:cs typeface="Comic Sans MS"/>
              </a:rPr>
              <a:t>o</a:t>
            </a:r>
            <a:r>
              <a:rPr sz="2400" spc="110" dirty="0">
                <a:latin typeface="Times New Roman"/>
                <a:cs typeface="Times New Roman"/>
              </a:rPr>
              <a:t> </a:t>
            </a:r>
            <a:r>
              <a:rPr sz="2400" spc="-5" dirty="0">
                <a:latin typeface="Comic Sans MS"/>
                <a:cs typeface="Comic Sans MS"/>
              </a:rPr>
              <a:t>freq</a:t>
            </a:r>
            <a:r>
              <a:rPr sz="2400" spc="-10" dirty="0">
                <a:latin typeface="Comic Sans MS"/>
                <a:cs typeface="Comic Sans MS"/>
              </a:rPr>
              <a:t>u</a:t>
            </a:r>
            <a:r>
              <a:rPr sz="2400" dirty="0">
                <a:latin typeface="Comic Sans MS"/>
                <a:cs typeface="Comic Sans MS"/>
              </a:rPr>
              <a:t>en</a:t>
            </a:r>
            <a:r>
              <a:rPr sz="2400" spc="-15" dirty="0">
                <a:latin typeface="Comic Sans MS"/>
                <a:cs typeface="Comic Sans MS"/>
              </a:rPr>
              <a:t>cy</a:t>
            </a:r>
            <a:r>
              <a:rPr sz="2400" spc="125" dirty="0">
                <a:latin typeface="Times New Roman"/>
                <a:cs typeface="Times New Roman"/>
              </a:rPr>
              <a:t> </a:t>
            </a:r>
            <a:r>
              <a:rPr sz="2400" spc="-5" dirty="0">
                <a:latin typeface="Comic Sans MS"/>
                <a:cs typeface="Comic Sans MS"/>
              </a:rPr>
              <a:t>bands</a:t>
            </a:r>
            <a:endParaRPr sz="2400" dirty="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each</a:t>
            </a:r>
            <a:r>
              <a:rPr sz="2400" spc="110" dirty="0">
                <a:latin typeface="Times New Roman"/>
                <a:cs typeface="Times New Roman"/>
              </a:rPr>
              <a:t> </a:t>
            </a:r>
            <a:r>
              <a:rPr sz="2400" dirty="0">
                <a:latin typeface="Comic Sans MS"/>
                <a:cs typeface="Comic Sans MS"/>
              </a:rPr>
              <a:t>station</a:t>
            </a:r>
            <a:r>
              <a:rPr sz="2400" spc="90" dirty="0">
                <a:latin typeface="Times New Roman"/>
                <a:cs typeface="Times New Roman"/>
              </a:rPr>
              <a:t> </a:t>
            </a:r>
            <a:r>
              <a:rPr sz="2400" dirty="0">
                <a:latin typeface="Comic Sans MS"/>
                <a:cs typeface="Comic Sans MS"/>
              </a:rPr>
              <a:t>assigned</a:t>
            </a:r>
            <a:r>
              <a:rPr sz="2400" spc="95" dirty="0">
                <a:latin typeface="Times New Roman"/>
                <a:cs typeface="Times New Roman"/>
              </a:rPr>
              <a:t> </a:t>
            </a:r>
            <a:r>
              <a:rPr sz="2400" spc="-5" dirty="0">
                <a:latin typeface="Comic Sans MS"/>
                <a:cs typeface="Comic Sans MS"/>
              </a:rPr>
              <a:t>fixe</a:t>
            </a:r>
            <a:r>
              <a:rPr sz="2400" dirty="0">
                <a:latin typeface="Comic Sans MS"/>
                <a:cs typeface="Comic Sans MS"/>
              </a:rPr>
              <a:t>d</a:t>
            </a:r>
            <a:r>
              <a:rPr sz="2400" spc="120" dirty="0">
                <a:latin typeface="Times New Roman"/>
                <a:cs typeface="Times New Roman"/>
              </a:rPr>
              <a:t> </a:t>
            </a:r>
            <a:r>
              <a:rPr sz="2400" spc="-5" dirty="0">
                <a:latin typeface="Comic Sans MS"/>
                <a:cs typeface="Comic Sans MS"/>
              </a:rPr>
              <a:t>frequenc</a:t>
            </a:r>
            <a:r>
              <a:rPr sz="2400" dirty="0">
                <a:latin typeface="Comic Sans MS"/>
                <a:cs typeface="Comic Sans MS"/>
              </a:rPr>
              <a:t>y</a:t>
            </a:r>
            <a:r>
              <a:rPr sz="2400" spc="130" dirty="0">
                <a:latin typeface="Times New Roman"/>
                <a:cs typeface="Times New Roman"/>
              </a:rPr>
              <a:t> </a:t>
            </a:r>
            <a:r>
              <a:rPr sz="2400" spc="-5" dirty="0">
                <a:latin typeface="Comic Sans MS"/>
                <a:cs typeface="Comic Sans MS"/>
              </a:rPr>
              <a:t>band</a:t>
            </a:r>
            <a:endParaRPr sz="2400" dirty="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dirty="0">
                <a:latin typeface="Comic Sans MS"/>
                <a:cs typeface="Comic Sans MS"/>
              </a:rPr>
              <a:t>unused</a:t>
            </a:r>
            <a:r>
              <a:rPr sz="2400" spc="114" dirty="0">
                <a:latin typeface="Times New Roman"/>
                <a:cs typeface="Times New Roman"/>
              </a:rPr>
              <a:t> </a:t>
            </a:r>
            <a:r>
              <a:rPr sz="2400" spc="-5" dirty="0">
                <a:latin typeface="Comic Sans MS"/>
                <a:cs typeface="Comic Sans MS"/>
              </a:rPr>
              <a:t>transmissio</a:t>
            </a:r>
            <a:r>
              <a:rPr sz="2400" dirty="0">
                <a:latin typeface="Comic Sans MS"/>
                <a:cs typeface="Comic Sans MS"/>
              </a:rPr>
              <a:t>n</a:t>
            </a:r>
            <a:r>
              <a:rPr sz="2400" spc="110" dirty="0">
                <a:latin typeface="Times New Roman"/>
                <a:cs typeface="Times New Roman"/>
              </a:rPr>
              <a:t> </a:t>
            </a:r>
            <a:r>
              <a:rPr sz="2400" spc="-5" dirty="0">
                <a:latin typeface="Comic Sans MS"/>
                <a:cs typeface="Comic Sans MS"/>
              </a:rPr>
              <a:t>tim</a:t>
            </a:r>
            <a:r>
              <a:rPr sz="2400" dirty="0">
                <a:latin typeface="Comic Sans MS"/>
                <a:cs typeface="Comic Sans MS"/>
              </a:rPr>
              <a:t>e</a:t>
            </a:r>
            <a:r>
              <a:rPr sz="2400" spc="105"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14" dirty="0">
                <a:latin typeface="Times New Roman"/>
                <a:cs typeface="Times New Roman"/>
              </a:rPr>
              <a:t> </a:t>
            </a:r>
            <a:r>
              <a:rPr sz="2400" spc="-5" dirty="0">
                <a:latin typeface="Comic Sans MS"/>
                <a:cs typeface="Comic Sans MS"/>
              </a:rPr>
              <a:t>frequenc</a:t>
            </a:r>
            <a:r>
              <a:rPr sz="2400" dirty="0">
                <a:latin typeface="Comic Sans MS"/>
                <a:cs typeface="Comic Sans MS"/>
              </a:rPr>
              <a:t>y</a:t>
            </a:r>
            <a:r>
              <a:rPr sz="2400" spc="130" dirty="0">
                <a:latin typeface="Times New Roman"/>
                <a:cs typeface="Times New Roman"/>
              </a:rPr>
              <a:t> </a:t>
            </a:r>
            <a:r>
              <a:rPr sz="2400" spc="-5" dirty="0">
                <a:latin typeface="Comic Sans MS"/>
                <a:cs typeface="Comic Sans MS"/>
              </a:rPr>
              <a:t>band</a:t>
            </a:r>
            <a:r>
              <a:rPr sz="2400" dirty="0">
                <a:latin typeface="Comic Sans MS"/>
                <a:cs typeface="Comic Sans MS"/>
              </a:rPr>
              <a:t>s</a:t>
            </a:r>
            <a:r>
              <a:rPr sz="2400" spc="120" dirty="0">
                <a:latin typeface="Times New Roman"/>
                <a:cs typeface="Times New Roman"/>
              </a:rPr>
              <a:t> </a:t>
            </a:r>
            <a:r>
              <a:rPr sz="2400" spc="-15" dirty="0">
                <a:latin typeface="Comic Sans MS"/>
                <a:cs typeface="Comic Sans MS"/>
              </a:rPr>
              <a:t>go</a:t>
            </a:r>
            <a:r>
              <a:rPr sz="2400" spc="110" dirty="0">
                <a:latin typeface="Times New Roman"/>
                <a:cs typeface="Times New Roman"/>
              </a:rPr>
              <a:t> </a:t>
            </a:r>
            <a:r>
              <a:rPr sz="2400" spc="-5" dirty="0">
                <a:latin typeface="Comic Sans MS"/>
                <a:cs typeface="Comic Sans MS"/>
              </a:rPr>
              <a:t>idle</a:t>
            </a:r>
            <a:endParaRPr sz="2400" dirty="0">
              <a:latin typeface="Comic Sans MS"/>
              <a:cs typeface="Comic Sans MS"/>
            </a:endParaRPr>
          </a:p>
          <a:p>
            <a:pPr marL="355600" marR="236854" indent="-342900">
              <a:spcBef>
                <a:spcPts val="575"/>
              </a:spcBef>
              <a:buClr>
                <a:srgbClr val="000098"/>
              </a:buClr>
              <a:buSzPct val="75000"/>
              <a:buFont typeface="Wingdings"/>
              <a:buChar char=""/>
              <a:tabLst>
                <a:tab pos="355600" algn="l"/>
              </a:tabLst>
            </a:pPr>
            <a:r>
              <a:rPr sz="2400" spc="-15" dirty="0">
                <a:latin typeface="Comic Sans MS"/>
                <a:cs typeface="Comic Sans MS"/>
              </a:rPr>
              <a:t>example:</a:t>
            </a:r>
            <a:r>
              <a:rPr sz="2400" spc="95" dirty="0">
                <a:latin typeface="Times New Roman"/>
                <a:cs typeface="Times New Roman"/>
              </a:rPr>
              <a:t> </a:t>
            </a:r>
            <a:r>
              <a:rPr sz="2400" dirty="0">
                <a:latin typeface="Comic Sans MS"/>
                <a:cs typeface="Comic Sans MS"/>
              </a:rPr>
              <a:t>6</a:t>
            </a:r>
            <a:r>
              <a:rPr sz="2400" spc="-15" dirty="0">
                <a:latin typeface="Comic Sans MS"/>
                <a:cs typeface="Comic Sans MS"/>
              </a:rPr>
              <a:t>-sta</a:t>
            </a:r>
            <a:r>
              <a:rPr sz="2400" spc="-25" dirty="0">
                <a:latin typeface="Comic Sans MS"/>
                <a:cs typeface="Comic Sans MS"/>
              </a:rPr>
              <a:t>t</a:t>
            </a:r>
            <a:r>
              <a:rPr sz="2400" spc="-5" dirty="0">
                <a:latin typeface="Comic Sans MS"/>
                <a:cs typeface="Comic Sans MS"/>
              </a:rPr>
              <a:t>io</a:t>
            </a:r>
            <a:r>
              <a:rPr sz="2400" dirty="0">
                <a:latin typeface="Comic Sans MS"/>
                <a:cs typeface="Comic Sans MS"/>
              </a:rPr>
              <a:t>n</a:t>
            </a:r>
            <a:r>
              <a:rPr sz="2400" spc="100" dirty="0">
                <a:latin typeface="Times New Roman"/>
                <a:cs typeface="Times New Roman"/>
              </a:rPr>
              <a:t> </a:t>
            </a:r>
            <a:r>
              <a:rPr sz="2400" spc="-15" dirty="0">
                <a:latin typeface="Comic Sans MS"/>
                <a:cs typeface="Comic Sans MS"/>
              </a:rPr>
              <a:t>LAN,</a:t>
            </a:r>
            <a:r>
              <a:rPr sz="2400" spc="110" dirty="0">
                <a:latin typeface="Times New Roman"/>
                <a:cs typeface="Times New Roman"/>
              </a:rPr>
              <a:t> </a:t>
            </a:r>
            <a:r>
              <a:rPr sz="2400" spc="-5" dirty="0">
                <a:latin typeface="Comic Sans MS"/>
                <a:cs typeface="Comic Sans MS"/>
              </a:rPr>
              <a:t>1,3,</a:t>
            </a:r>
            <a:r>
              <a:rPr sz="2400" dirty="0">
                <a:latin typeface="Comic Sans MS"/>
                <a:cs typeface="Comic Sans MS"/>
              </a:rPr>
              <a:t>4</a:t>
            </a:r>
            <a:r>
              <a:rPr sz="2400" spc="95" dirty="0">
                <a:latin typeface="Times New Roman"/>
                <a:cs typeface="Times New Roman"/>
              </a:rPr>
              <a:t> </a:t>
            </a:r>
            <a:r>
              <a:rPr sz="2400" spc="-15" dirty="0">
                <a:latin typeface="Comic Sans MS"/>
                <a:cs typeface="Comic Sans MS"/>
              </a:rPr>
              <a:t>have</a:t>
            </a:r>
            <a:r>
              <a:rPr sz="2400" spc="95" dirty="0">
                <a:latin typeface="Times New Roman"/>
                <a:cs typeface="Times New Roman"/>
              </a:rPr>
              <a:t> </a:t>
            </a:r>
            <a:r>
              <a:rPr sz="2400" spc="-15" dirty="0">
                <a:latin typeface="Comic Sans MS"/>
                <a:cs typeface="Comic Sans MS"/>
              </a:rPr>
              <a:t>pkt,</a:t>
            </a:r>
            <a:r>
              <a:rPr sz="2400" spc="110" dirty="0">
                <a:latin typeface="Times New Roman"/>
                <a:cs typeface="Times New Roman"/>
              </a:rPr>
              <a:t> </a:t>
            </a:r>
            <a:r>
              <a:rPr sz="2400" spc="-5" dirty="0">
                <a:latin typeface="Comic Sans MS"/>
                <a:cs typeface="Comic Sans MS"/>
              </a:rPr>
              <a:t>freque</a:t>
            </a:r>
            <a:r>
              <a:rPr sz="2400" spc="-20" dirty="0">
                <a:latin typeface="Comic Sans MS"/>
                <a:cs typeface="Comic Sans MS"/>
              </a:rPr>
              <a:t>ncy</a:t>
            </a:r>
            <a:r>
              <a:rPr sz="2400" spc="-15" dirty="0">
                <a:latin typeface="Times New Roman"/>
                <a:cs typeface="Times New Roman"/>
              </a:rPr>
              <a:t> </a:t>
            </a:r>
            <a:r>
              <a:rPr sz="2400" spc="-5" dirty="0">
                <a:latin typeface="Comic Sans MS"/>
                <a:cs typeface="Comic Sans MS"/>
              </a:rPr>
              <a:t>band</a:t>
            </a:r>
            <a:r>
              <a:rPr sz="2400" dirty="0">
                <a:latin typeface="Comic Sans MS"/>
                <a:cs typeface="Comic Sans MS"/>
              </a:rPr>
              <a:t>s</a:t>
            </a:r>
            <a:r>
              <a:rPr sz="2400" spc="120" dirty="0">
                <a:latin typeface="Times New Roman"/>
                <a:cs typeface="Times New Roman"/>
              </a:rPr>
              <a:t> </a:t>
            </a:r>
            <a:r>
              <a:rPr sz="2400" spc="-5" dirty="0">
                <a:latin typeface="Comic Sans MS"/>
                <a:cs typeface="Comic Sans MS"/>
              </a:rPr>
              <a:t>2,5,</a:t>
            </a:r>
            <a:r>
              <a:rPr sz="2400" dirty="0">
                <a:latin typeface="Comic Sans MS"/>
                <a:cs typeface="Comic Sans MS"/>
              </a:rPr>
              <a:t>6</a:t>
            </a:r>
            <a:r>
              <a:rPr sz="2400" spc="105" dirty="0">
                <a:latin typeface="Times New Roman"/>
                <a:cs typeface="Times New Roman"/>
              </a:rPr>
              <a:t> </a:t>
            </a:r>
            <a:r>
              <a:rPr sz="2400" spc="-5" dirty="0">
                <a:latin typeface="Comic Sans MS"/>
                <a:cs typeface="Comic Sans MS"/>
              </a:rPr>
              <a:t>idle</a:t>
            </a:r>
            <a:endParaRPr sz="2400" dirty="0">
              <a:latin typeface="Comic Sans MS"/>
              <a:cs typeface="Comic Sans MS"/>
            </a:endParaRPr>
          </a:p>
        </p:txBody>
      </p:sp>
      <p:sp>
        <p:nvSpPr>
          <p:cNvPr id="4" name="object 4"/>
          <p:cNvSpPr/>
          <p:nvPr/>
        </p:nvSpPr>
        <p:spPr>
          <a:xfrm>
            <a:off x="6151626" y="4138611"/>
            <a:ext cx="627380" cy="2251075"/>
          </a:xfrm>
          <a:custGeom>
            <a:avLst/>
            <a:gdLst/>
            <a:ahLst/>
            <a:cxnLst/>
            <a:rect l="l" t="t" r="r" b="b"/>
            <a:pathLst>
              <a:path w="627379" h="2251075">
                <a:moveTo>
                  <a:pt x="0" y="2251079"/>
                </a:moveTo>
                <a:lnTo>
                  <a:pt x="627065" y="2251079"/>
                </a:lnTo>
                <a:lnTo>
                  <a:pt x="627065" y="0"/>
                </a:lnTo>
                <a:lnTo>
                  <a:pt x="0" y="0"/>
                </a:lnTo>
                <a:lnTo>
                  <a:pt x="0" y="2251079"/>
                </a:lnTo>
                <a:close/>
              </a:path>
            </a:pathLst>
          </a:custGeom>
          <a:ln w="19049">
            <a:solidFill>
              <a:srgbClr val="000000"/>
            </a:solidFill>
          </a:ln>
        </p:spPr>
        <p:txBody>
          <a:bodyPr wrap="square" lIns="0" tIns="0" rIns="0" bIns="0" rtlCol="0"/>
          <a:lstStyle/>
          <a:p>
            <a:endParaRPr/>
          </a:p>
        </p:txBody>
      </p:sp>
      <p:sp>
        <p:nvSpPr>
          <p:cNvPr id="5" name="object 5"/>
          <p:cNvSpPr/>
          <p:nvPr/>
        </p:nvSpPr>
        <p:spPr>
          <a:xfrm>
            <a:off x="6149980" y="5243572"/>
            <a:ext cx="622300" cy="1905"/>
          </a:xfrm>
          <a:custGeom>
            <a:avLst/>
            <a:gdLst/>
            <a:ahLst/>
            <a:cxnLst/>
            <a:rect l="l" t="t" r="r" b="b"/>
            <a:pathLst>
              <a:path w="622300" h="1904">
                <a:moveTo>
                  <a:pt x="0" y="1523"/>
                </a:moveTo>
                <a:lnTo>
                  <a:pt x="622310" y="0"/>
                </a:lnTo>
              </a:path>
            </a:pathLst>
          </a:custGeom>
          <a:ln w="19049">
            <a:solidFill>
              <a:srgbClr val="000000"/>
            </a:solidFill>
          </a:ln>
        </p:spPr>
        <p:txBody>
          <a:bodyPr wrap="square" lIns="0" tIns="0" rIns="0" bIns="0" rtlCol="0"/>
          <a:lstStyle/>
          <a:p>
            <a:endParaRPr/>
          </a:p>
        </p:txBody>
      </p:sp>
      <p:sp>
        <p:nvSpPr>
          <p:cNvPr id="6" name="object 6"/>
          <p:cNvSpPr/>
          <p:nvPr/>
        </p:nvSpPr>
        <p:spPr>
          <a:xfrm>
            <a:off x="6145287" y="5635621"/>
            <a:ext cx="631825" cy="6350"/>
          </a:xfrm>
          <a:custGeom>
            <a:avLst/>
            <a:gdLst/>
            <a:ahLst/>
            <a:cxnLst/>
            <a:rect l="l" t="t" r="r" b="b"/>
            <a:pathLst>
              <a:path w="631825" h="6350">
                <a:moveTo>
                  <a:pt x="0" y="6358"/>
                </a:moveTo>
                <a:lnTo>
                  <a:pt x="631819" y="0"/>
                </a:lnTo>
              </a:path>
            </a:pathLst>
          </a:custGeom>
          <a:ln w="19049">
            <a:solidFill>
              <a:srgbClr val="000000"/>
            </a:solidFill>
          </a:ln>
        </p:spPr>
        <p:txBody>
          <a:bodyPr wrap="square" lIns="0" tIns="0" rIns="0" bIns="0" rtlCol="0"/>
          <a:lstStyle/>
          <a:p>
            <a:endParaRPr/>
          </a:p>
        </p:txBody>
      </p:sp>
      <p:sp>
        <p:nvSpPr>
          <p:cNvPr id="7" name="object 7"/>
          <p:cNvSpPr/>
          <p:nvPr/>
        </p:nvSpPr>
        <p:spPr>
          <a:xfrm>
            <a:off x="6149980" y="6021385"/>
            <a:ext cx="627380" cy="1905"/>
          </a:xfrm>
          <a:custGeom>
            <a:avLst/>
            <a:gdLst/>
            <a:ahLst/>
            <a:cxnLst/>
            <a:rect l="l" t="t" r="r" b="b"/>
            <a:pathLst>
              <a:path w="627379" h="1904">
                <a:moveTo>
                  <a:pt x="0" y="1594"/>
                </a:moveTo>
                <a:lnTo>
                  <a:pt x="627125" y="0"/>
                </a:lnTo>
              </a:path>
            </a:pathLst>
          </a:custGeom>
          <a:ln w="19049">
            <a:solidFill>
              <a:srgbClr val="000000"/>
            </a:solidFill>
          </a:ln>
        </p:spPr>
        <p:txBody>
          <a:bodyPr wrap="square" lIns="0" tIns="0" rIns="0" bIns="0" rtlCol="0"/>
          <a:lstStyle/>
          <a:p>
            <a:endParaRPr/>
          </a:p>
        </p:txBody>
      </p:sp>
      <p:sp>
        <p:nvSpPr>
          <p:cNvPr id="8" name="object 8"/>
          <p:cNvSpPr/>
          <p:nvPr/>
        </p:nvSpPr>
        <p:spPr>
          <a:xfrm>
            <a:off x="6145287" y="4857750"/>
            <a:ext cx="631825" cy="6350"/>
          </a:xfrm>
          <a:custGeom>
            <a:avLst/>
            <a:gdLst/>
            <a:ahLst/>
            <a:cxnLst/>
            <a:rect l="l" t="t" r="r" b="b"/>
            <a:pathLst>
              <a:path w="631825" h="6350">
                <a:moveTo>
                  <a:pt x="0" y="6345"/>
                </a:moveTo>
                <a:lnTo>
                  <a:pt x="631819" y="0"/>
                </a:lnTo>
              </a:path>
            </a:pathLst>
          </a:custGeom>
          <a:ln w="19049">
            <a:solidFill>
              <a:srgbClr val="000000"/>
            </a:solidFill>
          </a:ln>
        </p:spPr>
        <p:txBody>
          <a:bodyPr wrap="square" lIns="0" tIns="0" rIns="0" bIns="0" rtlCol="0"/>
          <a:lstStyle/>
          <a:p>
            <a:endParaRPr/>
          </a:p>
        </p:txBody>
      </p:sp>
      <p:sp>
        <p:nvSpPr>
          <p:cNvPr id="9" name="object 9"/>
          <p:cNvSpPr/>
          <p:nvPr/>
        </p:nvSpPr>
        <p:spPr>
          <a:xfrm>
            <a:off x="6149981" y="4472046"/>
            <a:ext cx="631825" cy="6350"/>
          </a:xfrm>
          <a:custGeom>
            <a:avLst/>
            <a:gdLst/>
            <a:ahLst/>
            <a:cxnLst/>
            <a:rect l="l" t="t" r="r" b="b"/>
            <a:pathLst>
              <a:path w="631825" h="6350">
                <a:moveTo>
                  <a:pt x="0" y="6358"/>
                </a:moveTo>
                <a:lnTo>
                  <a:pt x="631819" y="0"/>
                </a:lnTo>
              </a:path>
            </a:pathLst>
          </a:custGeom>
          <a:ln w="19049">
            <a:solidFill>
              <a:srgbClr val="000000"/>
            </a:solidFill>
          </a:ln>
        </p:spPr>
        <p:txBody>
          <a:bodyPr wrap="square" lIns="0" tIns="0" rIns="0" bIns="0" rtlCol="0"/>
          <a:lstStyle/>
          <a:p>
            <a:endParaRPr/>
          </a:p>
        </p:txBody>
      </p:sp>
      <p:sp>
        <p:nvSpPr>
          <p:cNvPr id="10" name="object 10"/>
          <p:cNvSpPr/>
          <p:nvPr/>
        </p:nvSpPr>
        <p:spPr>
          <a:xfrm>
            <a:off x="6870710" y="4373498"/>
            <a:ext cx="2228850" cy="76200"/>
          </a:xfrm>
          <a:custGeom>
            <a:avLst/>
            <a:gdLst/>
            <a:ahLst/>
            <a:cxnLst/>
            <a:rect l="l" t="t" r="r" b="b"/>
            <a:pathLst>
              <a:path w="2228850" h="76200">
                <a:moveTo>
                  <a:pt x="2152649" y="0"/>
                </a:moveTo>
                <a:lnTo>
                  <a:pt x="2152649" y="76199"/>
                </a:lnTo>
                <a:lnTo>
                  <a:pt x="2209997" y="47624"/>
                </a:lnTo>
                <a:lnTo>
                  <a:pt x="2165329" y="47624"/>
                </a:lnTo>
                <a:lnTo>
                  <a:pt x="2165329" y="28574"/>
                </a:lnTo>
                <a:lnTo>
                  <a:pt x="2209604" y="28574"/>
                </a:lnTo>
                <a:lnTo>
                  <a:pt x="2152649" y="0"/>
                </a:lnTo>
                <a:close/>
              </a:path>
              <a:path w="2228850" h="76200">
                <a:moveTo>
                  <a:pt x="2152649" y="28574"/>
                </a:moveTo>
                <a:lnTo>
                  <a:pt x="0" y="28574"/>
                </a:lnTo>
                <a:lnTo>
                  <a:pt x="0" y="47624"/>
                </a:lnTo>
                <a:lnTo>
                  <a:pt x="2152649" y="47624"/>
                </a:lnTo>
                <a:lnTo>
                  <a:pt x="2152649" y="28574"/>
                </a:lnTo>
                <a:close/>
              </a:path>
              <a:path w="2228850" h="76200">
                <a:moveTo>
                  <a:pt x="2209604" y="28574"/>
                </a:moveTo>
                <a:lnTo>
                  <a:pt x="2165329" y="28574"/>
                </a:lnTo>
                <a:lnTo>
                  <a:pt x="2165329" y="47624"/>
                </a:lnTo>
                <a:lnTo>
                  <a:pt x="2209997" y="47624"/>
                </a:lnTo>
                <a:lnTo>
                  <a:pt x="2228849" y="38231"/>
                </a:lnTo>
                <a:lnTo>
                  <a:pt x="2209604" y="28574"/>
                </a:lnTo>
                <a:close/>
              </a:path>
            </a:pathLst>
          </a:custGeom>
          <a:solidFill>
            <a:srgbClr val="000000"/>
          </a:solidFill>
        </p:spPr>
        <p:txBody>
          <a:bodyPr wrap="square" lIns="0" tIns="0" rIns="0" bIns="0" rtlCol="0"/>
          <a:lstStyle/>
          <a:p>
            <a:endParaRPr/>
          </a:p>
        </p:txBody>
      </p:sp>
      <p:sp>
        <p:nvSpPr>
          <p:cNvPr id="11" name="object 11"/>
          <p:cNvSpPr/>
          <p:nvPr/>
        </p:nvSpPr>
        <p:spPr>
          <a:xfrm>
            <a:off x="7018417" y="4292596"/>
            <a:ext cx="1729105" cy="114300"/>
          </a:xfrm>
          <a:custGeom>
            <a:avLst/>
            <a:gdLst/>
            <a:ahLst/>
            <a:cxnLst/>
            <a:rect l="l" t="t" r="r" b="b"/>
            <a:pathLst>
              <a:path w="1729104" h="114300">
                <a:moveTo>
                  <a:pt x="1728703" y="0"/>
                </a:moveTo>
                <a:lnTo>
                  <a:pt x="0" y="4703"/>
                </a:lnTo>
                <a:lnTo>
                  <a:pt x="0" y="114299"/>
                </a:lnTo>
                <a:lnTo>
                  <a:pt x="1728703" y="114299"/>
                </a:lnTo>
                <a:lnTo>
                  <a:pt x="1728703" y="0"/>
                </a:lnTo>
                <a:close/>
              </a:path>
            </a:pathLst>
          </a:custGeom>
          <a:solidFill>
            <a:srgbClr val="3232CC"/>
          </a:solidFill>
        </p:spPr>
        <p:txBody>
          <a:bodyPr wrap="square" lIns="0" tIns="0" rIns="0" bIns="0" rtlCol="0"/>
          <a:lstStyle/>
          <a:p>
            <a:endParaRPr/>
          </a:p>
        </p:txBody>
      </p:sp>
      <p:sp>
        <p:nvSpPr>
          <p:cNvPr id="12" name="object 12"/>
          <p:cNvSpPr/>
          <p:nvPr/>
        </p:nvSpPr>
        <p:spPr>
          <a:xfrm>
            <a:off x="7018417" y="4292596"/>
            <a:ext cx="1729105" cy="114300"/>
          </a:xfrm>
          <a:custGeom>
            <a:avLst/>
            <a:gdLst/>
            <a:ahLst/>
            <a:cxnLst/>
            <a:rect l="l" t="t" r="r" b="b"/>
            <a:pathLst>
              <a:path w="1729104" h="114300">
                <a:moveTo>
                  <a:pt x="0" y="114299"/>
                </a:moveTo>
                <a:lnTo>
                  <a:pt x="0" y="4703"/>
                </a:lnTo>
                <a:lnTo>
                  <a:pt x="1728703" y="0"/>
                </a:lnTo>
                <a:lnTo>
                  <a:pt x="1728703" y="114299"/>
                </a:lnTo>
              </a:path>
            </a:pathLst>
          </a:custGeom>
          <a:ln w="19049">
            <a:solidFill>
              <a:srgbClr val="000000"/>
            </a:solidFill>
          </a:ln>
        </p:spPr>
        <p:txBody>
          <a:bodyPr wrap="square" lIns="0" tIns="0" rIns="0" bIns="0" rtlCol="0"/>
          <a:lstStyle/>
          <a:p>
            <a:endParaRPr/>
          </a:p>
        </p:txBody>
      </p:sp>
      <p:sp>
        <p:nvSpPr>
          <p:cNvPr id="13" name="object 13"/>
          <p:cNvSpPr/>
          <p:nvPr/>
        </p:nvSpPr>
        <p:spPr>
          <a:xfrm>
            <a:off x="6918319" y="4776728"/>
            <a:ext cx="2228850" cy="76200"/>
          </a:xfrm>
          <a:custGeom>
            <a:avLst/>
            <a:gdLst/>
            <a:ahLst/>
            <a:cxnLst/>
            <a:rect l="l" t="t" r="r" b="b"/>
            <a:pathLst>
              <a:path w="2228850" h="76200">
                <a:moveTo>
                  <a:pt x="2152649" y="0"/>
                </a:moveTo>
                <a:lnTo>
                  <a:pt x="2152649" y="76199"/>
                </a:lnTo>
                <a:lnTo>
                  <a:pt x="2209799" y="47624"/>
                </a:lnTo>
                <a:lnTo>
                  <a:pt x="2165360" y="47624"/>
                </a:lnTo>
                <a:lnTo>
                  <a:pt x="2165360" y="28574"/>
                </a:lnTo>
                <a:lnTo>
                  <a:pt x="2209799" y="28574"/>
                </a:lnTo>
                <a:lnTo>
                  <a:pt x="2152649" y="0"/>
                </a:lnTo>
                <a:close/>
              </a:path>
              <a:path w="2228850" h="76200">
                <a:moveTo>
                  <a:pt x="2152649" y="28574"/>
                </a:moveTo>
                <a:lnTo>
                  <a:pt x="0" y="28574"/>
                </a:lnTo>
                <a:lnTo>
                  <a:pt x="0" y="47624"/>
                </a:lnTo>
                <a:lnTo>
                  <a:pt x="2152649" y="47624"/>
                </a:lnTo>
                <a:lnTo>
                  <a:pt x="2152649" y="28574"/>
                </a:lnTo>
                <a:close/>
              </a:path>
              <a:path w="2228850" h="76200">
                <a:moveTo>
                  <a:pt x="2209799" y="28574"/>
                </a:moveTo>
                <a:lnTo>
                  <a:pt x="2165360" y="28574"/>
                </a:lnTo>
                <a:lnTo>
                  <a:pt x="2165360" y="47624"/>
                </a:lnTo>
                <a:lnTo>
                  <a:pt x="2209799" y="47624"/>
                </a:lnTo>
                <a:lnTo>
                  <a:pt x="2228849" y="38099"/>
                </a:lnTo>
                <a:lnTo>
                  <a:pt x="2209799" y="28574"/>
                </a:lnTo>
                <a:close/>
              </a:path>
            </a:pathLst>
          </a:custGeom>
          <a:solidFill>
            <a:srgbClr val="000000"/>
          </a:solidFill>
        </p:spPr>
        <p:txBody>
          <a:bodyPr wrap="square" lIns="0" tIns="0" rIns="0" bIns="0" rtlCol="0"/>
          <a:lstStyle/>
          <a:p>
            <a:endParaRPr/>
          </a:p>
        </p:txBody>
      </p:sp>
      <p:sp>
        <p:nvSpPr>
          <p:cNvPr id="14" name="object 14"/>
          <p:cNvSpPr/>
          <p:nvPr/>
        </p:nvSpPr>
        <p:spPr>
          <a:xfrm>
            <a:off x="6918319" y="5175254"/>
            <a:ext cx="2228850" cy="76200"/>
          </a:xfrm>
          <a:custGeom>
            <a:avLst/>
            <a:gdLst/>
            <a:ahLst/>
            <a:cxnLst/>
            <a:rect l="l" t="t" r="r" b="b"/>
            <a:pathLst>
              <a:path w="2228850" h="76200">
                <a:moveTo>
                  <a:pt x="2152649" y="0"/>
                </a:moveTo>
                <a:lnTo>
                  <a:pt x="2152649" y="76199"/>
                </a:lnTo>
                <a:lnTo>
                  <a:pt x="2209799" y="47624"/>
                </a:lnTo>
                <a:lnTo>
                  <a:pt x="2165360" y="47624"/>
                </a:lnTo>
                <a:lnTo>
                  <a:pt x="2165360" y="28574"/>
                </a:lnTo>
                <a:lnTo>
                  <a:pt x="2209799" y="28574"/>
                </a:lnTo>
                <a:lnTo>
                  <a:pt x="2152649" y="0"/>
                </a:lnTo>
                <a:close/>
              </a:path>
              <a:path w="2228850" h="76200">
                <a:moveTo>
                  <a:pt x="2152649" y="28574"/>
                </a:moveTo>
                <a:lnTo>
                  <a:pt x="0" y="28574"/>
                </a:lnTo>
                <a:lnTo>
                  <a:pt x="0" y="47624"/>
                </a:lnTo>
                <a:lnTo>
                  <a:pt x="2152649" y="47624"/>
                </a:lnTo>
                <a:lnTo>
                  <a:pt x="2152649" y="28574"/>
                </a:lnTo>
                <a:close/>
              </a:path>
              <a:path w="2228850" h="76200">
                <a:moveTo>
                  <a:pt x="2209799" y="28574"/>
                </a:moveTo>
                <a:lnTo>
                  <a:pt x="2165360" y="28574"/>
                </a:lnTo>
                <a:lnTo>
                  <a:pt x="2165360" y="47624"/>
                </a:lnTo>
                <a:lnTo>
                  <a:pt x="2209799" y="47624"/>
                </a:lnTo>
                <a:lnTo>
                  <a:pt x="2228849" y="38099"/>
                </a:lnTo>
                <a:lnTo>
                  <a:pt x="2209799" y="28574"/>
                </a:lnTo>
                <a:close/>
              </a:path>
            </a:pathLst>
          </a:custGeom>
          <a:solidFill>
            <a:srgbClr val="000000"/>
          </a:solidFill>
        </p:spPr>
        <p:txBody>
          <a:bodyPr wrap="square" lIns="0" tIns="0" rIns="0" bIns="0" rtlCol="0"/>
          <a:lstStyle/>
          <a:p>
            <a:endParaRPr/>
          </a:p>
        </p:txBody>
      </p:sp>
      <p:sp>
        <p:nvSpPr>
          <p:cNvPr id="15" name="object 15"/>
          <p:cNvSpPr/>
          <p:nvPr/>
        </p:nvSpPr>
        <p:spPr>
          <a:xfrm>
            <a:off x="7066027" y="5094351"/>
            <a:ext cx="1729105" cy="114300"/>
          </a:xfrm>
          <a:custGeom>
            <a:avLst/>
            <a:gdLst/>
            <a:ahLst/>
            <a:cxnLst/>
            <a:rect l="l" t="t" r="r" b="b"/>
            <a:pathLst>
              <a:path w="1729104" h="114300">
                <a:moveTo>
                  <a:pt x="1728734" y="0"/>
                </a:moveTo>
                <a:lnTo>
                  <a:pt x="0" y="4703"/>
                </a:lnTo>
                <a:lnTo>
                  <a:pt x="0" y="114299"/>
                </a:lnTo>
                <a:lnTo>
                  <a:pt x="1728734" y="114299"/>
                </a:lnTo>
                <a:lnTo>
                  <a:pt x="1728734" y="0"/>
                </a:lnTo>
                <a:close/>
              </a:path>
            </a:pathLst>
          </a:custGeom>
          <a:solidFill>
            <a:srgbClr val="FF0000"/>
          </a:solidFill>
        </p:spPr>
        <p:txBody>
          <a:bodyPr wrap="square" lIns="0" tIns="0" rIns="0" bIns="0" rtlCol="0"/>
          <a:lstStyle/>
          <a:p>
            <a:endParaRPr/>
          </a:p>
        </p:txBody>
      </p:sp>
      <p:sp>
        <p:nvSpPr>
          <p:cNvPr id="16" name="object 16"/>
          <p:cNvSpPr/>
          <p:nvPr/>
        </p:nvSpPr>
        <p:spPr>
          <a:xfrm>
            <a:off x="7066027" y="5094351"/>
            <a:ext cx="1729105" cy="114300"/>
          </a:xfrm>
          <a:custGeom>
            <a:avLst/>
            <a:gdLst/>
            <a:ahLst/>
            <a:cxnLst/>
            <a:rect l="l" t="t" r="r" b="b"/>
            <a:pathLst>
              <a:path w="1729104" h="114300">
                <a:moveTo>
                  <a:pt x="0" y="114299"/>
                </a:moveTo>
                <a:lnTo>
                  <a:pt x="0" y="4703"/>
                </a:lnTo>
                <a:lnTo>
                  <a:pt x="1728734" y="0"/>
                </a:lnTo>
                <a:lnTo>
                  <a:pt x="1728734" y="114299"/>
                </a:lnTo>
              </a:path>
            </a:pathLst>
          </a:custGeom>
          <a:ln w="19049">
            <a:solidFill>
              <a:srgbClr val="000000"/>
            </a:solidFill>
          </a:ln>
        </p:spPr>
        <p:txBody>
          <a:bodyPr wrap="square" lIns="0" tIns="0" rIns="0" bIns="0" rtlCol="0"/>
          <a:lstStyle/>
          <a:p>
            <a:endParaRPr/>
          </a:p>
        </p:txBody>
      </p:sp>
      <p:sp>
        <p:nvSpPr>
          <p:cNvPr id="17" name="object 17"/>
          <p:cNvSpPr/>
          <p:nvPr/>
        </p:nvSpPr>
        <p:spPr>
          <a:xfrm>
            <a:off x="6935723" y="5580126"/>
            <a:ext cx="2228850" cy="76200"/>
          </a:xfrm>
          <a:custGeom>
            <a:avLst/>
            <a:gdLst/>
            <a:ahLst/>
            <a:cxnLst/>
            <a:rect l="l" t="t" r="r" b="b"/>
            <a:pathLst>
              <a:path w="2228850" h="76200">
                <a:moveTo>
                  <a:pt x="2152649" y="0"/>
                </a:moveTo>
                <a:lnTo>
                  <a:pt x="2152649" y="76139"/>
                </a:lnTo>
                <a:lnTo>
                  <a:pt x="2209799" y="47564"/>
                </a:lnTo>
                <a:lnTo>
                  <a:pt x="2165482" y="47564"/>
                </a:lnTo>
                <a:lnTo>
                  <a:pt x="2165482" y="28514"/>
                </a:lnTo>
                <a:lnTo>
                  <a:pt x="2209769" y="28514"/>
                </a:lnTo>
                <a:lnTo>
                  <a:pt x="2152649" y="0"/>
                </a:lnTo>
                <a:close/>
              </a:path>
              <a:path w="2228850" h="76200">
                <a:moveTo>
                  <a:pt x="2152649" y="28514"/>
                </a:moveTo>
                <a:lnTo>
                  <a:pt x="121" y="28514"/>
                </a:lnTo>
                <a:lnTo>
                  <a:pt x="0" y="47564"/>
                </a:lnTo>
                <a:lnTo>
                  <a:pt x="2152649" y="47564"/>
                </a:lnTo>
                <a:lnTo>
                  <a:pt x="2152649" y="28514"/>
                </a:lnTo>
                <a:close/>
              </a:path>
              <a:path w="2228850" h="76200">
                <a:moveTo>
                  <a:pt x="2209769" y="28514"/>
                </a:moveTo>
                <a:lnTo>
                  <a:pt x="2165482" y="28514"/>
                </a:lnTo>
                <a:lnTo>
                  <a:pt x="2165482" y="47564"/>
                </a:lnTo>
                <a:lnTo>
                  <a:pt x="2209799" y="47564"/>
                </a:lnTo>
                <a:lnTo>
                  <a:pt x="2228849" y="38039"/>
                </a:lnTo>
                <a:lnTo>
                  <a:pt x="2209769" y="28514"/>
                </a:lnTo>
                <a:close/>
              </a:path>
            </a:pathLst>
          </a:custGeom>
          <a:solidFill>
            <a:srgbClr val="000000"/>
          </a:solidFill>
        </p:spPr>
        <p:txBody>
          <a:bodyPr wrap="square" lIns="0" tIns="0" rIns="0" bIns="0" rtlCol="0"/>
          <a:lstStyle/>
          <a:p>
            <a:endParaRPr/>
          </a:p>
        </p:txBody>
      </p:sp>
      <p:sp>
        <p:nvSpPr>
          <p:cNvPr id="18" name="object 18"/>
          <p:cNvSpPr/>
          <p:nvPr/>
        </p:nvSpPr>
        <p:spPr>
          <a:xfrm>
            <a:off x="7083431" y="5499104"/>
            <a:ext cx="1729105" cy="114300"/>
          </a:xfrm>
          <a:custGeom>
            <a:avLst/>
            <a:gdLst/>
            <a:ahLst/>
            <a:cxnLst/>
            <a:rect l="l" t="t" r="r" b="b"/>
            <a:pathLst>
              <a:path w="1729104" h="114300">
                <a:moveTo>
                  <a:pt x="1728856" y="0"/>
                </a:moveTo>
                <a:lnTo>
                  <a:pt x="0" y="4690"/>
                </a:lnTo>
                <a:lnTo>
                  <a:pt x="0" y="114299"/>
                </a:lnTo>
                <a:lnTo>
                  <a:pt x="1728856" y="114299"/>
                </a:lnTo>
                <a:lnTo>
                  <a:pt x="1728856" y="0"/>
                </a:lnTo>
                <a:close/>
              </a:path>
            </a:pathLst>
          </a:custGeom>
          <a:solidFill>
            <a:srgbClr val="00CC65"/>
          </a:solidFill>
        </p:spPr>
        <p:txBody>
          <a:bodyPr wrap="square" lIns="0" tIns="0" rIns="0" bIns="0" rtlCol="0"/>
          <a:lstStyle/>
          <a:p>
            <a:endParaRPr/>
          </a:p>
        </p:txBody>
      </p:sp>
      <p:sp>
        <p:nvSpPr>
          <p:cNvPr id="19" name="object 19"/>
          <p:cNvSpPr/>
          <p:nvPr/>
        </p:nvSpPr>
        <p:spPr>
          <a:xfrm>
            <a:off x="7083431" y="5499104"/>
            <a:ext cx="1729105" cy="114300"/>
          </a:xfrm>
          <a:custGeom>
            <a:avLst/>
            <a:gdLst/>
            <a:ahLst/>
            <a:cxnLst/>
            <a:rect l="l" t="t" r="r" b="b"/>
            <a:pathLst>
              <a:path w="1729104" h="114300">
                <a:moveTo>
                  <a:pt x="0" y="114299"/>
                </a:moveTo>
                <a:lnTo>
                  <a:pt x="0" y="4690"/>
                </a:lnTo>
                <a:lnTo>
                  <a:pt x="1728856" y="0"/>
                </a:lnTo>
                <a:lnTo>
                  <a:pt x="1728856" y="114299"/>
                </a:lnTo>
              </a:path>
            </a:pathLst>
          </a:custGeom>
          <a:ln w="19049">
            <a:solidFill>
              <a:srgbClr val="000000"/>
            </a:solidFill>
          </a:ln>
        </p:spPr>
        <p:txBody>
          <a:bodyPr wrap="square" lIns="0" tIns="0" rIns="0" bIns="0" rtlCol="0"/>
          <a:lstStyle/>
          <a:p>
            <a:endParaRPr/>
          </a:p>
        </p:txBody>
      </p:sp>
      <p:sp>
        <p:nvSpPr>
          <p:cNvPr id="20" name="object 20"/>
          <p:cNvSpPr/>
          <p:nvPr/>
        </p:nvSpPr>
        <p:spPr>
          <a:xfrm>
            <a:off x="6965960" y="5986460"/>
            <a:ext cx="2228850" cy="76200"/>
          </a:xfrm>
          <a:custGeom>
            <a:avLst/>
            <a:gdLst/>
            <a:ahLst/>
            <a:cxnLst/>
            <a:rect l="l" t="t" r="r" b="b"/>
            <a:pathLst>
              <a:path w="2228850" h="76200">
                <a:moveTo>
                  <a:pt x="2152649" y="0"/>
                </a:moveTo>
                <a:lnTo>
                  <a:pt x="2152649" y="76199"/>
                </a:lnTo>
                <a:lnTo>
                  <a:pt x="2209799" y="47624"/>
                </a:lnTo>
                <a:lnTo>
                  <a:pt x="2165329" y="47624"/>
                </a:lnTo>
                <a:lnTo>
                  <a:pt x="2165329" y="28574"/>
                </a:lnTo>
                <a:lnTo>
                  <a:pt x="2209799" y="28574"/>
                </a:lnTo>
                <a:lnTo>
                  <a:pt x="2152649" y="0"/>
                </a:lnTo>
                <a:close/>
              </a:path>
              <a:path w="2228850" h="76200">
                <a:moveTo>
                  <a:pt x="2152649" y="28574"/>
                </a:moveTo>
                <a:lnTo>
                  <a:pt x="0" y="28574"/>
                </a:lnTo>
                <a:lnTo>
                  <a:pt x="0" y="47624"/>
                </a:lnTo>
                <a:lnTo>
                  <a:pt x="2152649" y="47624"/>
                </a:lnTo>
                <a:lnTo>
                  <a:pt x="2152649" y="28574"/>
                </a:lnTo>
                <a:close/>
              </a:path>
              <a:path w="2228850" h="76200">
                <a:moveTo>
                  <a:pt x="2209799" y="28574"/>
                </a:moveTo>
                <a:lnTo>
                  <a:pt x="2165329" y="28574"/>
                </a:lnTo>
                <a:lnTo>
                  <a:pt x="2165329" y="47624"/>
                </a:lnTo>
                <a:lnTo>
                  <a:pt x="2209799" y="47624"/>
                </a:lnTo>
                <a:lnTo>
                  <a:pt x="2228849" y="38099"/>
                </a:lnTo>
                <a:lnTo>
                  <a:pt x="2209799" y="28574"/>
                </a:lnTo>
                <a:close/>
              </a:path>
            </a:pathLst>
          </a:custGeom>
          <a:solidFill>
            <a:srgbClr val="000000"/>
          </a:solidFill>
        </p:spPr>
        <p:txBody>
          <a:bodyPr wrap="square" lIns="0" tIns="0" rIns="0" bIns="0" rtlCol="0"/>
          <a:lstStyle/>
          <a:p>
            <a:endParaRPr/>
          </a:p>
        </p:txBody>
      </p:sp>
      <p:sp>
        <p:nvSpPr>
          <p:cNvPr id="21" name="object 21"/>
          <p:cNvSpPr/>
          <p:nvPr/>
        </p:nvSpPr>
        <p:spPr>
          <a:xfrm>
            <a:off x="6972300" y="6316659"/>
            <a:ext cx="2228850" cy="76200"/>
          </a:xfrm>
          <a:custGeom>
            <a:avLst/>
            <a:gdLst/>
            <a:ahLst/>
            <a:cxnLst/>
            <a:rect l="l" t="t" r="r" b="b"/>
            <a:pathLst>
              <a:path w="2228850" h="76200">
                <a:moveTo>
                  <a:pt x="2152649" y="0"/>
                </a:moveTo>
                <a:lnTo>
                  <a:pt x="2152649" y="76199"/>
                </a:lnTo>
                <a:lnTo>
                  <a:pt x="2209799" y="47624"/>
                </a:lnTo>
                <a:lnTo>
                  <a:pt x="2165360" y="47624"/>
                </a:lnTo>
                <a:lnTo>
                  <a:pt x="2165360" y="28574"/>
                </a:lnTo>
                <a:lnTo>
                  <a:pt x="2209799" y="28574"/>
                </a:lnTo>
                <a:lnTo>
                  <a:pt x="2152649" y="0"/>
                </a:lnTo>
                <a:close/>
              </a:path>
              <a:path w="2228850" h="76200">
                <a:moveTo>
                  <a:pt x="2152649" y="28574"/>
                </a:moveTo>
                <a:lnTo>
                  <a:pt x="0" y="28574"/>
                </a:lnTo>
                <a:lnTo>
                  <a:pt x="0" y="47624"/>
                </a:lnTo>
                <a:lnTo>
                  <a:pt x="2152649" y="47624"/>
                </a:lnTo>
                <a:lnTo>
                  <a:pt x="2152649" y="28574"/>
                </a:lnTo>
                <a:close/>
              </a:path>
              <a:path w="2228850" h="76200">
                <a:moveTo>
                  <a:pt x="2209799" y="28574"/>
                </a:moveTo>
                <a:lnTo>
                  <a:pt x="2165360" y="28574"/>
                </a:lnTo>
                <a:lnTo>
                  <a:pt x="2165360" y="47624"/>
                </a:lnTo>
                <a:lnTo>
                  <a:pt x="2209799" y="47624"/>
                </a:lnTo>
                <a:lnTo>
                  <a:pt x="2228849" y="38099"/>
                </a:lnTo>
                <a:lnTo>
                  <a:pt x="2209799" y="28574"/>
                </a:lnTo>
                <a:close/>
              </a:path>
            </a:pathLst>
          </a:custGeom>
          <a:solidFill>
            <a:srgbClr val="000000"/>
          </a:solidFill>
        </p:spPr>
        <p:txBody>
          <a:bodyPr wrap="square" lIns="0" tIns="0" rIns="0" bIns="0" rtlCol="0"/>
          <a:lstStyle/>
          <a:p>
            <a:endParaRPr/>
          </a:p>
        </p:txBody>
      </p:sp>
      <p:sp>
        <p:nvSpPr>
          <p:cNvPr id="22" name="object 22"/>
          <p:cNvSpPr txBox="1"/>
          <p:nvPr/>
        </p:nvSpPr>
        <p:spPr>
          <a:xfrm>
            <a:off x="5773543" y="4280286"/>
            <a:ext cx="276999" cy="1782445"/>
          </a:xfrm>
          <a:prstGeom prst="rect">
            <a:avLst/>
          </a:prstGeom>
        </p:spPr>
        <p:txBody>
          <a:bodyPr vert="vert270" wrap="square" lIns="0" tIns="0" rIns="0" bIns="0" rtlCol="0">
            <a:spAutoFit/>
          </a:bodyPr>
          <a:lstStyle/>
          <a:p>
            <a:pPr marL="12700"/>
            <a:r>
              <a:rPr spc="-5" dirty="0">
                <a:latin typeface="Comic Sans MS"/>
                <a:cs typeface="Comic Sans MS"/>
              </a:rPr>
              <a:t>fr</a:t>
            </a:r>
            <a:r>
              <a:rPr spc="-10" dirty="0">
                <a:latin typeface="Comic Sans MS"/>
                <a:cs typeface="Comic Sans MS"/>
              </a:rPr>
              <a:t>e</a:t>
            </a:r>
            <a:r>
              <a:rPr dirty="0">
                <a:latin typeface="Comic Sans MS"/>
                <a:cs typeface="Comic Sans MS"/>
              </a:rPr>
              <a:t>qu</a:t>
            </a:r>
            <a:r>
              <a:rPr spc="-10" dirty="0">
                <a:latin typeface="Comic Sans MS"/>
                <a:cs typeface="Comic Sans MS"/>
              </a:rPr>
              <a:t>e</a:t>
            </a:r>
            <a:r>
              <a:rPr spc="-5" dirty="0">
                <a:latin typeface="Comic Sans MS"/>
                <a:cs typeface="Comic Sans MS"/>
              </a:rPr>
              <a:t>nc</a:t>
            </a:r>
            <a:r>
              <a:rPr dirty="0">
                <a:latin typeface="Comic Sans MS"/>
                <a:cs typeface="Comic Sans MS"/>
              </a:rPr>
              <a:t>y</a:t>
            </a:r>
            <a:r>
              <a:rPr spc="90" dirty="0">
                <a:latin typeface="Times New Roman"/>
                <a:cs typeface="Times New Roman"/>
              </a:rPr>
              <a:t> </a:t>
            </a:r>
            <a:r>
              <a:rPr spc="-5" dirty="0">
                <a:latin typeface="Comic Sans MS"/>
                <a:cs typeface="Comic Sans MS"/>
              </a:rPr>
              <a:t>bands</a:t>
            </a:r>
            <a:endParaRPr>
              <a:latin typeface="Comic Sans MS"/>
              <a:cs typeface="Comic Sans MS"/>
            </a:endParaRPr>
          </a:p>
        </p:txBody>
      </p:sp>
      <p:sp>
        <p:nvSpPr>
          <p:cNvPr id="23" name="object 23"/>
          <p:cNvSpPr/>
          <p:nvPr/>
        </p:nvSpPr>
        <p:spPr>
          <a:xfrm>
            <a:off x="8955786" y="4059305"/>
            <a:ext cx="461645" cy="183515"/>
          </a:xfrm>
          <a:custGeom>
            <a:avLst/>
            <a:gdLst/>
            <a:ahLst/>
            <a:cxnLst/>
            <a:rect l="l" t="t" r="r" b="b"/>
            <a:pathLst>
              <a:path w="461645" h="183514">
                <a:moveTo>
                  <a:pt x="8016" y="46731"/>
                </a:moveTo>
                <a:lnTo>
                  <a:pt x="0" y="64507"/>
                </a:lnTo>
                <a:lnTo>
                  <a:pt x="3291" y="68198"/>
                </a:lnTo>
                <a:lnTo>
                  <a:pt x="9905" y="69210"/>
                </a:lnTo>
                <a:lnTo>
                  <a:pt x="29199" y="71365"/>
                </a:lnTo>
                <a:lnTo>
                  <a:pt x="34533" y="71627"/>
                </a:lnTo>
                <a:lnTo>
                  <a:pt x="35570" y="136897"/>
                </a:lnTo>
                <a:lnTo>
                  <a:pt x="35448" y="139695"/>
                </a:lnTo>
                <a:lnTo>
                  <a:pt x="35295" y="143886"/>
                </a:lnTo>
                <a:lnTo>
                  <a:pt x="34930" y="149601"/>
                </a:lnTo>
                <a:lnTo>
                  <a:pt x="34686" y="155185"/>
                </a:lnTo>
                <a:lnTo>
                  <a:pt x="34411" y="159507"/>
                </a:lnTo>
                <a:lnTo>
                  <a:pt x="34411" y="162305"/>
                </a:lnTo>
                <a:lnTo>
                  <a:pt x="46902" y="172610"/>
                </a:lnTo>
                <a:lnTo>
                  <a:pt x="54774" y="165818"/>
                </a:lnTo>
                <a:lnTo>
                  <a:pt x="57393" y="148458"/>
                </a:lnTo>
                <a:lnTo>
                  <a:pt x="57382" y="136897"/>
                </a:lnTo>
                <a:lnTo>
                  <a:pt x="56631" y="71877"/>
                </a:lnTo>
                <a:lnTo>
                  <a:pt x="65013" y="70865"/>
                </a:lnTo>
                <a:lnTo>
                  <a:pt x="70103" y="70484"/>
                </a:lnTo>
                <a:lnTo>
                  <a:pt x="87957" y="70484"/>
                </a:lnTo>
                <a:lnTo>
                  <a:pt x="88635" y="70222"/>
                </a:lnTo>
                <a:lnTo>
                  <a:pt x="92842" y="66031"/>
                </a:lnTo>
                <a:lnTo>
                  <a:pt x="93969" y="63364"/>
                </a:lnTo>
                <a:lnTo>
                  <a:pt x="93969" y="60066"/>
                </a:lnTo>
                <a:lnTo>
                  <a:pt x="94122" y="54601"/>
                </a:lnTo>
                <a:lnTo>
                  <a:pt x="91958" y="51053"/>
                </a:lnTo>
                <a:lnTo>
                  <a:pt x="87386" y="49529"/>
                </a:lnTo>
                <a:lnTo>
                  <a:pt x="56387" y="49529"/>
                </a:lnTo>
                <a:lnTo>
                  <a:pt x="56401" y="49148"/>
                </a:lnTo>
                <a:lnTo>
                  <a:pt x="34533" y="49148"/>
                </a:lnTo>
                <a:lnTo>
                  <a:pt x="11064" y="46862"/>
                </a:lnTo>
                <a:lnTo>
                  <a:pt x="8016" y="46731"/>
                </a:lnTo>
                <a:close/>
              </a:path>
              <a:path w="461645" h="183514">
                <a:moveTo>
                  <a:pt x="87957" y="70484"/>
                </a:moveTo>
                <a:lnTo>
                  <a:pt x="73395" y="70484"/>
                </a:lnTo>
                <a:lnTo>
                  <a:pt x="75194" y="70603"/>
                </a:lnTo>
                <a:lnTo>
                  <a:pt x="77358" y="70865"/>
                </a:lnTo>
                <a:lnTo>
                  <a:pt x="79491" y="70984"/>
                </a:lnTo>
                <a:lnTo>
                  <a:pt x="81290" y="71115"/>
                </a:lnTo>
                <a:lnTo>
                  <a:pt x="82814" y="71115"/>
                </a:lnTo>
                <a:lnTo>
                  <a:pt x="85984" y="71246"/>
                </a:lnTo>
                <a:lnTo>
                  <a:pt x="87957" y="70484"/>
                </a:lnTo>
                <a:close/>
              </a:path>
              <a:path w="461645" h="183514">
                <a:moveTo>
                  <a:pt x="72268" y="48005"/>
                </a:moveTo>
                <a:lnTo>
                  <a:pt x="70865" y="48005"/>
                </a:lnTo>
                <a:lnTo>
                  <a:pt x="65653" y="48505"/>
                </a:lnTo>
                <a:lnTo>
                  <a:pt x="56387" y="49529"/>
                </a:lnTo>
                <a:lnTo>
                  <a:pt x="87386" y="49529"/>
                </a:lnTo>
                <a:lnTo>
                  <a:pt x="85100" y="48636"/>
                </a:lnTo>
                <a:lnTo>
                  <a:pt x="80009" y="48255"/>
                </a:lnTo>
                <a:lnTo>
                  <a:pt x="72268" y="48005"/>
                </a:lnTo>
                <a:close/>
              </a:path>
              <a:path w="461645" h="183514">
                <a:moveTo>
                  <a:pt x="45476" y="9524"/>
                </a:moveTo>
                <a:lnTo>
                  <a:pt x="42306" y="9524"/>
                </a:lnTo>
                <a:lnTo>
                  <a:pt x="39623" y="10536"/>
                </a:lnTo>
                <a:lnTo>
                  <a:pt x="37459" y="12441"/>
                </a:lnTo>
                <a:lnTo>
                  <a:pt x="35295" y="14477"/>
                </a:lnTo>
                <a:lnTo>
                  <a:pt x="34168" y="17013"/>
                </a:lnTo>
                <a:lnTo>
                  <a:pt x="34046" y="20192"/>
                </a:lnTo>
                <a:lnTo>
                  <a:pt x="34046" y="27550"/>
                </a:lnTo>
                <a:lnTo>
                  <a:pt x="34533" y="40385"/>
                </a:lnTo>
                <a:lnTo>
                  <a:pt x="34533" y="49148"/>
                </a:lnTo>
                <a:lnTo>
                  <a:pt x="56401" y="49148"/>
                </a:lnTo>
                <a:lnTo>
                  <a:pt x="56631" y="42671"/>
                </a:lnTo>
                <a:lnTo>
                  <a:pt x="57028" y="36194"/>
                </a:lnTo>
                <a:lnTo>
                  <a:pt x="57028" y="28955"/>
                </a:lnTo>
                <a:lnTo>
                  <a:pt x="56784" y="26157"/>
                </a:lnTo>
                <a:lnTo>
                  <a:pt x="55869" y="15239"/>
                </a:lnTo>
                <a:lnTo>
                  <a:pt x="52059" y="9643"/>
                </a:lnTo>
                <a:lnTo>
                  <a:pt x="45476" y="9524"/>
                </a:lnTo>
                <a:close/>
              </a:path>
              <a:path w="461645" h="183514">
                <a:moveTo>
                  <a:pt x="134752" y="0"/>
                </a:moveTo>
                <a:lnTo>
                  <a:pt x="124950" y="13334"/>
                </a:lnTo>
                <a:lnTo>
                  <a:pt x="124846" y="16382"/>
                </a:lnTo>
                <a:lnTo>
                  <a:pt x="137800" y="26026"/>
                </a:lnTo>
                <a:lnTo>
                  <a:pt x="141366" y="26026"/>
                </a:lnTo>
                <a:lnTo>
                  <a:pt x="144536" y="24883"/>
                </a:lnTo>
                <a:lnTo>
                  <a:pt x="147065" y="22347"/>
                </a:lnTo>
                <a:lnTo>
                  <a:pt x="149748" y="19930"/>
                </a:lnTo>
                <a:lnTo>
                  <a:pt x="151119" y="16882"/>
                </a:lnTo>
                <a:lnTo>
                  <a:pt x="151141" y="12822"/>
                </a:lnTo>
                <a:lnTo>
                  <a:pt x="151272" y="9774"/>
                </a:lnTo>
                <a:lnTo>
                  <a:pt x="149992" y="6726"/>
                </a:lnTo>
                <a:lnTo>
                  <a:pt x="147462" y="4059"/>
                </a:lnTo>
                <a:lnTo>
                  <a:pt x="144901" y="1523"/>
                </a:lnTo>
                <a:lnTo>
                  <a:pt x="141853" y="249"/>
                </a:lnTo>
                <a:lnTo>
                  <a:pt x="134752" y="0"/>
                </a:lnTo>
                <a:close/>
              </a:path>
              <a:path w="461645" h="183514">
                <a:moveTo>
                  <a:pt x="130423" y="52827"/>
                </a:moveTo>
                <a:lnTo>
                  <a:pt x="127772" y="53839"/>
                </a:lnTo>
                <a:lnTo>
                  <a:pt x="125729" y="55875"/>
                </a:lnTo>
                <a:lnTo>
                  <a:pt x="123565" y="57911"/>
                </a:lnTo>
                <a:lnTo>
                  <a:pt x="122560" y="60697"/>
                </a:lnTo>
                <a:lnTo>
                  <a:pt x="122409" y="65391"/>
                </a:lnTo>
                <a:lnTo>
                  <a:pt x="121880" y="76796"/>
                </a:lnTo>
                <a:lnTo>
                  <a:pt x="120709" y="91118"/>
                </a:lnTo>
                <a:lnTo>
                  <a:pt x="119710" y="104935"/>
                </a:lnTo>
                <a:lnTo>
                  <a:pt x="119255" y="116704"/>
                </a:lnTo>
                <a:lnTo>
                  <a:pt x="119115" y="120776"/>
                </a:lnTo>
                <a:lnTo>
                  <a:pt x="119122" y="136778"/>
                </a:lnTo>
                <a:lnTo>
                  <a:pt x="119268" y="145279"/>
                </a:lnTo>
                <a:lnTo>
                  <a:pt x="119268" y="151887"/>
                </a:lnTo>
                <a:lnTo>
                  <a:pt x="119115" y="156328"/>
                </a:lnTo>
                <a:lnTo>
                  <a:pt x="119115" y="159638"/>
                </a:lnTo>
                <a:lnTo>
                  <a:pt x="129936" y="167758"/>
                </a:lnTo>
                <a:lnTo>
                  <a:pt x="133228" y="167758"/>
                </a:lnTo>
                <a:lnTo>
                  <a:pt x="141091" y="156840"/>
                </a:lnTo>
                <a:lnTo>
                  <a:pt x="141086" y="136397"/>
                </a:lnTo>
                <a:lnTo>
                  <a:pt x="140969" y="127884"/>
                </a:lnTo>
                <a:lnTo>
                  <a:pt x="140980" y="120776"/>
                </a:lnTo>
                <a:lnTo>
                  <a:pt x="141091" y="116704"/>
                </a:lnTo>
                <a:lnTo>
                  <a:pt x="141120" y="115321"/>
                </a:lnTo>
                <a:lnTo>
                  <a:pt x="141650" y="103916"/>
                </a:lnTo>
                <a:lnTo>
                  <a:pt x="142820" y="89594"/>
                </a:lnTo>
                <a:lnTo>
                  <a:pt x="143819" y="75777"/>
                </a:lnTo>
                <a:lnTo>
                  <a:pt x="144261" y="64388"/>
                </a:lnTo>
                <a:lnTo>
                  <a:pt x="144414" y="61078"/>
                </a:lnTo>
                <a:lnTo>
                  <a:pt x="143377" y="58292"/>
                </a:lnTo>
                <a:lnTo>
                  <a:pt x="141488" y="56256"/>
                </a:lnTo>
                <a:lnTo>
                  <a:pt x="139445" y="54101"/>
                </a:lnTo>
                <a:lnTo>
                  <a:pt x="136794" y="52958"/>
                </a:lnTo>
                <a:lnTo>
                  <a:pt x="133593" y="52958"/>
                </a:lnTo>
                <a:lnTo>
                  <a:pt x="130423" y="52827"/>
                </a:lnTo>
                <a:close/>
              </a:path>
              <a:path w="461645" h="183514">
                <a:moveTo>
                  <a:pt x="318877" y="73651"/>
                </a:moveTo>
                <a:lnTo>
                  <a:pt x="236616" y="73651"/>
                </a:lnTo>
                <a:lnTo>
                  <a:pt x="238749" y="78104"/>
                </a:lnTo>
                <a:lnTo>
                  <a:pt x="239786" y="84200"/>
                </a:lnTo>
                <a:lnTo>
                  <a:pt x="239650" y="92451"/>
                </a:lnTo>
                <a:lnTo>
                  <a:pt x="239621" y="95749"/>
                </a:lnTo>
                <a:lnTo>
                  <a:pt x="239788" y="105211"/>
                </a:lnTo>
                <a:lnTo>
                  <a:pt x="240496" y="118242"/>
                </a:lnTo>
                <a:lnTo>
                  <a:pt x="241777" y="134742"/>
                </a:lnTo>
                <a:lnTo>
                  <a:pt x="242867" y="149639"/>
                </a:lnTo>
                <a:lnTo>
                  <a:pt x="243438" y="162132"/>
                </a:lnTo>
                <a:lnTo>
                  <a:pt x="243474" y="175259"/>
                </a:lnTo>
                <a:lnTo>
                  <a:pt x="244480" y="178045"/>
                </a:lnTo>
                <a:lnTo>
                  <a:pt x="246369" y="180212"/>
                </a:lnTo>
                <a:lnTo>
                  <a:pt x="248411" y="182367"/>
                </a:lnTo>
                <a:lnTo>
                  <a:pt x="251094" y="183379"/>
                </a:lnTo>
                <a:lnTo>
                  <a:pt x="254264" y="183510"/>
                </a:lnTo>
                <a:lnTo>
                  <a:pt x="257434" y="183510"/>
                </a:lnTo>
                <a:lnTo>
                  <a:pt x="260085" y="182498"/>
                </a:lnTo>
                <a:lnTo>
                  <a:pt x="262127" y="180462"/>
                </a:lnTo>
                <a:lnTo>
                  <a:pt x="264292" y="178426"/>
                </a:lnTo>
                <a:lnTo>
                  <a:pt x="265297" y="175759"/>
                </a:lnTo>
                <a:lnTo>
                  <a:pt x="265422" y="170306"/>
                </a:lnTo>
                <a:lnTo>
                  <a:pt x="265436" y="169032"/>
                </a:lnTo>
                <a:lnTo>
                  <a:pt x="265039" y="157431"/>
                </a:lnTo>
                <a:lnTo>
                  <a:pt x="263895" y="143255"/>
                </a:lnTo>
                <a:lnTo>
                  <a:pt x="261122" y="113406"/>
                </a:lnTo>
                <a:lnTo>
                  <a:pt x="260725" y="106417"/>
                </a:lnTo>
                <a:lnTo>
                  <a:pt x="260725" y="99440"/>
                </a:lnTo>
                <a:lnTo>
                  <a:pt x="261000" y="92451"/>
                </a:lnTo>
                <a:lnTo>
                  <a:pt x="263286" y="89915"/>
                </a:lnTo>
                <a:lnTo>
                  <a:pt x="267980" y="86486"/>
                </a:lnTo>
                <a:lnTo>
                  <a:pt x="275203" y="82295"/>
                </a:lnTo>
                <a:lnTo>
                  <a:pt x="282823" y="77723"/>
                </a:lnTo>
                <a:lnTo>
                  <a:pt x="288035" y="75556"/>
                </a:lnTo>
                <a:lnTo>
                  <a:pt x="319483" y="75556"/>
                </a:lnTo>
                <a:lnTo>
                  <a:pt x="318877" y="73651"/>
                </a:lnTo>
                <a:close/>
              </a:path>
              <a:path w="461645" h="183514">
                <a:moveTo>
                  <a:pt x="319483" y="75556"/>
                </a:moveTo>
                <a:lnTo>
                  <a:pt x="290718" y="75556"/>
                </a:lnTo>
                <a:lnTo>
                  <a:pt x="293766" y="75687"/>
                </a:lnTo>
                <a:lnTo>
                  <a:pt x="296417" y="78985"/>
                </a:lnTo>
                <a:lnTo>
                  <a:pt x="306286" y="146974"/>
                </a:lnTo>
                <a:lnTo>
                  <a:pt x="307494" y="159955"/>
                </a:lnTo>
                <a:lnTo>
                  <a:pt x="308731" y="170306"/>
                </a:lnTo>
                <a:lnTo>
                  <a:pt x="309615" y="176783"/>
                </a:lnTo>
                <a:lnTo>
                  <a:pt x="313181" y="180081"/>
                </a:lnTo>
                <a:lnTo>
                  <a:pt x="319277" y="180212"/>
                </a:lnTo>
                <a:lnTo>
                  <a:pt x="322447" y="180212"/>
                </a:lnTo>
                <a:lnTo>
                  <a:pt x="325252" y="179319"/>
                </a:lnTo>
                <a:lnTo>
                  <a:pt x="327538" y="177283"/>
                </a:lnTo>
                <a:lnTo>
                  <a:pt x="329702" y="175259"/>
                </a:lnTo>
                <a:lnTo>
                  <a:pt x="330829" y="172711"/>
                </a:lnTo>
                <a:lnTo>
                  <a:pt x="330183" y="165205"/>
                </a:lnTo>
                <a:lnTo>
                  <a:pt x="326090" y="123360"/>
                </a:lnTo>
                <a:lnTo>
                  <a:pt x="323605" y="103149"/>
                </a:lnTo>
                <a:lnTo>
                  <a:pt x="321944" y="88379"/>
                </a:lnTo>
                <a:lnTo>
                  <a:pt x="319818" y="76611"/>
                </a:lnTo>
                <a:lnTo>
                  <a:pt x="319483" y="75556"/>
                </a:lnTo>
                <a:close/>
              </a:path>
              <a:path w="461645" h="183514">
                <a:moveTo>
                  <a:pt x="192785" y="44576"/>
                </a:moveTo>
                <a:lnTo>
                  <a:pt x="187824" y="44631"/>
                </a:lnTo>
                <a:lnTo>
                  <a:pt x="180669" y="51862"/>
                </a:lnTo>
                <a:lnTo>
                  <a:pt x="178064" y="69591"/>
                </a:lnTo>
                <a:lnTo>
                  <a:pt x="177942" y="73532"/>
                </a:lnTo>
                <a:lnTo>
                  <a:pt x="178194" y="79628"/>
                </a:lnTo>
                <a:lnTo>
                  <a:pt x="178704" y="87498"/>
                </a:lnTo>
                <a:lnTo>
                  <a:pt x="179191" y="95368"/>
                </a:lnTo>
                <a:lnTo>
                  <a:pt x="179454" y="100964"/>
                </a:lnTo>
                <a:lnTo>
                  <a:pt x="179464" y="105211"/>
                </a:lnTo>
                <a:lnTo>
                  <a:pt x="179313" y="109727"/>
                </a:lnTo>
                <a:lnTo>
                  <a:pt x="178826" y="116323"/>
                </a:lnTo>
                <a:lnTo>
                  <a:pt x="177358" y="129165"/>
                </a:lnTo>
                <a:lnTo>
                  <a:pt x="176573" y="140197"/>
                </a:lnTo>
                <a:lnTo>
                  <a:pt x="176432" y="155216"/>
                </a:lnTo>
                <a:lnTo>
                  <a:pt x="180199" y="169207"/>
                </a:lnTo>
                <a:lnTo>
                  <a:pt x="188213" y="173985"/>
                </a:lnTo>
                <a:lnTo>
                  <a:pt x="191261" y="174116"/>
                </a:lnTo>
                <a:lnTo>
                  <a:pt x="193944" y="173092"/>
                </a:lnTo>
                <a:lnTo>
                  <a:pt x="196230" y="171068"/>
                </a:lnTo>
                <a:lnTo>
                  <a:pt x="198638" y="169032"/>
                </a:lnTo>
                <a:lnTo>
                  <a:pt x="199765" y="166496"/>
                </a:lnTo>
                <a:lnTo>
                  <a:pt x="199765" y="163448"/>
                </a:lnTo>
                <a:lnTo>
                  <a:pt x="199887" y="161662"/>
                </a:lnTo>
                <a:lnTo>
                  <a:pt x="199522" y="158745"/>
                </a:lnTo>
                <a:lnTo>
                  <a:pt x="198881" y="154685"/>
                </a:lnTo>
                <a:lnTo>
                  <a:pt x="198241" y="150744"/>
                </a:lnTo>
                <a:lnTo>
                  <a:pt x="197998" y="147565"/>
                </a:lnTo>
                <a:lnTo>
                  <a:pt x="197998" y="145279"/>
                </a:lnTo>
                <a:lnTo>
                  <a:pt x="198119" y="141088"/>
                </a:lnTo>
                <a:lnTo>
                  <a:pt x="198638" y="134742"/>
                </a:lnTo>
                <a:lnTo>
                  <a:pt x="199643" y="125979"/>
                </a:lnTo>
                <a:lnTo>
                  <a:pt x="200649" y="117347"/>
                </a:lnTo>
                <a:lnTo>
                  <a:pt x="201167" y="110739"/>
                </a:lnTo>
                <a:lnTo>
                  <a:pt x="201289" y="106298"/>
                </a:lnTo>
                <a:lnTo>
                  <a:pt x="203972" y="103500"/>
                </a:lnTo>
                <a:lnTo>
                  <a:pt x="207142" y="99440"/>
                </a:lnTo>
                <a:lnTo>
                  <a:pt x="220614" y="84962"/>
                </a:lnTo>
                <a:lnTo>
                  <a:pt x="223865" y="81783"/>
                </a:lnTo>
                <a:lnTo>
                  <a:pt x="199887" y="81783"/>
                </a:lnTo>
                <a:lnTo>
                  <a:pt x="199887" y="68579"/>
                </a:lnTo>
                <a:lnTo>
                  <a:pt x="200162" y="66293"/>
                </a:lnTo>
                <a:lnTo>
                  <a:pt x="200527" y="63364"/>
                </a:lnTo>
                <a:lnTo>
                  <a:pt x="201046" y="60316"/>
                </a:lnTo>
                <a:lnTo>
                  <a:pt x="201167" y="58161"/>
                </a:lnTo>
                <a:lnTo>
                  <a:pt x="201275" y="56930"/>
                </a:lnTo>
                <a:lnTo>
                  <a:pt x="201289" y="53720"/>
                </a:lnTo>
                <a:lnTo>
                  <a:pt x="200162" y="50922"/>
                </a:lnTo>
                <a:lnTo>
                  <a:pt x="197754" y="48386"/>
                </a:lnTo>
                <a:lnTo>
                  <a:pt x="195468" y="45838"/>
                </a:lnTo>
                <a:lnTo>
                  <a:pt x="192785" y="44576"/>
                </a:lnTo>
                <a:close/>
              </a:path>
              <a:path w="461645" h="183514">
                <a:moveTo>
                  <a:pt x="231526" y="51172"/>
                </a:moveTo>
                <a:lnTo>
                  <a:pt x="225033" y="54220"/>
                </a:lnTo>
                <a:lnTo>
                  <a:pt x="215627" y="61975"/>
                </a:lnTo>
                <a:lnTo>
                  <a:pt x="206580" y="71351"/>
                </a:lnTo>
                <a:lnTo>
                  <a:pt x="199887" y="81783"/>
                </a:lnTo>
                <a:lnTo>
                  <a:pt x="223865" y="81783"/>
                </a:lnTo>
                <a:lnTo>
                  <a:pt x="226070" y="79628"/>
                </a:lnTo>
                <a:lnTo>
                  <a:pt x="231404" y="75937"/>
                </a:lnTo>
                <a:lnTo>
                  <a:pt x="236616" y="73651"/>
                </a:lnTo>
                <a:lnTo>
                  <a:pt x="318877" y="73651"/>
                </a:lnTo>
                <a:lnTo>
                  <a:pt x="316561" y="66364"/>
                </a:lnTo>
                <a:lnTo>
                  <a:pt x="314756" y="64462"/>
                </a:lnTo>
                <a:lnTo>
                  <a:pt x="258406" y="64462"/>
                </a:lnTo>
                <a:lnTo>
                  <a:pt x="249621" y="54755"/>
                </a:lnTo>
                <a:lnTo>
                  <a:pt x="236738" y="51303"/>
                </a:lnTo>
                <a:lnTo>
                  <a:pt x="231526" y="51172"/>
                </a:lnTo>
                <a:close/>
              </a:path>
              <a:path w="461645" h="183514">
                <a:moveTo>
                  <a:pt x="287517" y="53458"/>
                </a:moveTo>
                <a:lnTo>
                  <a:pt x="281056" y="54601"/>
                </a:lnTo>
                <a:lnTo>
                  <a:pt x="275325" y="57268"/>
                </a:lnTo>
                <a:lnTo>
                  <a:pt x="269626" y="59816"/>
                </a:lnTo>
                <a:lnTo>
                  <a:pt x="264657" y="63876"/>
                </a:lnTo>
                <a:lnTo>
                  <a:pt x="258406" y="64462"/>
                </a:lnTo>
                <a:lnTo>
                  <a:pt x="314756" y="64462"/>
                </a:lnTo>
                <a:lnTo>
                  <a:pt x="307608" y="56930"/>
                </a:lnTo>
                <a:lnTo>
                  <a:pt x="294893" y="53589"/>
                </a:lnTo>
                <a:lnTo>
                  <a:pt x="287517" y="53458"/>
                </a:lnTo>
                <a:close/>
              </a:path>
              <a:path w="461645" h="183514">
                <a:moveTo>
                  <a:pt x="404902" y="55993"/>
                </a:moveTo>
                <a:lnTo>
                  <a:pt x="361549" y="82339"/>
                </a:lnTo>
                <a:lnTo>
                  <a:pt x="350811" y="133978"/>
                </a:lnTo>
                <a:lnTo>
                  <a:pt x="353867" y="145937"/>
                </a:lnTo>
                <a:lnTo>
                  <a:pt x="393164" y="176382"/>
                </a:lnTo>
                <a:lnTo>
                  <a:pt x="408373" y="177812"/>
                </a:lnTo>
                <a:lnTo>
                  <a:pt x="419127" y="176997"/>
                </a:lnTo>
                <a:lnTo>
                  <a:pt x="431159" y="174085"/>
                </a:lnTo>
                <a:lnTo>
                  <a:pt x="445494" y="168607"/>
                </a:lnTo>
                <a:lnTo>
                  <a:pt x="457061" y="160051"/>
                </a:lnTo>
                <a:lnTo>
                  <a:pt x="457970" y="157733"/>
                </a:lnTo>
                <a:lnTo>
                  <a:pt x="412760" y="157733"/>
                </a:lnTo>
                <a:lnTo>
                  <a:pt x="399409" y="157471"/>
                </a:lnTo>
                <a:lnTo>
                  <a:pt x="392186" y="155697"/>
                </a:lnTo>
                <a:lnTo>
                  <a:pt x="379872" y="149220"/>
                </a:lnTo>
                <a:lnTo>
                  <a:pt x="374782" y="144517"/>
                </a:lnTo>
                <a:lnTo>
                  <a:pt x="370728" y="138171"/>
                </a:lnTo>
                <a:lnTo>
                  <a:pt x="420297" y="115896"/>
                </a:lnTo>
                <a:lnTo>
                  <a:pt x="431843" y="110079"/>
                </a:lnTo>
                <a:lnTo>
                  <a:pt x="436135" y="107312"/>
                </a:lnTo>
                <a:lnTo>
                  <a:pt x="372088" y="107312"/>
                </a:lnTo>
                <a:lnTo>
                  <a:pt x="377144" y="95304"/>
                </a:lnTo>
                <a:lnTo>
                  <a:pt x="383407" y="86224"/>
                </a:lnTo>
                <a:lnTo>
                  <a:pt x="389503" y="79247"/>
                </a:lnTo>
                <a:lnTo>
                  <a:pt x="397123" y="75937"/>
                </a:lnTo>
                <a:lnTo>
                  <a:pt x="447829" y="75937"/>
                </a:lnTo>
                <a:lnTo>
                  <a:pt x="444306" y="69614"/>
                </a:lnTo>
                <a:lnTo>
                  <a:pt x="431278" y="60304"/>
                </a:lnTo>
                <a:lnTo>
                  <a:pt x="419622" y="57224"/>
                </a:lnTo>
                <a:lnTo>
                  <a:pt x="404902" y="55993"/>
                </a:lnTo>
                <a:close/>
              </a:path>
              <a:path w="461645" h="183514">
                <a:moveTo>
                  <a:pt x="448299" y="139826"/>
                </a:moveTo>
                <a:lnTo>
                  <a:pt x="445526" y="141850"/>
                </a:lnTo>
                <a:lnTo>
                  <a:pt x="442965" y="145791"/>
                </a:lnTo>
                <a:lnTo>
                  <a:pt x="440314" y="149732"/>
                </a:lnTo>
                <a:lnTo>
                  <a:pt x="434583" y="152780"/>
                </a:lnTo>
                <a:lnTo>
                  <a:pt x="418829" y="156844"/>
                </a:lnTo>
                <a:lnTo>
                  <a:pt x="412760" y="157733"/>
                </a:lnTo>
                <a:lnTo>
                  <a:pt x="457970" y="157733"/>
                </a:lnTo>
                <a:lnTo>
                  <a:pt x="461009" y="149982"/>
                </a:lnTo>
                <a:lnTo>
                  <a:pt x="461131" y="147315"/>
                </a:lnTo>
                <a:lnTo>
                  <a:pt x="460126" y="145029"/>
                </a:lnTo>
                <a:lnTo>
                  <a:pt x="456072" y="140969"/>
                </a:lnTo>
                <a:lnTo>
                  <a:pt x="453786" y="139945"/>
                </a:lnTo>
                <a:lnTo>
                  <a:pt x="451225" y="139945"/>
                </a:lnTo>
                <a:lnTo>
                  <a:pt x="448299" y="139826"/>
                </a:lnTo>
                <a:close/>
              </a:path>
              <a:path w="461645" h="183514">
                <a:moveTo>
                  <a:pt x="447829" y="75937"/>
                </a:moveTo>
                <a:lnTo>
                  <a:pt x="397123" y="75937"/>
                </a:lnTo>
                <a:lnTo>
                  <a:pt x="406304" y="76069"/>
                </a:lnTo>
                <a:lnTo>
                  <a:pt x="421011" y="79083"/>
                </a:lnTo>
                <a:lnTo>
                  <a:pt x="428105" y="89094"/>
                </a:lnTo>
                <a:lnTo>
                  <a:pt x="417675" y="95203"/>
                </a:lnTo>
                <a:lnTo>
                  <a:pt x="403859" y="101976"/>
                </a:lnTo>
                <a:lnTo>
                  <a:pt x="372088" y="107312"/>
                </a:lnTo>
                <a:lnTo>
                  <a:pt x="436135" y="107312"/>
                </a:lnTo>
                <a:lnTo>
                  <a:pt x="441357" y="103946"/>
                </a:lnTo>
                <a:lnTo>
                  <a:pt x="448144" y="94453"/>
                </a:lnTo>
                <a:lnTo>
                  <a:pt x="450010" y="79851"/>
                </a:lnTo>
                <a:lnTo>
                  <a:pt x="447829" y="75937"/>
                </a:lnTo>
                <a:close/>
              </a:path>
            </a:pathLst>
          </a:custGeom>
          <a:solidFill>
            <a:srgbClr val="000000"/>
          </a:solidFill>
        </p:spPr>
        <p:txBody>
          <a:bodyPr wrap="square" lIns="0" tIns="0" rIns="0" bIns="0" rtlCol="0"/>
          <a:lstStyle/>
          <a:p>
            <a:endParaRPr/>
          </a:p>
        </p:txBody>
      </p:sp>
      <p:sp>
        <p:nvSpPr>
          <p:cNvPr id="24" name="object 24"/>
          <p:cNvSpPr/>
          <p:nvPr/>
        </p:nvSpPr>
        <p:spPr>
          <a:xfrm>
            <a:off x="3556005" y="4348103"/>
            <a:ext cx="595371" cy="1538346"/>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2998850" y="4995922"/>
            <a:ext cx="266700" cy="276225"/>
          </a:xfrm>
          <a:custGeom>
            <a:avLst/>
            <a:gdLst/>
            <a:ahLst/>
            <a:cxnLst/>
            <a:rect l="l" t="t" r="r" b="b"/>
            <a:pathLst>
              <a:path w="266700" h="276225">
                <a:moveTo>
                  <a:pt x="0" y="276224"/>
                </a:moveTo>
                <a:lnTo>
                  <a:pt x="266699" y="276224"/>
                </a:lnTo>
                <a:lnTo>
                  <a:pt x="266699" y="0"/>
                </a:lnTo>
                <a:lnTo>
                  <a:pt x="0" y="0"/>
                </a:lnTo>
                <a:lnTo>
                  <a:pt x="0" y="276224"/>
                </a:lnTo>
                <a:close/>
              </a:path>
            </a:pathLst>
          </a:custGeom>
          <a:ln w="9524">
            <a:solidFill>
              <a:srgbClr val="000000"/>
            </a:solidFill>
          </a:ln>
        </p:spPr>
        <p:txBody>
          <a:bodyPr wrap="square" lIns="0" tIns="0" rIns="0" bIns="0" rtlCol="0"/>
          <a:lstStyle/>
          <a:p>
            <a:endParaRPr/>
          </a:p>
        </p:txBody>
      </p:sp>
      <p:sp>
        <p:nvSpPr>
          <p:cNvPr id="26" name="object 26"/>
          <p:cNvSpPr/>
          <p:nvPr/>
        </p:nvSpPr>
        <p:spPr>
          <a:xfrm>
            <a:off x="1817692" y="4986279"/>
            <a:ext cx="1305967" cy="314443"/>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1817692" y="4986278"/>
            <a:ext cx="1306195" cy="314960"/>
          </a:xfrm>
          <a:custGeom>
            <a:avLst/>
            <a:gdLst/>
            <a:ahLst/>
            <a:cxnLst/>
            <a:rect l="l" t="t" r="r" b="b"/>
            <a:pathLst>
              <a:path w="1306195" h="314960">
                <a:moveTo>
                  <a:pt x="28573" y="0"/>
                </a:moveTo>
                <a:lnTo>
                  <a:pt x="0" y="152399"/>
                </a:lnTo>
                <a:lnTo>
                  <a:pt x="28573" y="314443"/>
                </a:lnTo>
                <a:lnTo>
                  <a:pt x="1228784" y="314443"/>
                </a:lnTo>
                <a:lnTo>
                  <a:pt x="1274781" y="304112"/>
                </a:lnTo>
                <a:lnTo>
                  <a:pt x="1305967" y="274695"/>
                </a:lnTo>
                <a:lnTo>
                  <a:pt x="1303970" y="265956"/>
                </a:lnTo>
                <a:lnTo>
                  <a:pt x="1271599" y="227705"/>
                </a:lnTo>
                <a:lnTo>
                  <a:pt x="1235519" y="197662"/>
                </a:lnTo>
                <a:lnTo>
                  <a:pt x="1223873" y="187790"/>
                </a:lnTo>
                <a:lnTo>
                  <a:pt x="1196980" y="159652"/>
                </a:lnTo>
                <a:lnTo>
                  <a:pt x="1190684" y="142874"/>
                </a:lnTo>
                <a:lnTo>
                  <a:pt x="1192340" y="134925"/>
                </a:lnTo>
                <a:lnTo>
                  <a:pt x="1223873" y="101831"/>
                </a:lnTo>
                <a:lnTo>
                  <a:pt x="1259875" y="76852"/>
                </a:lnTo>
                <a:lnTo>
                  <a:pt x="1271599" y="68724"/>
                </a:lnTo>
                <a:lnTo>
                  <a:pt x="1303970" y="38345"/>
                </a:lnTo>
                <a:lnTo>
                  <a:pt x="1305967" y="31498"/>
                </a:lnTo>
                <a:lnTo>
                  <a:pt x="1304539" y="25036"/>
                </a:lnTo>
                <a:lnTo>
                  <a:pt x="1254727" y="3894"/>
                </a:lnTo>
                <a:lnTo>
                  <a:pt x="1228784" y="0"/>
                </a:lnTo>
                <a:lnTo>
                  <a:pt x="28573" y="0"/>
                </a:lnTo>
                <a:close/>
              </a:path>
            </a:pathLst>
          </a:custGeom>
          <a:ln w="9524">
            <a:solidFill>
              <a:srgbClr val="000000"/>
            </a:solidFill>
          </a:ln>
        </p:spPr>
        <p:txBody>
          <a:bodyPr wrap="square" lIns="0" tIns="0" rIns="0" bIns="0" rtlCol="0"/>
          <a:lstStyle/>
          <a:p>
            <a:endParaRPr/>
          </a:p>
        </p:txBody>
      </p:sp>
      <p:sp>
        <p:nvSpPr>
          <p:cNvPr id="28" name="object 28"/>
          <p:cNvSpPr/>
          <p:nvPr/>
        </p:nvSpPr>
        <p:spPr>
          <a:xfrm>
            <a:off x="3227451" y="5005379"/>
            <a:ext cx="98425" cy="266700"/>
          </a:xfrm>
          <a:custGeom>
            <a:avLst/>
            <a:gdLst/>
            <a:ahLst/>
            <a:cxnLst/>
            <a:rect l="l" t="t" r="r" b="b"/>
            <a:pathLst>
              <a:path w="98425" h="266700">
                <a:moveTo>
                  <a:pt x="47765" y="0"/>
                </a:moveTo>
                <a:lnTo>
                  <a:pt x="16362" y="33954"/>
                </a:lnTo>
                <a:lnTo>
                  <a:pt x="4413" y="78004"/>
                </a:lnTo>
                <a:lnTo>
                  <a:pt x="0" y="133298"/>
                </a:lnTo>
                <a:lnTo>
                  <a:pt x="57" y="139802"/>
                </a:lnTo>
                <a:lnTo>
                  <a:pt x="5376" y="193540"/>
                </a:lnTo>
                <a:lnTo>
                  <a:pt x="18327" y="235730"/>
                </a:lnTo>
                <a:lnTo>
                  <a:pt x="44980" y="265101"/>
                </a:lnTo>
                <a:lnTo>
                  <a:pt x="52964" y="266371"/>
                </a:lnTo>
                <a:lnTo>
                  <a:pt x="59749" y="263651"/>
                </a:lnTo>
                <a:lnTo>
                  <a:pt x="82909" y="229951"/>
                </a:lnTo>
                <a:lnTo>
                  <a:pt x="94239" y="185231"/>
                </a:lnTo>
                <a:lnTo>
                  <a:pt x="98399" y="128681"/>
                </a:lnTo>
                <a:lnTo>
                  <a:pt x="97647" y="109589"/>
                </a:lnTo>
                <a:lnTo>
                  <a:pt x="89843" y="58452"/>
                </a:lnTo>
                <a:lnTo>
                  <a:pt x="75109" y="20624"/>
                </a:lnTo>
                <a:lnTo>
                  <a:pt x="47765" y="0"/>
                </a:lnTo>
                <a:close/>
              </a:path>
            </a:pathLst>
          </a:custGeom>
          <a:solidFill>
            <a:srgbClr val="FFFFFF"/>
          </a:solidFill>
        </p:spPr>
        <p:txBody>
          <a:bodyPr wrap="square" lIns="0" tIns="0" rIns="0" bIns="0" rtlCol="0"/>
          <a:lstStyle/>
          <a:p>
            <a:endParaRPr/>
          </a:p>
        </p:txBody>
      </p:sp>
      <p:sp>
        <p:nvSpPr>
          <p:cNvPr id="29" name="object 29"/>
          <p:cNvSpPr/>
          <p:nvPr/>
        </p:nvSpPr>
        <p:spPr>
          <a:xfrm>
            <a:off x="3227451" y="5005379"/>
            <a:ext cx="98425" cy="266700"/>
          </a:xfrm>
          <a:custGeom>
            <a:avLst/>
            <a:gdLst/>
            <a:ahLst/>
            <a:cxnLst/>
            <a:rect l="l" t="t" r="r" b="b"/>
            <a:pathLst>
              <a:path w="98425" h="266700">
                <a:moveTo>
                  <a:pt x="0" y="133298"/>
                </a:moveTo>
                <a:lnTo>
                  <a:pt x="4413" y="78004"/>
                </a:lnTo>
                <a:lnTo>
                  <a:pt x="16362" y="33954"/>
                </a:lnTo>
                <a:lnTo>
                  <a:pt x="40671" y="1923"/>
                </a:lnTo>
                <a:lnTo>
                  <a:pt x="47765" y="0"/>
                </a:lnTo>
                <a:lnTo>
                  <a:pt x="55227" y="1376"/>
                </a:lnTo>
                <a:lnTo>
                  <a:pt x="80680" y="31429"/>
                </a:lnTo>
                <a:lnTo>
                  <a:pt x="93303" y="74279"/>
                </a:lnTo>
                <a:lnTo>
                  <a:pt x="98399" y="128681"/>
                </a:lnTo>
                <a:lnTo>
                  <a:pt x="97920" y="148577"/>
                </a:lnTo>
                <a:lnTo>
                  <a:pt x="91170" y="201667"/>
                </a:lnTo>
                <a:lnTo>
                  <a:pt x="77849" y="241477"/>
                </a:lnTo>
                <a:lnTo>
                  <a:pt x="52964" y="266371"/>
                </a:lnTo>
                <a:lnTo>
                  <a:pt x="44980" y="265101"/>
                </a:lnTo>
                <a:lnTo>
                  <a:pt x="18327" y="235730"/>
                </a:lnTo>
                <a:lnTo>
                  <a:pt x="5376" y="193540"/>
                </a:lnTo>
                <a:lnTo>
                  <a:pt x="57" y="139802"/>
                </a:lnTo>
                <a:lnTo>
                  <a:pt x="0" y="133298"/>
                </a:lnTo>
                <a:close/>
              </a:path>
            </a:pathLst>
          </a:custGeom>
          <a:ln w="9524">
            <a:solidFill>
              <a:srgbClr val="000000"/>
            </a:solidFill>
          </a:ln>
        </p:spPr>
        <p:txBody>
          <a:bodyPr wrap="square" lIns="0" tIns="0" rIns="0" bIns="0" rtlCol="0"/>
          <a:lstStyle/>
          <a:p>
            <a:endParaRPr/>
          </a:p>
        </p:txBody>
      </p:sp>
      <p:sp>
        <p:nvSpPr>
          <p:cNvPr id="30" name="object 30"/>
          <p:cNvSpPr/>
          <p:nvPr/>
        </p:nvSpPr>
        <p:spPr>
          <a:xfrm>
            <a:off x="3265551" y="5129154"/>
            <a:ext cx="219075" cy="635"/>
          </a:xfrm>
          <a:custGeom>
            <a:avLst/>
            <a:gdLst/>
            <a:ahLst/>
            <a:cxnLst/>
            <a:rect l="l" t="t" r="r" b="b"/>
            <a:pathLst>
              <a:path w="219075" h="635">
                <a:moveTo>
                  <a:pt x="0" y="0"/>
                </a:moveTo>
                <a:lnTo>
                  <a:pt x="219074" y="118"/>
                </a:lnTo>
              </a:path>
            </a:pathLst>
          </a:custGeom>
          <a:ln w="28574">
            <a:solidFill>
              <a:srgbClr val="000000"/>
            </a:solidFill>
          </a:ln>
        </p:spPr>
        <p:txBody>
          <a:bodyPr wrap="square" lIns="0" tIns="0" rIns="0" bIns="0" rtlCol="0"/>
          <a:lstStyle/>
          <a:p>
            <a:endParaRPr/>
          </a:p>
        </p:txBody>
      </p:sp>
      <p:sp>
        <p:nvSpPr>
          <p:cNvPr id="31" name="object 31"/>
          <p:cNvSpPr/>
          <p:nvPr/>
        </p:nvSpPr>
        <p:spPr>
          <a:xfrm>
            <a:off x="4333762" y="5040249"/>
            <a:ext cx="874394" cy="173355"/>
          </a:xfrm>
          <a:custGeom>
            <a:avLst/>
            <a:gdLst/>
            <a:ahLst/>
            <a:cxnLst/>
            <a:rect l="l" t="t" r="r" b="b"/>
            <a:pathLst>
              <a:path w="874395" h="173354">
                <a:moveTo>
                  <a:pt x="112" y="171830"/>
                </a:moveTo>
                <a:lnTo>
                  <a:pt x="57" y="163851"/>
                </a:lnTo>
                <a:lnTo>
                  <a:pt x="0" y="153629"/>
                </a:lnTo>
                <a:lnTo>
                  <a:pt x="106" y="141576"/>
                </a:lnTo>
                <a:lnTo>
                  <a:pt x="3053" y="98546"/>
                </a:lnTo>
                <a:lnTo>
                  <a:pt x="13403" y="53855"/>
                </a:lnTo>
                <a:lnTo>
                  <a:pt x="35606" y="18615"/>
                </a:lnTo>
                <a:lnTo>
                  <a:pt x="74110" y="3939"/>
                </a:lnTo>
                <a:lnTo>
                  <a:pt x="86108" y="4993"/>
                </a:lnTo>
                <a:lnTo>
                  <a:pt x="117562" y="39918"/>
                </a:lnTo>
                <a:lnTo>
                  <a:pt x="122869" y="88045"/>
                </a:lnTo>
                <a:lnTo>
                  <a:pt x="123436" y="100742"/>
                </a:lnTo>
                <a:lnTo>
                  <a:pt x="124178" y="113192"/>
                </a:lnTo>
                <a:lnTo>
                  <a:pt x="133701" y="155389"/>
                </a:lnTo>
                <a:lnTo>
                  <a:pt x="165216" y="173105"/>
                </a:lnTo>
                <a:lnTo>
                  <a:pt x="176176" y="171850"/>
                </a:lnTo>
                <a:lnTo>
                  <a:pt x="204352" y="146057"/>
                </a:lnTo>
                <a:lnTo>
                  <a:pt x="216721" y="99492"/>
                </a:lnTo>
                <a:lnTo>
                  <a:pt x="220835" y="73612"/>
                </a:lnTo>
                <a:lnTo>
                  <a:pt x="223049" y="60932"/>
                </a:lnTo>
                <a:lnTo>
                  <a:pt x="237456" y="18002"/>
                </a:lnTo>
                <a:lnTo>
                  <a:pt x="269997" y="0"/>
                </a:lnTo>
                <a:lnTo>
                  <a:pt x="280437" y="1254"/>
                </a:lnTo>
                <a:lnTo>
                  <a:pt x="308917" y="37356"/>
                </a:lnTo>
                <a:lnTo>
                  <a:pt x="315241" y="86393"/>
                </a:lnTo>
                <a:lnTo>
                  <a:pt x="316203" y="99280"/>
                </a:lnTo>
                <a:lnTo>
                  <a:pt x="317316" y="111896"/>
                </a:lnTo>
                <a:lnTo>
                  <a:pt x="327294" y="154449"/>
                </a:lnTo>
                <a:lnTo>
                  <a:pt x="355707" y="171830"/>
                </a:lnTo>
                <a:lnTo>
                  <a:pt x="365559" y="170392"/>
                </a:lnTo>
                <a:lnTo>
                  <a:pt x="394334" y="133828"/>
                </a:lnTo>
                <a:lnTo>
                  <a:pt x="403779" y="85198"/>
                </a:lnTo>
                <a:lnTo>
                  <a:pt x="405783" y="72552"/>
                </a:lnTo>
                <a:lnTo>
                  <a:pt x="417876" y="27945"/>
                </a:lnTo>
                <a:lnTo>
                  <a:pt x="445295" y="5593"/>
                </a:lnTo>
                <a:lnTo>
                  <a:pt x="455754" y="6754"/>
                </a:lnTo>
                <a:lnTo>
                  <a:pt x="487457" y="41603"/>
                </a:lnTo>
                <a:lnTo>
                  <a:pt x="499078" y="89202"/>
                </a:lnTo>
                <a:lnTo>
                  <a:pt x="501599" y="101740"/>
                </a:lnTo>
                <a:lnTo>
                  <a:pt x="515625" y="146876"/>
                </a:lnTo>
                <a:lnTo>
                  <a:pt x="544740" y="171887"/>
                </a:lnTo>
                <a:lnTo>
                  <a:pt x="555747" y="173105"/>
                </a:lnTo>
                <a:lnTo>
                  <a:pt x="566298" y="171887"/>
                </a:lnTo>
                <a:lnTo>
                  <a:pt x="587403" y="136838"/>
                </a:lnTo>
                <a:lnTo>
                  <a:pt x="587395" y="125798"/>
                </a:lnTo>
                <a:lnTo>
                  <a:pt x="586678" y="114003"/>
                </a:lnTo>
                <a:lnTo>
                  <a:pt x="585551" y="101704"/>
                </a:lnTo>
                <a:lnTo>
                  <a:pt x="584315" y="89153"/>
                </a:lnTo>
                <a:lnTo>
                  <a:pt x="583269" y="76603"/>
                </a:lnTo>
                <a:lnTo>
                  <a:pt x="582714" y="64304"/>
                </a:lnTo>
                <a:lnTo>
                  <a:pt x="582950" y="52509"/>
                </a:lnTo>
                <a:lnTo>
                  <a:pt x="584277" y="41469"/>
                </a:lnTo>
                <a:lnTo>
                  <a:pt x="606493" y="9904"/>
                </a:lnTo>
                <a:lnTo>
                  <a:pt x="631947" y="5202"/>
                </a:lnTo>
                <a:lnTo>
                  <a:pt x="646300" y="6420"/>
                </a:lnTo>
                <a:lnTo>
                  <a:pt x="680805" y="31417"/>
                </a:lnTo>
                <a:lnTo>
                  <a:pt x="691121" y="76487"/>
                </a:lnTo>
                <a:lnTo>
                  <a:pt x="692399" y="101492"/>
                </a:lnTo>
                <a:lnTo>
                  <a:pt x="692976" y="113728"/>
                </a:lnTo>
                <a:lnTo>
                  <a:pt x="700928" y="154990"/>
                </a:lnTo>
                <a:lnTo>
                  <a:pt x="730367" y="171830"/>
                </a:lnTo>
                <a:lnTo>
                  <a:pt x="740533" y="170432"/>
                </a:lnTo>
                <a:lnTo>
                  <a:pt x="761572" y="134764"/>
                </a:lnTo>
                <a:lnTo>
                  <a:pt x="761722" y="123658"/>
                </a:lnTo>
                <a:lnTo>
                  <a:pt x="761153" y="111816"/>
                </a:lnTo>
                <a:lnTo>
                  <a:pt x="760136" y="99489"/>
                </a:lnTo>
                <a:lnTo>
                  <a:pt x="758942" y="86930"/>
                </a:lnTo>
                <a:lnTo>
                  <a:pt x="757844" y="74390"/>
                </a:lnTo>
                <a:lnTo>
                  <a:pt x="757112" y="62120"/>
                </a:lnTo>
                <a:lnTo>
                  <a:pt x="757019" y="50374"/>
                </a:lnTo>
                <a:lnTo>
                  <a:pt x="757834" y="39402"/>
                </a:lnTo>
                <a:lnTo>
                  <a:pt x="785055" y="4976"/>
                </a:lnTo>
                <a:lnTo>
                  <a:pt x="797027" y="3941"/>
                </a:lnTo>
                <a:lnTo>
                  <a:pt x="811716" y="5384"/>
                </a:lnTo>
                <a:lnTo>
                  <a:pt x="850125" y="31523"/>
                </a:lnTo>
                <a:lnTo>
                  <a:pt x="865420" y="78712"/>
                </a:lnTo>
                <a:lnTo>
                  <a:pt x="869290" y="118667"/>
                </a:lnTo>
                <a:lnTo>
                  <a:pt x="870180" y="131573"/>
                </a:lnTo>
                <a:lnTo>
                  <a:pt x="871199" y="143873"/>
                </a:lnTo>
                <a:lnTo>
                  <a:pt x="872542" y="155325"/>
                </a:lnTo>
                <a:lnTo>
                  <a:pt x="874407" y="165691"/>
                </a:lnTo>
              </a:path>
            </a:pathLst>
          </a:custGeom>
          <a:ln w="9524">
            <a:solidFill>
              <a:srgbClr val="000000"/>
            </a:solidFill>
          </a:ln>
        </p:spPr>
        <p:txBody>
          <a:bodyPr wrap="square" lIns="0" tIns="0" rIns="0" bIns="0" rtlCol="0"/>
          <a:lstStyle/>
          <a:p>
            <a:endParaRPr/>
          </a:p>
        </p:txBody>
      </p:sp>
      <p:sp>
        <p:nvSpPr>
          <p:cNvPr id="32" name="object 32"/>
          <p:cNvSpPr/>
          <p:nvPr/>
        </p:nvSpPr>
        <p:spPr>
          <a:xfrm>
            <a:off x="4373321" y="4270382"/>
            <a:ext cx="419100" cy="219075"/>
          </a:xfrm>
          <a:custGeom>
            <a:avLst/>
            <a:gdLst/>
            <a:ahLst/>
            <a:cxnLst/>
            <a:rect l="l" t="t" r="r" b="b"/>
            <a:pathLst>
              <a:path w="419100" h="219075">
                <a:moveTo>
                  <a:pt x="46" y="217417"/>
                </a:moveTo>
                <a:lnTo>
                  <a:pt x="26" y="208773"/>
                </a:lnTo>
                <a:lnTo>
                  <a:pt x="0" y="197906"/>
                </a:lnTo>
                <a:lnTo>
                  <a:pt x="19" y="185164"/>
                </a:lnTo>
                <a:lnTo>
                  <a:pt x="882" y="139172"/>
                </a:lnTo>
                <a:lnTo>
                  <a:pt x="4047" y="88849"/>
                </a:lnTo>
                <a:lnTo>
                  <a:pt x="10931" y="43604"/>
                </a:lnTo>
                <a:lnTo>
                  <a:pt x="28336" y="7435"/>
                </a:lnTo>
                <a:lnTo>
                  <a:pt x="34506" y="5030"/>
                </a:lnTo>
                <a:lnTo>
                  <a:pt x="40545" y="6425"/>
                </a:lnTo>
                <a:lnTo>
                  <a:pt x="56224" y="52717"/>
                </a:lnTo>
                <a:lnTo>
                  <a:pt x="58526" y="99263"/>
                </a:lnTo>
                <a:lnTo>
                  <a:pt x="59187" y="132244"/>
                </a:lnTo>
                <a:lnTo>
                  <a:pt x="59632" y="148262"/>
                </a:lnTo>
                <a:lnTo>
                  <a:pt x="62924" y="190202"/>
                </a:lnTo>
                <a:lnTo>
                  <a:pt x="76557" y="218702"/>
                </a:lnTo>
                <a:lnTo>
                  <a:pt x="82433" y="217007"/>
                </a:lnTo>
                <a:lnTo>
                  <a:pt x="97372" y="181533"/>
                </a:lnTo>
                <a:lnTo>
                  <a:pt x="102649" y="135469"/>
                </a:lnTo>
                <a:lnTo>
                  <a:pt x="104986" y="101213"/>
                </a:lnTo>
                <a:lnTo>
                  <a:pt x="106130" y="84164"/>
                </a:lnTo>
                <a:lnTo>
                  <a:pt x="110770" y="37909"/>
                </a:lnTo>
                <a:lnTo>
                  <a:pt x="123870" y="1884"/>
                </a:lnTo>
                <a:lnTo>
                  <a:pt x="129110" y="0"/>
                </a:lnTo>
                <a:lnTo>
                  <a:pt x="134360" y="1746"/>
                </a:lnTo>
                <a:lnTo>
                  <a:pt x="148231" y="51436"/>
                </a:lnTo>
                <a:lnTo>
                  <a:pt x="150649" y="100284"/>
                </a:lnTo>
                <a:lnTo>
                  <a:pt x="151138" y="117449"/>
                </a:lnTo>
                <a:lnTo>
                  <a:pt x="151654" y="134421"/>
                </a:lnTo>
                <a:lnTo>
                  <a:pt x="154472" y="180356"/>
                </a:lnTo>
                <a:lnTo>
                  <a:pt x="170072" y="217425"/>
                </a:lnTo>
                <a:lnTo>
                  <a:pt x="175195" y="215300"/>
                </a:lnTo>
                <a:lnTo>
                  <a:pt x="187764" y="176961"/>
                </a:lnTo>
                <a:lnTo>
                  <a:pt x="192032" y="128871"/>
                </a:lnTo>
                <a:lnTo>
                  <a:pt x="194114" y="94026"/>
                </a:lnTo>
                <a:lnTo>
                  <a:pt x="195266" y="77053"/>
                </a:lnTo>
                <a:lnTo>
                  <a:pt x="200516" y="33069"/>
                </a:lnTo>
                <a:lnTo>
                  <a:pt x="215924" y="6593"/>
                </a:lnTo>
                <a:lnTo>
                  <a:pt x="220945" y="8435"/>
                </a:lnTo>
                <a:lnTo>
                  <a:pt x="233420" y="45665"/>
                </a:lnTo>
                <a:lnTo>
                  <a:pt x="237941" y="93215"/>
                </a:lnTo>
                <a:lnTo>
                  <a:pt x="239128" y="110570"/>
                </a:lnTo>
                <a:lnTo>
                  <a:pt x="240341" y="127979"/>
                </a:lnTo>
                <a:lnTo>
                  <a:pt x="245272" y="176344"/>
                </a:lnTo>
                <a:lnTo>
                  <a:pt x="259059" y="216180"/>
                </a:lnTo>
                <a:lnTo>
                  <a:pt x="264544" y="218944"/>
                </a:lnTo>
                <a:lnTo>
                  <a:pt x="269814" y="217422"/>
                </a:lnTo>
                <a:lnTo>
                  <a:pt x="280712" y="173133"/>
                </a:lnTo>
                <a:lnTo>
                  <a:pt x="280815" y="159171"/>
                </a:lnTo>
                <a:lnTo>
                  <a:pt x="280562" y="144252"/>
                </a:lnTo>
                <a:lnTo>
                  <a:pt x="280100" y="128694"/>
                </a:lnTo>
                <a:lnTo>
                  <a:pt x="279572" y="112816"/>
                </a:lnTo>
                <a:lnTo>
                  <a:pt x="279124" y="96938"/>
                </a:lnTo>
                <a:lnTo>
                  <a:pt x="278900" y="81377"/>
                </a:lnTo>
                <a:lnTo>
                  <a:pt x="279045" y="66453"/>
                </a:lnTo>
                <a:lnTo>
                  <a:pt x="279704" y="52485"/>
                </a:lnTo>
                <a:lnTo>
                  <a:pt x="290374" y="12542"/>
                </a:lnTo>
                <a:lnTo>
                  <a:pt x="302554" y="6593"/>
                </a:lnTo>
                <a:lnTo>
                  <a:pt x="309561" y="8199"/>
                </a:lnTo>
                <a:lnTo>
                  <a:pt x="328158" y="54182"/>
                </a:lnTo>
                <a:lnTo>
                  <a:pt x="330942" y="99854"/>
                </a:lnTo>
                <a:lnTo>
                  <a:pt x="331522" y="132151"/>
                </a:lnTo>
                <a:lnTo>
                  <a:pt x="331827" y="147832"/>
                </a:lnTo>
                <a:lnTo>
                  <a:pt x="334395" y="188906"/>
                </a:lnTo>
                <a:lnTo>
                  <a:pt x="346631" y="217014"/>
                </a:lnTo>
                <a:lnTo>
                  <a:pt x="351982" y="215259"/>
                </a:lnTo>
                <a:lnTo>
                  <a:pt x="363586" y="169421"/>
                </a:lnTo>
                <a:lnTo>
                  <a:pt x="363835" y="155151"/>
                </a:lnTo>
                <a:lnTo>
                  <a:pt x="363712" y="139951"/>
                </a:lnTo>
                <a:lnTo>
                  <a:pt x="363355" y="124150"/>
                </a:lnTo>
                <a:lnTo>
                  <a:pt x="362899" y="108079"/>
                </a:lnTo>
                <a:lnTo>
                  <a:pt x="362482" y="92067"/>
                </a:lnTo>
                <a:lnTo>
                  <a:pt x="362241" y="76445"/>
                </a:lnTo>
                <a:lnTo>
                  <a:pt x="362312" y="61542"/>
                </a:lnTo>
                <a:lnTo>
                  <a:pt x="362832" y="47688"/>
                </a:lnTo>
                <a:lnTo>
                  <a:pt x="372141" y="9371"/>
                </a:lnTo>
                <a:lnTo>
                  <a:pt x="376959" y="5716"/>
                </a:lnTo>
                <a:lnTo>
                  <a:pt x="384433" y="7279"/>
                </a:lnTo>
                <a:lnTo>
                  <a:pt x="407619" y="49545"/>
                </a:lnTo>
                <a:lnTo>
                  <a:pt x="413318" y="92922"/>
                </a:lnTo>
                <a:lnTo>
                  <a:pt x="415728" y="141064"/>
                </a:lnTo>
                <a:lnTo>
                  <a:pt x="416667" y="172271"/>
                </a:lnTo>
                <a:lnTo>
                  <a:pt x="417198" y="186813"/>
                </a:lnTo>
                <a:lnTo>
                  <a:pt x="417885" y="200293"/>
                </a:lnTo>
                <a:lnTo>
                  <a:pt x="418815" y="212447"/>
                </a:lnTo>
              </a:path>
            </a:pathLst>
          </a:custGeom>
          <a:ln w="9524">
            <a:solidFill>
              <a:srgbClr val="000000"/>
            </a:solidFill>
          </a:ln>
        </p:spPr>
        <p:txBody>
          <a:bodyPr wrap="square" lIns="0" tIns="0" rIns="0" bIns="0" rtlCol="0"/>
          <a:lstStyle/>
          <a:p>
            <a:endParaRPr/>
          </a:p>
        </p:txBody>
      </p:sp>
      <p:sp>
        <p:nvSpPr>
          <p:cNvPr id="33" name="object 33"/>
          <p:cNvSpPr/>
          <p:nvPr/>
        </p:nvSpPr>
        <p:spPr>
          <a:xfrm>
            <a:off x="4311645" y="6069009"/>
            <a:ext cx="946150" cy="184150"/>
          </a:xfrm>
          <a:custGeom>
            <a:avLst/>
            <a:gdLst/>
            <a:ahLst/>
            <a:cxnLst/>
            <a:rect l="l" t="t" r="r" b="b"/>
            <a:pathLst>
              <a:path w="946150" h="184150">
                <a:moveTo>
                  <a:pt x="0" y="179390"/>
                </a:moveTo>
                <a:lnTo>
                  <a:pt x="12777" y="133479"/>
                </a:lnTo>
                <a:lnTo>
                  <a:pt x="14832" y="109524"/>
                </a:lnTo>
                <a:lnTo>
                  <a:pt x="15718" y="97671"/>
                </a:lnTo>
                <a:lnTo>
                  <a:pt x="24596" y="53595"/>
                </a:lnTo>
                <a:lnTo>
                  <a:pt x="54924" y="19995"/>
                </a:lnTo>
                <a:lnTo>
                  <a:pt x="102106" y="5796"/>
                </a:lnTo>
                <a:lnTo>
                  <a:pt x="149233" y="3176"/>
                </a:lnTo>
                <a:lnTo>
                  <a:pt x="175182" y="4250"/>
                </a:lnTo>
                <a:lnTo>
                  <a:pt x="214164" y="13462"/>
                </a:lnTo>
                <a:lnTo>
                  <a:pt x="247654" y="40882"/>
                </a:lnTo>
                <a:lnTo>
                  <a:pt x="262856" y="78139"/>
                </a:lnTo>
                <a:lnTo>
                  <a:pt x="269324" y="104837"/>
                </a:lnTo>
                <a:lnTo>
                  <a:pt x="272920" y="117934"/>
                </a:lnTo>
                <a:lnTo>
                  <a:pt x="290997" y="152971"/>
                </a:lnTo>
                <a:lnTo>
                  <a:pt x="330239" y="175953"/>
                </a:lnTo>
                <a:lnTo>
                  <a:pt x="374654" y="180974"/>
                </a:lnTo>
                <a:lnTo>
                  <a:pt x="399111" y="179662"/>
                </a:lnTo>
                <a:lnTo>
                  <a:pt x="436112" y="169980"/>
                </a:lnTo>
                <a:lnTo>
                  <a:pt x="468577" y="141884"/>
                </a:lnTo>
                <a:lnTo>
                  <a:pt x="484200" y="104015"/>
                </a:lnTo>
                <a:lnTo>
                  <a:pt x="491258" y="76959"/>
                </a:lnTo>
                <a:lnTo>
                  <a:pt x="495131" y="63703"/>
                </a:lnTo>
                <a:lnTo>
                  <a:pt x="513519" y="28277"/>
                </a:lnTo>
                <a:lnTo>
                  <a:pt x="551518" y="5067"/>
                </a:lnTo>
                <a:lnTo>
                  <a:pt x="593744" y="0"/>
                </a:lnTo>
                <a:lnTo>
                  <a:pt x="616852" y="1346"/>
                </a:lnTo>
                <a:lnTo>
                  <a:pt x="664097" y="19303"/>
                </a:lnTo>
                <a:lnTo>
                  <a:pt x="687346" y="52263"/>
                </a:lnTo>
                <a:lnTo>
                  <a:pt x="698328" y="92669"/>
                </a:lnTo>
                <a:lnTo>
                  <a:pt x="701290" y="106488"/>
                </a:lnTo>
                <a:lnTo>
                  <a:pt x="704626" y="120014"/>
                </a:lnTo>
                <a:lnTo>
                  <a:pt x="721225" y="156046"/>
                </a:lnTo>
                <a:lnTo>
                  <a:pt x="756833" y="179379"/>
                </a:lnTo>
                <a:lnTo>
                  <a:pt x="796923" y="184151"/>
                </a:lnTo>
                <a:lnTo>
                  <a:pt x="819201" y="183328"/>
                </a:lnTo>
                <a:lnTo>
                  <a:pt x="867032" y="174323"/>
                </a:lnTo>
                <a:lnTo>
                  <a:pt x="897720" y="149331"/>
                </a:lnTo>
                <a:lnTo>
                  <a:pt x="910029" y="102685"/>
                </a:lnTo>
                <a:lnTo>
                  <a:pt x="912032" y="91908"/>
                </a:lnTo>
                <a:lnTo>
                  <a:pt x="928560" y="46006"/>
                </a:lnTo>
                <a:lnTo>
                  <a:pt x="936328" y="34134"/>
                </a:lnTo>
                <a:lnTo>
                  <a:pt x="946154" y="22226"/>
                </a:lnTo>
              </a:path>
            </a:pathLst>
          </a:custGeom>
          <a:ln w="9524">
            <a:solidFill>
              <a:srgbClr val="000000"/>
            </a:solidFill>
          </a:ln>
        </p:spPr>
        <p:txBody>
          <a:bodyPr wrap="square" lIns="0" tIns="0" rIns="0" bIns="0" rtlCol="0"/>
          <a:lstStyle/>
          <a:p>
            <a:endParaRPr/>
          </a:p>
        </p:txBody>
      </p:sp>
      <p:sp>
        <p:nvSpPr>
          <p:cNvPr id="34" name="object 34"/>
          <p:cNvSpPr txBox="1"/>
          <p:nvPr/>
        </p:nvSpPr>
        <p:spPr>
          <a:xfrm>
            <a:off x="2045712" y="5773740"/>
            <a:ext cx="1156970" cy="276999"/>
          </a:xfrm>
          <a:prstGeom prst="rect">
            <a:avLst/>
          </a:prstGeom>
        </p:spPr>
        <p:txBody>
          <a:bodyPr vert="horz" wrap="square" lIns="0" tIns="0" rIns="0" bIns="0" rtlCol="0">
            <a:spAutoFit/>
          </a:bodyPr>
          <a:lstStyle/>
          <a:p>
            <a:pPr marL="12700"/>
            <a:r>
              <a:rPr spc="-15" dirty="0">
                <a:latin typeface="Comic Sans MS"/>
                <a:cs typeface="Comic Sans MS"/>
              </a:rPr>
              <a:t>FDM</a:t>
            </a:r>
            <a:r>
              <a:rPr spc="80" dirty="0">
                <a:latin typeface="Times New Roman"/>
                <a:cs typeface="Times New Roman"/>
              </a:rPr>
              <a:t> </a:t>
            </a:r>
            <a:r>
              <a:rPr spc="-10" dirty="0">
                <a:latin typeface="Comic Sans MS"/>
                <a:cs typeface="Comic Sans MS"/>
              </a:rPr>
              <a:t>cable</a:t>
            </a:r>
            <a:endParaRPr>
              <a:latin typeface="Comic Sans MS"/>
              <a:cs typeface="Comic Sans MS"/>
            </a:endParaRPr>
          </a:p>
        </p:txBody>
      </p:sp>
      <p:sp>
        <p:nvSpPr>
          <p:cNvPr id="36" name="Date Placeholder 35"/>
          <p:cNvSpPr>
            <a:spLocks noGrp="1"/>
          </p:cNvSpPr>
          <p:nvPr>
            <p:ph type="dt" sz="half" idx="10"/>
          </p:nvPr>
        </p:nvSpPr>
        <p:spPr/>
        <p:txBody>
          <a:bodyPr/>
          <a:lstStyle/>
          <a:p>
            <a:pPr>
              <a:defRPr/>
            </a:pPr>
            <a:fld id="{5B5CDBCB-D686-4255-9B0A-315455A8C5AC}" type="datetime1">
              <a:rPr lang="en-US" smtClean="0"/>
              <a:t>8/1/2022</a:t>
            </a:fld>
            <a:endParaRPr lang="en-US"/>
          </a:p>
        </p:txBody>
      </p:sp>
      <p:sp>
        <p:nvSpPr>
          <p:cNvPr id="38" name="Slide Number Placeholder 37"/>
          <p:cNvSpPr>
            <a:spLocks noGrp="1"/>
          </p:cNvSpPr>
          <p:nvPr>
            <p:ph type="sldNum" sz="quarter" idx="12"/>
          </p:nvPr>
        </p:nvSpPr>
        <p:spPr/>
        <p:txBody>
          <a:bodyPr/>
          <a:lstStyle/>
          <a:p>
            <a:pPr>
              <a:defRPr/>
            </a:pPr>
            <a:fld id="{E4C85445-B2EB-477F-BE91-EE4EE8348091}" type="slidenum">
              <a:rPr lang="en-US" smtClean="0"/>
              <a:pPr>
                <a:defRPr/>
              </a:pPr>
              <a:t>27</a:t>
            </a:fld>
            <a:endParaRPr lang="en-US"/>
          </a:p>
        </p:txBody>
      </p:sp>
      <p:sp>
        <p:nvSpPr>
          <p:cNvPr id="40" name="object 2"/>
          <p:cNvSpPr txBox="1">
            <a:spLocks noGrp="1"/>
          </p:cNvSpPr>
          <p:nvPr>
            <p:ph type="title"/>
          </p:nvPr>
        </p:nvSpPr>
        <p:spPr>
          <a:xfrm>
            <a:off x="3467100" y="7938"/>
            <a:ext cx="6743700" cy="1143000"/>
          </a:xfrm>
        </p:spPr>
        <p:txBody>
          <a:bodyPr>
            <a:normAutofit fontScale="90000"/>
          </a:bodyPr>
          <a:lstStyle/>
          <a:p>
            <a:r>
              <a:rPr lang="en-US" b="1" dirty="0"/>
              <a:t>Channel Partitioning Protocols</a:t>
            </a:r>
            <a:r>
              <a:rPr lang="en-US" dirty="0"/>
              <a:t> </a:t>
            </a:r>
          </a:p>
        </p:txBody>
      </p:sp>
    </p:spTree>
    <p:extLst>
      <p:ext uri="{BB962C8B-B14F-4D97-AF65-F5344CB8AC3E}">
        <p14:creationId xmlns:p14="http://schemas.microsoft.com/office/powerpoint/2010/main" val="33203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5"/>
          <p:cNvSpPr>
            <a:spLocks noGrp="1"/>
          </p:cNvSpPr>
          <p:nvPr>
            <p:ph type="dt" sz="half" idx="10"/>
          </p:nvPr>
        </p:nvSpPr>
        <p:spPr/>
        <p:txBody>
          <a:bodyPr/>
          <a:lstStyle/>
          <a:p>
            <a:pPr>
              <a:defRPr/>
            </a:pPr>
            <a:fld id="{658E1076-87F9-4EC3-B00D-1BC37078A1BE}" type="datetime1">
              <a:rPr lang="en-US" smtClean="0"/>
              <a:t>8/1/2022</a:t>
            </a:fld>
            <a:endParaRPr lang="en-US"/>
          </a:p>
        </p:txBody>
      </p:sp>
      <p:sp>
        <p:nvSpPr>
          <p:cNvPr id="38" name="Slide Number Placeholder 37"/>
          <p:cNvSpPr>
            <a:spLocks noGrp="1"/>
          </p:cNvSpPr>
          <p:nvPr>
            <p:ph type="sldNum" sz="quarter" idx="12"/>
          </p:nvPr>
        </p:nvSpPr>
        <p:spPr/>
        <p:txBody>
          <a:bodyPr/>
          <a:lstStyle/>
          <a:p>
            <a:pPr>
              <a:defRPr/>
            </a:pPr>
            <a:fld id="{E4C85445-B2EB-477F-BE91-EE4EE8348091}" type="slidenum">
              <a:rPr lang="en-US" smtClean="0"/>
              <a:pPr>
                <a:defRPr/>
              </a:pPr>
              <a:t>28</a:t>
            </a:fld>
            <a:endParaRPr lang="en-US"/>
          </a:p>
        </p:txBody>
      </p:sp>
      <p:sp>
        <p:nvSpPr>
          <p:cNvPr id="40" name="object 2"/>
          <p:cNvSpPr txBox="1">
            <a:spLocks noGrp="1"/>
          </p:cNvSpPr>
          <p:nvPr>
            <p:ph type="title"/>
          </p:nvPr>
        </p:nvSpPr>
        <p:spPr>
          <a:xfrm>
            <a:off x="3467100" y="7938"/>
            <a:ext cx="6743700" cy="1143000"/>
          </a:xfrm>
        </p:spPr>
        <p:txBody>
          <a:bodyPr>
            <a:normAutofit fontScale="90000"/>
          </a:bodyPr>
          <a:lstStyle/>
          <a:p>
            <a:r>
              <a:rPr lang="en-US" b="1" dirty="0"/>
              <a:t>Channel Partitioning Protocols</a:t>
            </a:r>
            <a:r>
              <a:rPr lang="en-US" dirty="0"/>
              <a:t> </a:t>
            </a:r>
          </a:p>
        </p:txBody>
      </p:sp>
      <p:sp>
        <p:nvSpPr>
          <p:cNvPr id="2" name="Rectangle 1"/>
          <p:cNvSpPr/>
          <p:nvPr/>
        </p:nvSpPr>
        <p:spPr>
          <a:xfrm>
            <a:off x="1878842" y="1477707"/>
            <a:ext cx="8420668" cy="4047262"/>
          </a:xfrm>
          <a:prstGeom prst="rect">
            <a:avLst/>
          </a:prstGeom>
        </p:spPr>
        <p:txBody>
          <a:bodyPr wrap="square">
            <a:spAutoFit/>
          </a:bodyPr>
          <a:lstStyle/>
          <a:p>
            <a:pPr marL="285750" indent="-285750">
              <a:lnSpc>
                <a:spcPct val="150000"/>
              </a:lnSpc>
              <a:buFont typeface="Arial" pitchFamily="34" charset="0"/>
              <a:buChar char="•"/>
            </a:pPr>
            <a:r>
              <a:rPr lang="en-US" sz="2800" dirty="0"/>
              <a:t>A third channel partitioning protocol is </a:t>
            </a:r>
            <a:r>
              <a:rPr lang="en-US" sz="2800" b="1" dirty="0"/>
              <a:t>code division multiple access (CDMA)</a:t>
            </a:r>
            <a:r>
              <a:rPr lang="en-US" sz="2800" dirty="0"/>
              <a:t>. </a:t>
            </a:r>
          </a:p>
          <a:p>
            <a:pPr marL="285750" indent="-285750">
              <a:lnSpc>
                <a:spcPct val="150000"/>
              </a:lnSpc>
              <a:buFont typeface="Arial" pitchFamily="34" charset="0"/>
              <a:buChar char="•"/>
            </a:pPr>
            <a:r>
              <a:rPr lang="en-US" sz="2800" dirty="0"/>
              <a:t>CDMA assigns a different </a:t>
            </a:r>
            <a:r>
              <a:rPr lang="en-US" sz="2800" i="1" dirty="0"/>
              <a:t>code </a:t>
            </a:r>
            <a:r>
              <a:rPr lang="en-US" sz="2800" dirty="0"/>
              <a:t>to each node </a:t>
            </a:r>
          </a:p>
          <a:p>
            <a:pPr marL="285750" indent="-285750">
              <a:lnSpc>
                <a:spcPct val="150000"/>
              </a:lnSpc>
              <a:spcBef>
                <a:spcPts val="600"/>
              </a:spcBef>
              <a:spcAft>
                <a:spcPts val="600"/>
              </a:spcAft>
              <a:buFont typeface="Arial" pitchFamily="34" charset="0"/>
              <a:buChar char="•"/>
            </a:pPr>
            <a:r>
              <a:rPr lang="en-US" sz="2800" dirty="0"/>
              <a:t>Each node then uses its unique code to encode the data bits it sends. </a:t>
            </a:r>
            <a:br>
              <a:rPr lang="en-US" sz="2800" dirty="0"/>
            </a:br>
            <a:endParaRPr lang="en-US" sz="2800" dirty="0"/>
          </a:p>
        </p:txBody>
      </p:sp>
    </p:spTree>
    <p:extLst>
      <p:ext uri="{BB962C8B-B14F-4D97-AF65-F5344CB8AC3E}">
        <p14:creationId xmlns:p14="http://schemas.microsoft.com/office/powerpoint/2010/main" val="64802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b="1" dirty="0"/>
              <a:t>Random Access Protocols</a:t>
            </a:r>
          </a:p>
        </p:txBody>
      </p:sp>
      <p:sp>
        <p:nvSpPr>
          <p:cNvPr id="3" name="object 3"/>
          <p:cNvSpPr txBox="1"/>
          <p:nvPr/>
        </p:nvSpPr>
        <p:spPr>
          <a:xfrm>
            <a:off x="1810604" y="1422680"/>
            <a:ext cx="8598089" cy="4301177"/>
          </a:xfrm>
          <a:prstGeom prst="rect">
            <a:avLst/>
          </a:prstGeom>
        </p:spPr>
        <p:txBody>
          <a:bodyPr vert="horz" wrap="square" lIns="0" tIns="0" rIns="0" bIns="0" rtlCol="0">
            <a:spAutoFit/>
          </a:bodyPr>
          <a:lstStyle/>
          <a:p>
            <a:pPr marL="355600" indent="-342900" algn="just">
              <a:buClr>
                <a:srgbClr val="000098"/>
              </a:buClr>
              <a:buSzPct val="75000"/>
              <a:buFont typeface="Wingdings"/>
              <a:buChar char=""/>
              <a:tabLst>
                <a:tab pos="355600" algn="l"/>
              </a:tabLst>
            </a:pPr>
            <a:r>
              <a:rPr lang="en-US" sz="2400" dirty="0"/>
              <a:t>A transmitting node always transmits at the full rate of the channel, namely, </a:t>
            </a:r>
            <a:r>
              <a:rPr lang="en-US" sz="2400" i="1" dirty="0"/>
              <a:t>R </a:t>
            </a:r>
            <a:r>
              <a:rPr lang="en-US" sz="2400" dirty="0"/>
              <a:t>bps  </a:t>
            </a:r>
            <a:r>
              <a:rPr sz="2400" spc="-5" dirty="0">
                <a:latin typeface="Comic Sans MS"/>
                <a:cs typeface="Comic Sans MS"/>
              </a:rPr>
              <a:t>tw</a:t>
            </a:r>
            <a:r>
              <a:rPr sz="2400" dirty="0">
                <a:latin typeface="Comic Sans MS"/>
                <a:cs typeface="Comic Sans MS"/>
              </a:rPr>
              <a:t>o</a:t>
            </a:r>
            <a:r>
              <a:rPr sz="2400" spc="105" dirty="0">
                <a:latin typeface="Times New Roman"/>
                <a:cs typeface="Times New Roman"/>
              </a:rPr>
              <a:t> </a:t>
            </a:r>
            <a:r>
              <a:rPr sz="2400" dirty="0">
                <a:latin typeface="Comic Sans MS"/>
                <a:cs typeface="Comic Sans MS"/>
              </a:rPr>
              <a:t>or</a:t>
            </a:r>
            <a:r>
              <a:rPr sz="2400" spc="100" dirty="0">
                <a:latin typeface="Times New Roman"/>
                <a:cs typeface="Times New Roman"/>
              </a:rPr>
              <a:t> </a:t>
            </a:r>
            <a:r>
              <a:rPr sz="2400" dirty="0">
                <a:latin typeface="Comic Sans MS"/>
                <a:cs typeface="Comic Sans MS"/>
              </a:rPr>
              <a:t>more</a:t>
            </a:r>
            <a:r>
              <a:rPr sz="2400" spc="100" dirty="0">
                <a:latin typeface="Times New Roman"/>
                <a:cs typeface="Times New Roman"/>
              </a:rPr>
              <a:t> </a:t>
            </a:r>
            <a:r>
              <a:rPr sz="2400" spc="-5" dirty="0">
                <a:latin typeface="Comic Sans MS"/>
                <a:cs typeface="Comic Sans MS"/>
              </a:rPr>
              <a:t>transmittin</a:t>
            </a:r>
            <a:r>
              <a:rPr sz="2400" dirty="0">
                <a:latin typeface="Comic Sans MS"/>
                <a:cs typeface="Comic Sans MS"/>
              </a:rPr>
              <a:t>g</a:t>
            </a:r>
            <a:r>
              <a:rPr sz="2400" spc="105" dirty="0">
                <a:latin typeface="Times New Roman"/>
                <a:cs typeface="Times New Roman"/>
              </a:rPr>
              <a:t> </a:t>
            </a:r>
            <a:r>
              <a:rPr sz="2400" spc="-5" dirty="0">
                <a:latin typeface="Comic Sans MS"/>
                <a:cs typeface="Comic Sans MS"/>
              </a:rPr>
              <a:t>n</a:t>
            </a:r>
            <a:r>
              <a:rPr sz="2400" spc="-10" dirty="0">
                <a:latin typeface="Comic Sans MS"/>
                <a:cs typeface="Comic Sans MS"/>
              </a:rPr>
              <a:t>o</a:t>
            </a:r>
            <a:r>
              <a:rPr sz="2400" spc="-5" dirty="0">
                <a:latin typeface="Comic Sans MS"/>
                <a:cs typeface="Comic Sans MS"/>
              </a:rPr>
              <a:t>de</a:t>
            </a:r>
            <a:r>
              <a:rPr sz="2400" dirty="0">
                <a:latin typeface="Comic Sans MS"/>
                <a:cs typeface="Comic Sans MS"/>
              </a:rPr>
              <a:t>s</a:t>
            </a:r>
            <a:r>
              <a:rPr sz="2400" spc="130" dirty="0">
                <a:latin typeface="Times New Roman"/>
                <a:cs typeface="Times New Roman"/>
              </a:rPr>
              <a:t> </a:t>
            </a:r>
            <a:r>
              <a:rPr sz="2400" dirty="0">
                <a:latin typeface="MS Mincho"/>
                <a:cs typeface="MS Mincho"/>
              </a:rPr>
              <a:t>➜</a:t>
            </a:r>
            <a:r>
              <a:rPr sz="2400" spc="-495" dirty="0">
                <a:latin typeface="MS Mincho"/>
                <a:cs typeface="MS Mincho"/>
              </a:rPr>
              <a:t> </a:t>
            </a:r>
            <a:r>
              <a:rPr sz="2400" dirty="0">
                <a:latin typeface="Comic Sans MS"/>
                <a:cs typeface="Comic Sans MS"/>
              </a:rPr>
              <a:t>“</a:t>
            </a:r>
            <a:r>
              <a:rPr sz="2400" spc="-10" dirty="0">
                <a:latin typeface="Comic Sans MS"/>
                <a:cs typeface="Comic Sans MS"/>
              </a:rPr>
              <a:t>c</a:t>
            </a:r>
            <a:r>
              <a:rPr sz="2400" dirty="0">
                <a:latin typeface="Comic Sans MS"/>
                <a:cs typeface="Comic Sans MS"/>
              </a:rPr>
              <a:t>ollisio</a:t>
            </a:r>
            <a:r>
              <a:rPr sz="2400" spc="5" dirty="0">
                <a:latin typeface="Comic Sans MS"/>
                <a:cs typeface="Comic Sans MS"/>
              </a:rPr>
              <a:t>n</a:t>
            </a:r>
            <a:r>
              <a:rPr sz="2400" dirty="0">
                <a:latin typeface="Comic Sans MS"/>
                <a:cs typeface="Comic Sans MS"/>
              </a:rPr>
              <a:t>”,</a:t>
            </a:r>
          </a:p>
          <a:p>
            <a:pPr marL="355600" indent="-342900">
              <a:spcBef>
                <a:spcPts val="560"/>
              </a:spcBef>
              <a:buClr>
                <a:srgbClr val="000098"/>
              </a:buClr>
              <a:buSzPct val="75000"/>
              <a:buFont typeface="Wingdings"/>
              <a:buChar char=""/>
              <a:tabLst>
                <a:tab pos="355600" algn="l"/>
              </a:tabLst>
            </a:pPr>
            <a:r>
              <a:rPr lang="en-US" sz="2400" dirty="0"/>
              <a:t>When there is a collision, each node involved in the collision repeatedly retransmits its frame (that is, packet) until its frame gets through without a collision.</a:t>
            </a:r>
          </a:p>
          <a:p>
            <a:pPr marL="355600" indent="-342900">
              <a:spcBef>
                <a:spcPts val="560"/>
              </a:spcBef>
              <a:buClr>
                <a:srgbClr val="000098"/>
              </a:buClr>
              <a:buSzPct val="75000"/>
              <a:buFont typeface="Wingdings"/>
              <a:buChar char=""/>
              <a:tabLst>
                <a:tab pos="355600" algn="l"/>
              </a:tabLst>
            </a:pPr>
            <a:r>
              <a:rPr lang="en-US" sz="2400" dirty="0"/>
              <a:t>it waits a random delay before retransmitting the frame. </a:t>
            </a:r>
          </a:p>
          <a:p>
            <a:pPr marL="355600" indent="-342900">
              <a:spcBef>
                <a:spcPts val="560"/>
              </a:spcBef>
              <a:buClr>
                <a:srgbClr val="000098"/>
              </a:buClr>
              <a:buSzPct val="75000"/>
              <a:buFont typeface="Wingdings"/>
              <a:buChar char=""/>
              <a:tabLst>
                <a:tab pos="355600" algn="l"/>
              </a:tabLst>
            </a:pPr>
            <a:r>
              <a:rPr sz="2400" spc="-15" dirty="0">
                <a:latin typeface="Comic Sans MS"/>
                <a:cs typeface="Comic Sans MS"/>
              </a:rPr>
              <a:t>Examples</a:t>
            </a:r>
            <a:r>
              <a:rPr sz="2400" spc="8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spc="-5" dirty="0">
                <a:latin typeface="Comic Sans MS"/>
                <a:cs typeface="Comic Sans MS"/>
              </a:rPr>
              <a:t>rando</a:t>
            </a:r>
            <a:r>
              <a:rPr sz="2400" dirty="0">
                <a:latin typeface="Comic Sans MS"/>
                <a:cs typeface="Comic Sans MS"/>
              </a:rPr>
              <a:t>m</a:t>
            </a:r>
            <a:r>
              <a:rPr sz="2400" spc="125" dirty="0">
                <a:latin typeface="Times New Roman"/>
                <a:cs typeface="Times New Roman"/>
              </a:rPr>
              <a:t> </a:t>
            </a:r>
            <a:r>
              <a:rPr sz="2400" spc="-15" dirty="0">
                <a:latin typeface="Comic Sans MS"/>
                <a:cs typeface="Comic Sans MS"/>
              </a:rPr>
              <a:t>access</a:t>
            </a:r>
            <a:r>
              <a:rPr sz="2400" spc="114" dirty="0">
                <a:latin typeface="Times New Roman"/>
                <a:cs typeface="Times New Roman"/>
              </a:rPr>
              <a:t> </a:t>
            </a:r>
            <a:r>
              <a:rPr sz="2400" dirty="0">
                <a:latin typeface="Comic Sans MS"/>
                <a:cs typeface="Comic Sans MS"/>
              </a:rPr>
              <a:t>pro</a:t>
            </a:r>
            <a:r>
              <a:rPr sz="2400" spc="-10" dirty="0">
                <a:latin typeface="Comic Sans MS"/>
                <a:cs typeface="Comic Sans MS"/>
              </a:rPr>
              <a:t>t</a:t>
            </a:r>
            <a:r>
              <a:rPr sz="2400" spc="-15" dirty="0">
                <a:latin typeface="Comic Sans MS"/>
                <a:cs typeface="Comic Sans MS"/>
              </a:rPr>
              <a:t>oc</a:t>
            </a:r>
            <a:r>
              <a:rPr sz="2400" spc="-25" dirty="0">
                <a:latin typeface="Comic Sans MS"/>
                <a:cs typeface="Comic Sans MS"/>
              </a:rPr>
              <a:t>o</a:t>
            </a:r>
            <a:r>
              <a:rPr sz="2400" spc="-10" dirty="0">
                <a:latin typeface="Comic Sans MS"/>
                <a:cs typeface="Comic Sans MS"/>
              </a:rPr>
              <a:t>ls:</a:t>
            </a:r>
            <a:endParaRPr sz="2400" dirty="0">
              <a:latin typeface="Comic Sans MS"/>
              <a:cs typeface="Comic Sans MS"/>
            </a:endParaRPr>
          </a:p>
          <a:p>
            <a:pPr marL="755650" lvl="1" indent="-285750" algn="just">
              <a:spcBef>
                <a:spcPts val="495"/>
              </a:spcBef>
              <a:buClr>
                <a:srgbClr val="000098"/>
              </a:buClr>
              <a:buFont typeface="Wingdings"/>
              <a:buChar char=""/>
              <a:tabLst>
                <a:tab pos="755650" algn="l"/>
              </a:tabLst>
            </a:pPr>
            <a:r>
              <a:rPr sz="2000" spc="-10" dirty="0">
                <a:latin typeface="Comic Sans MS"/>
                <a:cs typeface="Comic Sans MS"/>
              </a:rPr>
              <a:t>slotted</a:t>
            </a:r>
            <a:r>
              <a:rPr sz="2000" spc="95" dirty="0">
                <a:latin typeface="Times New Roman"/>
                <a:cs typeface="Times New Roman"/>
              </a:rPr>
              <a:t> </a:t>
            </a:r>
            <a:r>
              <a:rPr sz="2000" spc="-20" dirty="0">
                <a:latin typeface="Comic Sans MS"/>
                <a:cs typeface="Comic Sans MS"/>
              </a:rPr>
              <a:t>ALOHA</a:t>
            </a:r>
            <a:endParaRPr sz="2000" dirty="0">
              <a:latin typeface="Comic Sans MS"/>
              <a:cs typeface="Comic Sans MS"/>
            </a:endParaRPr>
          </a:p>
          <a:p>
            <a:pPr marL="755650" lvl="1" indent="-285750" algn="just">
              <a:spcBef>
                <a:spcPts val="480"/>
              </a:spcBef>
              <a:buClr>
                <a:srgbClr val="000098"/>
              </a:buClr>
              <a:buFont typeface="Wingdings"/>
              <a:buChar char=""/>
              <a:tabLst>
                <a:tab pos="755650" algn="l"/>
              </a:tabLst>
            </a:pPr>
            <a:r>
              <a:rPr sz="2000" spc="-20" dirty="0">
                <a:latin typeface="Comic Sans MS"/>
                <a:cs typeface="Comic Sans MS"/>
              </a:rPr>
              <a:t>ALOHA</a:t>
            </a:r>
            <a:endParaRPr sz="2000" dirty="0">
              <a:latin typeface="Comic Sans MS"/>
              <a:cs typeface="Comic Sans MS"/>
            </a:endParaRPr>
          </a:p>
          <a:p>
            <a:pPr marL="755650" lvl="1" indent="-285750" algn="just">
              <a:spcBef>
                <a:spcPts val="480"/>
              </a:spcBef>
              <a:buClr>
                <a:srgbClr val="000098"/>
              </a:buClr>
              <a:buFont typeface="Wingdings"/>
              <a:buChar char=""/>
              <a:tabLst>
                <a:tab pos="755650" algn="l"/>
              </a:tabLst>
            </a:pPr>
            <a:r>
              <a:rPr sz="2000" spc="-15" dirty="0">
                <a:latin typeface="Comic Sans MS"/>
                <a:cs typeface="Comic Sans MS"/>
              </a:rPr>
              <a:t>CSMA,</a:t>
            </a:r>
            <a:r>
              <a:rPr sz="2000" spc="90" dirty="0">
                <a:latin typeface="Times New Roman"/>
                <a:cs typeface="Times New Roman"/>
              </a:rPr>
              <a:t> </a:t>
            </a:r>
            <a:r>
              <a:rPr sz="2000" spc="-15" dirty="0">
                <a:latin typeface="Comic Sans MS"/>
                <a:cs typeface="Comic Sans MS"/>
              </a:rPr>
              <a:t>CSMA/CD,</a:t>
            </a:r>
            <a:r>
              <a:rPr sz="2000" spc="70" dirty="0">
                <a:latin typeface="Times New Roman"/>
                <a:cs typeface="Times New Roman"/>
              </a:rPr>
              <a:t> </a:t>
            </a:r>
            <a:r>
              <a:rPr sz="2000" spc="-15" dirty="0">
                <a:latin typeface="Comic Sans MS"/>
                <a:cs typeface="Comic Sans MS"/>
              </a:rPr>
              <a:t>CSMA/CA</a:t>
            </a:r>
            <a:endParaRPr sz="2000" dirty="0">
              <a:latin typeface="Comic Sans MS"/>
              <a:cs typeface="Comic Sans MS"/>
            </a:endParaRPr>
          </a:p>
        </p:txBody>
      </p:sp>
      <p:sp>
        <p:nvSpPr>
          <p:cNvPr id="5" name="Date Placeholder 4"/>
          <p:cNvSpPr>
            <a:spLocks noGrp="1"/>
          </p:cNvSpPr>
          <p:nvPr>
            <p:ph type="dt" sz="half" idx="10"/>
          </p:nvPr>
        </p:nvSpPr>
        <p:spPr/>
        <p:txBody>
          <a:bodyPr/>
          <a:lstStyle/>
          <a:p>
            <a:pPr>
              <a:defRPr/>
            </a:pPr>
            <a:fld id="{85DB369F-70D1-4256-87CC-8CE0D7D85BB8}"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29</a:t>
            </a:fld>
            <a:endParaRPr lang="en-US"/>
          </a:p>
        </p:txBody>
      </p:sp>
    </p:spTree>
    <p:extLst>
      <p:ext uri="{BB962C8B-B14F-4D97-AF65-F5344CB8AC3E}">
        <p14:creationId xmlns:p14="http://schemas.microsoft.com/office/powerpoint/2010/main" val="127740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Link Layer</a:t>
            </a:r>
            <a:endParaRPr lang="en-US" dirty="0"/>
          </a:p>
        </p:txBody>
      </p:sp>
      <p:sp>
        <p:nvSpPr>
          <p:cNvPr id="8" name="Content Placeholder 7"/>
          <p:cNvSpPr>
            <a:spLocks noGrp="1"/>
          </p:cNvSpPr>
          <p:nvPr>
            <p:ph idx="1"/>
          </p:nvPr>
        </p:nvSpPr>
        <p:spPr/>
        <p:txBody>
          <a:bodyPr/>
          <a:lstStyle/>
          <a:p>
            <a:pPr marL="0" lvl="1" indent="0">
              <a:lnSpc>
                <a:spcPct val="150000"/>
              </a:lnSpc>
              <a:buNone/>
              <a:tabLst>
                <a:tab pos="502284" algn="l"/>
              </a:tabLst>
            </a:pPr>
            <a:r>
              <a:rPr lang="en-US" spc="-5" dirty="0">
                <a:solidFill>
                  <a:srgbClr val="FF0000"/>
                </a:solidFill>
                <a:latin typeface="Comic Sans MS"/>
                <a:cs typeface="Comic Sans MS"/>
              </a:rPr>
              <a:t>5.1 Introductio</a:t>
            </a:r>
            <a:r>
              <a:rPr lang="en-US" dirty="0">
                <a:solidFill>
                  <a:srgbClr val="FF0000"/>
                </a:solidFill>
                <a:latin typeface="Comic Sans MS"/>
                <a:cs typeface="Comic Sans MS"/>
              </a:rPr>
              <a:t>n</a:t>
            </a:r>
            <a:r>
              <a:rPr lang="en-US" spc="130" dirty="0">
                <a:solidFill>
                  <a:srgbClr val="FF0000"/>
                </a:solidFill>
                <a:latin typeface="Times New Roman"/>
                <a:cs typeface="Times New Roman"/>
              </a:rPr>
              <a:t> </a:t>
            </a:r>
            <a:r>
              <a:rPr lang="en-US" dirty="0">
                <a:solidFill>
                  <a:srgbClr val="FF0000"/>
                </a:solidFill>
                <a:latin typeface="Comic Sans MS"/>
                <a:cs typeface="Comic Sans MS"/>
              </a:rPr>
              <a:t>and</a:t>
            </a:r>
            <a:r>
              <a:rPr lang="en-US" spc="110" dirty="0">
                <a:solidFill>
                  <a:srgbClr val="FF0000"/>
                </a:solidFill>
                <a:latin typeface="Times New Roman"/>
                <a:cs typeface="Times New Roman"/>
              </a:rPr>
              <a:t> </a:t>
            </a:r>
            <a:r>
              <a:rPr lang="en-US" dirty="0">
                <a:solidFill>
                  <a:srgbClr val="FF0000"/>
                </a:solidFill>
                <a:latin typeface="Comic Sans MS"/>
                <a:cs typeface="Comic Sans MS"/>
              </a:rPr>
              <a:t>serv</a:t>
            </a:r>
            <a:r>
              <a:rPr lang="en-US" spc="-20" dirty="0">
                <a:solidFill>
                  <a:srgbClr val="FF0000"/>
                </a:solidFill>
                <a:latin typeface="Comic Sans MS"/>
                <a:cs typeface="Comic Sans MS"/>
              </a:rPr>
              <a:t>ices</a:t>
            </a:r>
            <a:endParaRPr lang="en-US" dirty="0">
              <a:solidFill>
                <a:srgbClr val="FF0000"/>
              </a:solidFill>
              <a:latin typeface="Comic Sans MS"/>
              <a:cs typeface="Comic Sans MS"/>
            </a:endParaRPr>
          </a:p>
          <a:p>
            <a:pPr marL="0" marR="5080" lvl="1" indent="0">
              <a:lnSpc>
                <a:spcPct val="150000"/>
              </a:lnSpc>
              <a:buNone/>
              <a:tabLst>
                <a:tab pos="551180" algn="l"/>
              </a:tabLst>
            </a:pPr>
            <a:r>
              <a:rPr lang="en-US" dirty="0">
                <a:latin typeface="Comic Sans MS"/>
                <a:cs typeface="Comic Sans MS"/>
              </a:rPr>
              <a:t>5.2 Error</a:t>
            </a:r>
            <a:r>
              <a:rPr lang="en-US" spc="90" dirty="0">
                <a:latin typeface="Times New Roman"/>
                <a:cs typeface="Times New Roman"/>
              </a:rPr>
              <a:t> </a:t>
            </a:r>
            <a:r>
              <a:rPr lang="en-US" spc="-5" dirty="0">
                <a:latin typeface="Comic Sans MS"/>
                <a:cs typeface="Comic Sans MS"/>
              </a:rPr>
              <a:t>detec</a:t>
            </a:r>
            <a:r>
              <a:rPr lang="en-US" spc="-10" dirty="0">
                <a:latin typeface="Comic Sans MS"/>
                <a:cs typeface="Comic Sans MS"/>
              </a:rPr>
              <a:t>t</a:t>
            </a:r>
            <a:r>
              <a:rPr lang="en-US" spc="-5" dirty="0">
                <a:latin typeface="Comic Sans MS"/>
                <a:cs typeface="Comic Sans MS"/>
              </a:rPr>
              <a:t>io</a:t>
            </a:r>
            <a:r>
              <a:rPr lang="en-US" dirty="0">
                <a:latin typeface="Comic Sans MS"/>
                <a:cs typeface="Comic Sans MS"/>
              </a:rPr>
              <a:t>n</a:t>
            </a:r>
            <a:r>
              <a:rPr lang="en-US" spc="125" dirty="0">
                <a:latin typeface="Times New Roman"/>
                <a:cs typeface="Times New Roman"/>
              </a:rPr>
              <a:t> </a:t>
            </a:r>
            <a:r>
              <a:rPr lang="en-US" dirty="0">
                <a:latin typeface="Comic Sans MS"/>
                <a:cs typeface="Comic Sans MS"/>
              </a:rPr>
              <a:t>and</a:t>
            </a:r>
            <a:r>
              <a:rPr lang="en-US" spc="110" dirty="0">
                <a:latin typeface="Times New Roman"/>
                <a:cs typeface="Times New Roman"/>
              </a:rPr>
              <a:t> </a:t>
            </a:r>
            <a:r>
              <a:rPr lang="en-US" spc="-15" dirty="0">
                <a:latin typeface="Comic Sans MS"/>
                <a:cs typeface="Comic Sans MS"/>
              </a:rPr>
              <a:t>c</a:t>
            </a:r>
            <a:r>
              <a:rPr lang="en-US" spc="-25" dirty="0">
                <a:latin typeface="Comic Sans MS"/>
                <a:cs typeface="Comic Sans MS"/>
              </a:rPr>
              <a:t>o</a:t>
            </a:r>
            <a:r>
              <a:rPr lang="en-US" spc="-5" dirty="0">
                <a:latin typeface="Comic Sans MS"/>
                <a:cs typeface="Comic Sans MS"/>
              </a:rPr>
              <a:t>rrectio</a:t>
            </a:r>
            <a:r>
              <a:rPr lang="en-US" dirty="0">
                <a:latin typeface="Comic Sans MS"/>
                <a:cs typeface="Comic Sans MS"/>
              </a:rPr>
              <a:t>n</a:t>
            </a:r>
            <a:r>
              <a:rPr lang="en-US" dirty="0">
                <a:latin typeface="Times New Roman"/>
                <a:cs typeface="Times New Roman"/>
              </a:rPr>
              <a:t> </a:t>
            </a:r>
          </a:p>
          <a:p>
            <a:pPr marL="0" marR="5080" lvl="1" indent="0">
              <a:lnSpc>
                <a:spcPct val="150000"/>
              </a:lnSpc>
              <a:buNone/>
              <a:tabLst>
                <a:tab pos="551180" algn="l"/>
              </a:tabLst>
            </a:pPr>
            <a:r>
              <a:rPr lang="en-US" spc="-5" dirty="0">
                <a:latin typeface="Comic Sans MS"/>
                <a:cs typeface="Comic Sans MS"/>
              </a:rPr>
              <a:t>5.3 Multipl</a:t>
            </a:r>
            <a:r>
              <a:rPr lang="en-US" dirty="0">
                <a:latin typeface="Comic Sans MS"/>
                <a:cs typeface="Comic Sans MS"/>
              </a:rPr>
              <a:t>e</a:t>
            </a:r>
            <a:r>
              <a:rPr lang="en-US" spc="140" dirty="0">
                <a:latin typeface="Times New Roman"/>
                <a:cs typeface="Times New Roman"/>
              </a:rPr>
              <a:t> </a:t>
            </a:r>
            <a:r>
              <a:rPr lang="en-US" spc="-15" dirty="0">
                <a:latin typeface="Comic Sans MS"/>
                <a:cs typeface="Comic Sans MS"/>
              </a:rPr>
              <a:t>access</a:t>
            </a:r>
            <a:r>
              <a:rPr lang="en-US" spc="105" dirty="0">
                <a:latin typeface="Times New Roman"/>
                <a:cs typeface="Times New Roman"/>
              </a:rPr>
              <a:t> </a:t>
            </a:r>
            <a:r>
              <a:rPr lang="en-US" dirty="0">
                <a:latin typeface="Comic Sans MS"/>
                <a:cs typeface="Comic Sans MS"/>
              </a:rPr>
              <a:t>prot</a:t>
            </a:r>
            <a:r>
              <a:rPr lang="en-US" spc="-15" dirty="0">
                <a:latin typeface="Comic Sans MS"/>
                <a:cs typeface="Comic Sans MS"/>
              </a:rPr>
              <a:t>ocols</a:t>
            </a:r>
            <a:endParaRPr lang="en-US" dirty="0">
              <a:latin typeface="Comic Sans MS"/>
              <a:cs typeface="Comic Sans MS"/>
            </a:endParaRPr>
          </a:p>
          <a:p>
            <a:pPr marL="12700" lvl="2" indent="0">
              <a:lnSpc>
                <a:spcPct val="150000"/>
              </a:lnSpc>
              <a:spcBef>
                <a:spcPts val="575"/>
              </a:spcBef>
              <a:buNone/>
              <a:tabLst>
                <a:tab pos="763905" algn="l"/>
              </a:tabLst>
            </a:pPr>
            <a:r>
              <a:rPr lang="en-US" sz="2800" dirty="0">
                <a:latin typeface="Comic Sans MS"/>
                <a:cs typeface="Comic Sans MS"/>
              </a:rPr>
              <a:t>5.4 Link</a:t>
            </a:r>
            <a:r>
              <a:rPr lang="en-US" sz="2800" spc="125" dirty="0">
                <a:latin typeface="Times New Roman"/>
                <a:cs typeface="Times New Roman"/>
              </a:rPr>
              <a:t> </a:t>
            </a:r>
            <a:r>
              <a:rPr lang="en-US" sz="2800" spc="-15" dirty="0">
                <a:latin typeface="Comic Sans MS"/>
                <a:cs typeface="Comic Sans MS"/>
              </a:rPr>
              <a:t>Layer</a:t>
            </a:r>
            <a:r>
              <a:rPr lang="en-US" sz="2800" spc="100" dirty="0">
                <a:latin typeface="Times New Roman"/>
                <a:cs typeface="Times New Roman"/>
              </a:rPr>
              <a:t> </a:t>
            </a:r>
            <a:r>
              <a:rPr lang="en-US" sz="2800" spc="-5" dirty="0">
                <a:latin typeface="Comic Sans MS"/>
                <a:cs typeface="Comic Sans MS"/>
              </a:rPr>
              <a:t>Addressin</a:t>
            </a:r>
            <a:r>
              <a:rPr lang="en-US" sz="2800" dirty="0">
                <a:latin typeface="Comic Sans MS"/>
                <a:cs typeface="Comic Sans MS"/>
              </a:rPr>
              <a:t>g</a:t>
            </a:r>
            <a:r>
              <a:rPr lang="en-US" sz="2800" spc="130" dirty="0">
                <a:latin typeface="Times New Roman"/>
                <a:cs typeface="Times New Roman"/>
              </a:rPr>
              <a:t> </a:t>
            </a:r>
            <a:r>
              <a:rPr lang="en-US" sz="2800" dirty="0">
                <a:latin typeface="Comic Sans MS"/>
                <a:cs typeface="Comic Sans MS"/>
              </a:rPr>
              <a:t>&amp;</a:t>
            </a:r>
            <a:r>
              <a:rPr lang="en-US" sz="2800" spc="114" dirty="0">
                <a:latin typeface="Times New Roman"/>
                <a:cs typeface="Times New Roman"/>
              </a:rPr>
              <a:t> </a:t>
            </a:r>
            <a:r>
              <a:rPr lang="en-US" sz="2800" spc="-5" dirty="0">
                <a:latin typeface="Comic Sans MS"/>
                <a:cs typeface="Comic Sans MS"/>
              </a:rPr>
              <a:t>ARP</a:t>
            </a:r>
            <a:endParaRPr lang="en-US" sz="2800" dirty="0">
              <a:latin typeface="Comic Sans MS"/>
              <a:cs typeface="Comic Sans MS"/>
            </a:endParaRPr>
          </a:p>
          <a:p>
            <a:pPr marL="12700" lvl="2" indent="0">
              <a:lnSpc>
                <a:spcPct val="150000"/>
              </a:lnSpc>
              <a:spcBef>
                <a:spcPts val="575"/>
              </a:spcBef>
              <a:buNone/>
              <a:tabLst>
                <a:tab pos="813435" algn="l"/>
              </a:tabLst>
            </a:pPr>
            <a:r>
              <a:rPr lang="en-US" sz="2800" spc="-15" dirty="0">
                <a:latin typeface="Comic Sans MS"/>
                <a:cs typeface="Comic Sans MS"/>
              </a:rPr>
              <a:t>5.5 E</a:t>
            </a:r>
            <a:r>
              <a:rPr lang="en-US" sz="2800" spc="-25" dirty="0">
                <a:latin typeface="Comic Sans MS"/>
                <a:cs typeface="Comic Sans MS"/>
              </a:rPr>
              <a:t>t</a:t>
            </a:r>
            <a:r>
              <a:rPr lang="en-US" sz="2800" dirty="0">
                <a:latin typeface="Comic Sans MS"/>
                <a:cs typeface="Comic Sans MS"/>
              </a:rPr>
              <a:t>hernet</a:t>
            </a:r>
          </a:p>
          <a:p>
            <a:pPr>
              <a:lnSpc>
                <a:spcPct val="150000"/>
              </a:lnSpc>
            </a:pPr>
            <a:endParaRPr lang="en-US" dirty="0"/>
          </a:p>
        </p:txBody>
      </p:sp>
      <p:sp>
        <p:nvSpPr>
          <p:cNvPr id="5" name="Date Placeholder 4"/>
          <p:cNvSpPr>
            <a:spLocks noGrp="1"/>
          </p:cNvSpPr>
          <p:nvPr>
            <p:ph type="dt" sz="half" idx="10"/>
          </p:nvPr>
        </p:nvSpPr>
        <p:spPr/>
        <p:txBody>
          <a:bodyPr/>
          <a:lstStyle/>
          <a:p>
            <a:pPr>
              <a:defRPr/>
            </a:pPr>
            <a:fld id="{CA809080-312B-40EA-9E6C-0313EEE33233}"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3</a:t>
            </a:fld>
            <a:endParaRPr lang="en-US"/>
          </a:p>
        </p:txBody>
      </p:sp>
    </p:spTree>
    <p:extLst>
      <p:ext uri="{BB962C8B-B14F-4D97-AF65-F5344CB8AC3E}">
        <p14:creationId xmlns:p14="http://schemas.microsoft.com/office/powerpoint/2010/main" val="3904603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Slotted ALOHA</a:t>
            </a:r>
            <a:endParaRPr lang="en-US" dirty="0"/>
          </a:p>
        </p:txBody>
      </p:sp>
      <p:sp>
        <p:nvSpPr>
          <p:cNvPr id="3" name="object 3"/>
          <p:cNvSpPr txBox="1"/>
          <p:nvPr/>
        </p:nvSpPr>
        <p:spPr>
          <a:xfrm>
            <a:off x="1756013" y="1399747"/>
            <a:ext cx="8488907" cy="2823850"/>
          </a:xfrm>
          <a:prstGeom prst="rect">
            <a:avLst/>
          </a:prstGeom>
          <a:ln>
            <a:solidFill>
              <a:schemeClr val="accent1"/>
            </a:solidFill>
          </a:ln>
        </p:spPr>
        <p:txBody>
          <a:bodyPr vert="horz" wrap="square" lIns="0" tIns="0" rIns="0" bIns="0" rtlCol="0">
            <a:spAutoFit/>
          </a:bodyPr>
          <a:lstStyle/>
          <a:p>
            <a:pPr marL="12700"/>
            <a:r>
              <a:rPr sz="1900" u="heavy" spc="-5" dirty="0">
                <a:solidFill>
                  <a:srgbClr val="FF0000"/>
                </a:solidFill>
                <a:latin typeface="Comic Sans MS"/>
                <a:cs typeface="Comic Sans MS"/>
              </a:rPr>
              <a:t>Assumptions:</a:t>
            </a:r>
            <a:endParaRPr sz="1900" dirty="0">
              <a:latin typeface="Comic Sans MS"/>
              <a:cs typeface="Comic Sans MS"/>
            </a:endParaRPr>
          </a:p>
          <a:p>
            <a:pPr marL="355600" indent="-342900">
              <a:spcBef>
                <a:spcPts val="285"/>
              </a:spcBef>
              <a:buClr>
                <a:srgbClr val="000098"/>
              </a:buClr>
              <a:buSzPct val="75000"/>
              <a:buFont typeface="Wingdings"/>
              <a:buChar char=""/>
              <a:tabLst>
                <a:tab pos="355600" algn="l"/>
              </a:tabLst>
            </a:pPr>
            <a:r>
              <a:rPr lang="en-US" sz="1900" dirty="0"/>
              <a:t>All frames consist of exactly </a:t>
            </a:r>
            <a:r>
              <a:rPr lang="en-US" sz="1900" i="1" dirty="0"/>
              <a:t>L </a:t>
            </a:r>
            <a:r>
              <a:rPr lang="en-US" sz="1900" dirty="0"/>
              <a:t>bits.</a:t>
            </a:r>
          </a:p>
          <a:p>
            <a:pPr marL="355600" indent="-342900">
              <a:spcBef>
                <a:spcPts val="285"/>
              </a:spcBef>
              <a:buClr>
                <a:srgbClr val="000098"/>
              </a:buClr>
              <a:buSzPct val="75000"/>
              <a:buFont typeface="Wingdings"/>
              <a:buChar char=""/>
              <a:tabLst>
                <a:tab pos="355600" algn="l"/>
              </a:tabLst>
            </a:pPr>
            <a:r>
              <a:rPr lang="en-US" sz="1900" dirty="0"/>
              <a:t>Time is divided into slots of size </a:t>
            </a:r>
            <a:r>
              <a:rPr lang="en-US" sz="1900" i="1" dirty="0"/>
              <a:t>L</a:t>
            </a:r>
            <a:r>
              <a:rPr lang="en-US" sz="1900" dirty="0"/>
              <a:t>/</a:t>
            </a:r>
            <a:r>
              <a:rPr lang="en-US" sz="1900" i="1" dirty="0"/>
              <a:t>R </a:t>
            </a:r>
            <a:r>
              <a:rPr lang="en-US" sz="1900" dirty="0"/>
              <a:t>seconds (that is, a slot equals the time to transmit one frame).</a:t>
            </a:r>
          </a:p>
          <a:p>
            <a:pPr marL="355600" indent="-342900">
              <a:spcBef>
                <a:spcPts val="285"/>
              </a:spcBef>
              <a:buClr>
                <a:srgbClr val="000098"/>
              </a:buClr>
              <a:buSzPct val="75000"/>
              <a:buFont typeface="Wingdings"/>
              <a:buChar char=""/>
              <a:tabLst>
                <a:tab pos="355600" algn="l"/>
              </a:tabLst>
            </a:pPr>
            <a:r>
              <a:rPr lang="en-US" sz="1900" dirty="0"/>
              <a:t>Nodes start to transmit frames only at the beginnings of slots.</a:t>
            </a:r>
          </a:p>
          <a:p>
            <a:pPr marL="355600" indent="-342900">
              <a:spcBef>
                <a:spcPts val="285"/>
              </a:spcBef>
              <a:buClr>
                <a:srgbClr val="000098"/>
              </a:buClr>
              <a:buSzPct val="75000"/>
              <a:buFont typeface="Wingdings"/>
              <a:buChar char=""/>
              <a:tabLst>
                <a:tab pos="355600" algn="l"/>
              </a:tabLst>
            </a:pPr>
            <a:r>
              <a:rPr lang="en-US" sz="1900" dirty="0"/>
              <a:t>The nodes are synchronized so that each node knows when the slots begin.</a:t>
            </a:r>
          </a:p>
          <a:p>
            <a:pPr marL="355600" indent="-342900">
              <a:spcBef>
                <a:spcPts val="285"/>
              </a:spcBef>
              <a:buClr>
                <a:srgbClr val="000098"/>
              </a:buClr>
              <a:buSzPct val="75000"/>
              <a:buFont typeface="Wingdings"/>
              <a:buChar char=""/>
              <a:tabLst>
                <a:tab pos="355600" algn="l"/>
              </a:tabLst>
            </a:pPr>
            <a:r>
              <a:rPr lang="en-US" sz="1900" dirty="0"/>
              <a:t>If two or more frames collide in a slot, then all the nodes detect the collision event before the slot ends. </a:t>
            </a:r>
            <a:br>
              <a:rPr lang="en-US" sz="1900" dirty="0"/>
            </a:br>
            <a:endParaRPr sz="1900" dirty="0">
              <a:latin typeface="Comic Sans MS"/>
              <a:cs typeface="Comic Sans MS"/>
            </a:endParaRPr>
          </a:p>
        </p:txBody>
      </p:sp>
      <p:sp>
        <p:nvSpPr>
          <p:cNvPr id="7" name="Date Placeholder 6"/>
          <p:cNvSpPr>
            <a:spLocks noGrp="1"/>
          </p:cNvSpPr>
          <p:nvPr>
            <p:ph type="dt" sz="half" idx="10"/>
          </p:nvPr>
        </p:nvSpPr>
        <p:spPr/>
        <p:txBody>
          <a:bodyPr/>
          <a:lstStyle/>
          <a:p>
            <a:pPr>
              <a:defRPr/>
            </a:pPr>
            <a:fld id="{B5CD7361-D958-48A6-A885-1B6D6EA1C18B}" type="datetime1">
              <a:rPr lang="en-US" smtClean="0"/>
              <a:t>8/1/2022</a:t>
            </a:fld>
            <a:endParaRPr lang="en-US"/>
          </a:p>
        </p:txBody>
      </p:sp>
      <p:sp>
        <p:nvSpPr>
          <p:cNvPr id="10" name="Slide Number Placeholder 9"/>
          <p:cNvSpPr>
            <a:spLocks noGrp="1"/>
          </p:cNvSpPr>
          <p:nvPr>
            <p:ph type="sldNum" sz="quarter" idx="12"/>
          </p:nvPr>
        </p:nvSpPr>
        <p:spPr/>
        <p:txBody>
          <a:bodyPr/>
          <a:lstStyle/>
          <a:p>
            <a:pPr>
              <a:defRPr/>
            </a:pPr>
            <a:fld id="{921A2993-66D0-4D4C-A934-F1D0C5866DEA}" type="slidenum">
              <a:rPr lang="en-US" smtClean="0"/>
              <a:pPr>
                <a:defRPr/>
              </a:pPr>
              <a:t>30</a:t>
            </a:fld>
            <a:endParaRPr lang="en-US"/>
          </a:p>
        </p:txBody>
      </p:sp>
    </p:spTree>
    <p:extLst>
      <p:ext uri="{BB962C8B-B14F-4D97-AF65-F5344CB8AC3E}">
        <p14:creationId xmlns:p14="http://schemas.microsoft.com/office/powerpoint/2010/main" val="69600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Slotted ALOHA</a:t>
            </a:r>
            <a:endParaRPr lang="en-US" dirty="0"/>
          </a:p>
        </p:txBody>
      </p:sp>
      <p:sp>
        <p:nvSpPr>
          <p:cNvPr id="4" name="object 4"/>
          <p:cNvSpPr txBox="1"/>
          <p:nvPr/>
        </p:nvSpPr>
        <p:spPr>
          <a:xfrm>
            <a:off x="2001673" y="1380132"/>
            <a:ext cx="8510951" cy="3898503"/>
          </a:xfrm>
          <a:prstGeom prst="rect">
            <a:avLst/>
          </a:prstGeom>
        </p:spPr>
        <p:txBody>
          <a:bodyPr vert="horz" wrap="square" lIns="0" tIns="0" rIns="0" bIns="0" rtlCol="0">
            <a:spAutoFit/>
          </a:bodyPr>
          <a:lstStyle/>
          <a:p>
            <a:pPr marL="12700">
              <a:spcBef>
                <a:spcPts val="1200"/>
              </a:spcBef>
              <a:spcAft>
                <a:spcPts val="1200"/>
              </a:spcAft>
            </a:pPr>
            <a:r>
              <a:rPr sz="2000" u="heavy" spc="-5" dirty="0">
                <a:solidFill>
                  <a:srgbClr val="FF0000"/>
                </a:solidFill>
                <a:latin typeface="Comic Sans MS"/>
                <a:cs typeface="Comic Sans MS"/>
              </a:rPr>
              <a:t>Operation:</a:t>
            </a:r>
            <a:endParaRPr sz="2000" dirty="0">
              <a:latin typeface="Comic Sans MS"/>
              <a:cs typeface="Comic Sans MS"/>
            </a:endParaRPr>
          </a:p>
          <a:p>
            <a:pPr marL="355600" marR="236220" indent="-342900">
              <a:lnSpc>
                <a:spcPts val="2590"/>
              </a:lnSpc>
              <a:spcBef>
                <a:spcPts val="1200"/>
              </a:spcBef>
              <a:spcAft>
                <a:spcPts val="1200"/>
              </a:spcAft>
              <a:buClr>
                <a:srgbClr val="000098"/>
              </a:buClr>
              <a:buSzPct val="75000"/>
              <a:buFont typeface="Wingdings"/>
              <a:buChar char=""/>
              <a:tabLst>
                <a:tab pos="355600" algn="l"/>
              </a:tabLst>
            </a:pPr>
            <a:r>
              <a:rPr lang="en-US" sz="2000" dirty="0"/>
              <a:t>When the node has a fresh frame to send, it waits until the beginning of the next slot and transmits the entire frame in the slot.</a:t>
            </a:r>
          </a:p>
          <a:p>
            <a:pPr marL="355600" marR="236220" indent="-342900">
              <a:lnSpc>
                <a:spcPts val="2590"/>
              </a:lnSpc>
              <a:spcBef>
                <a:spcPts val="1200"/>
              </a:spcBef>
              <a:spcAft>
                <a:spcPts val="1200"/>
              </a:spcAft>
              <a:buClr>
                <a:srgbClr val="000098"/>
              </a:buClr>
              <a:buSzPct val="75000"/>
              <a:buFont typeface="Wingdings"/>
              <a:buChar char=""/>
              <a:tabLst>
                <a:tab pos="355600" algn="l"/>
              </a:tabLst>
            </a:pPr>
            <a:r>
              <a:rPr lang="en-US" sz="2000" dirty="0"/>
              <a:t>If there isn’t a collision, the node has successfully transmitted its frame and thus need not consider retransmitting the frame. (The node can prepare a new frame for transmission, if it has one.)</a:t>
            </a:r>
          </a:p>
          <a:p>
            <a:pPr marL="355600" marR="236220" indent="-342900">
              <a:lnSpc>
                <a:spcPts val="2590"/>
              </a:lnSpc>
              <a:spcBef>
                <a:spcPts val="1200"/>
              </a:spcBef>
              <a:spcAft>
                <a:spcPts val="1200"/>
              </a:spcAft>
              <a:buClr>
                <a:srgbClr val="000098"/>
              </a:buClr>
              <a:buSzPct val="75000"/>
              <a:buFont typeface="Wingdings"/>
              <a:buChar char=""/>
              <a:tabLst>
                <a:tab pos="355600" algn="l"/>
              </a:tabLst>
            </a:pPr>
            <a:r>
              <a:rPr lang="en-US" sz="2000" dirty="0"/>
              <a:t>If there is a collision, the node detects the collision before the end of the slot. The node retransmits its frame in each subsequent slot with probability </a:t>
            </a:r>
            <a:r>
              <a:rPr lang="en-US" sz="2000" i="1" dirty="0"/>
              <a:t>p </a:t>
            </a:r>
            <a:r>
              <a:rPr lang="en-US" sz="2000" dirty="0"/>
              <a:t>until the frame is transmitted without a collision. </a:t>
            </a:r>
            <a:endParaRPr sz="2000" dirty="0">
              <a:latin typeface="Comic Sans MS"/>
              <a:cs typeface="Comic Sans MS"/>
            </a:endParaRPr>
          </a:p>
        </p:txBody>
      </p:sp>
      <p:sp>
        <p:nvSpPr>
          <p:cNvPr id="7" name="Date Placeholder 6"/>
          <p:cNvSpPr>
            <a:spLocks noGrp="1"/>
          </p:cNvSpPr>
          <p:nvPr>
            <p:ph type="dt" sz="half" idx="10"/>
          </p:nvPr>
        </p:nvSpPr>
        <p:spPr/>
        <p:txBody>
          <a:bodyPr/>
          <a:lstStyle/>
          <a:p>
            <a:pPr>
              <a:defRPr/>
            </a:pPr>
            <a:fld id="{91328E49-1932-4E8E-B8EB-DA6B4592E658}" type="datetime1">
              <a:rPr lang="en-US" smtClean="0"/>
              <a:t>8/1/2022</a:t>
            </a:fld>
            <a:endParaRPr lang="en-US"/>
          </a:p>
        </p:txBody>
      </p:sp>
      <p:sp>
        <p:nvSpPr>
          <p:cNvPr id="10" name="Slide Number Placeholder 9"/>
          <p:cNvSpPr>
            <a:spLocks noGrp="1"/>
          </p:cNvSpPr>
          <p:nvPr>
            <p:ph type="sldNum" sz="quarter" idx="12"/>
          </p:nvPr>
        </p:nvSpPr>
        <p:spPr/>
        <p:txBody>
          <a:bodyPr/>
          <a:lstStyle/>
          <a:p>
            <a:pPr>
              <a:defRPr/>
            </a:pPr>
            <a:fld id="{921A2993-66D0-4D4C-A934-F1D0C5866DEA}" type="slidenum">
              <a:rPr lang="en-US" smtClean="0"/>
              <a:pPr>
                <a:defRPr/>
              </a:pPr>
              <a:t>31</a:t>
            </a:fld>
            <a:endParaRPr lang="en-US"/>
          </a:p>
        </p:txBody>
      </p:sp>
    </p:spTree>
    <p:extLst>
      <p:ext uri="{BB962C8B-B14F-4D97-AF65-F5344CB8AC3E}">
        <p14:creationId xmlns:p14="http://schemas.microsoft.com/office/powerpoint/2010/main" val="4219048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txBox="1"/>
          <p:nvPr/>
        </p:nvSpPr>
        <p:spPr>
          <a:xfrm>
            <a:off x="2136140" y="3337815"/>
            <a:ext cx="640080" cy="369332"/>
          </a:xfrm>
          <a:prstGeom prst="rect">
            <a:avLst/>
          </a:prstGeom>
        </p:spPr>
        <p:txBody>
          <a:bodyPr vert="horz" wrap="square" lIns="0" tIns="0" rIns="0" bIns="0" rtlCol="0">
            <a:spAutoFit/>
          </a:bodyPr>
          <a:lstStyle/>
          <a:p>
            <a:pPr marL="12700"/>
            <a:r>
              <a:rPr sz="2400" spc="-15" dirty="0">
                <a:solidFill>
                  <a:srgbClr val="FF0000"/>
                </a:solidFill>
                <a:latin typeface="Comic Sans MS"/>
                <a:cs typeface="Comic Sans MS"/>
              </a:rPr>
              <a:t>Pros</a:t>
            </a:r>
            <a:endParaRPr sz="2400">
              <a:latin typeface="Comic Sans MS"/>
              <a:cs typeface="Comic Sans MS"/>
            </a:endParaRPr>
          </a:p>
        </p:txBody>
      </p:sp>
      <p:sp>
        <p:nvSpPr>
          <p:cNvPr id="4" name="object 4"/>
          <p:cNvSpPr/>
          <p:nvPr/>
        </p:nvSpPr>
        <p:spPr>
          <a:xfrm>
            <a:off x="2148840" y="3644646"/>
            <a:ext cx="613410" cy="0"/>
          </a:xfrm>
          <a:custGeom>
            <a:avLst/>
            <a:gdLst/>
            <a:ahLst/>
            <a:cxnLst/>
            <a:rect l="l" t="t" r="r" b="b"/>
            <a:pathLst>
              <a:path w="613410">
                <a:moveTo>
                  <a:pt x="0" y="0"/>
                </a:moveTo>
                <a:lnTo>
                  <a:pt x="613409" y="0"/>
                </a:lnTo>
              </a:path>
            </a:pathLst>
          </a:custGeom>
          <a:ln w="27177">
            <a:solidFill>
              <a:srgbClr val="FF0000"/>
            </a:solidFill>
          </a:ln>
        </p:spPr>
        <p:txBody>
          <a:bodyPr wrap="square" lIns="0" tIns="0" rIns="0" bIns="0" rtlCol="0"/>
          <a:lstStyle/>
          <a:p>
            <a:endParaRPr/>
          </a:p>
        </p:txBody>
      </p:sp>
      <p:sp>
        <p:nvSpPr>
          <p:cNvPr id="5" name="object 5"/>
          <p:cNvSpPr txBox="1"/>
          <p:nvPr/>
        </p:nvSpPr>
        <p:spPr>
          <a:xfrm>
            <a:off x="2136140" y="3776728"/>
            <a:ext cx="3496310" cy="2739211"/>
          </a:xfrm>
          <a:prstGeom prst="rect">
            <a:avLst/>
          </a:prstGeom>
        </p:spPr>
        <p:txBody>
          <a:bodyPr vert="horz" wrap="square" lIns="0" tIns="0" rIns="0" bIns="0" rtlCol="0">
            <a:spAutoFit/>
          </a:bodyPr>
          <a:lstStyle/>
          <a:p>
            <a:pPr marL="355600" marR="5080" indent="-342900" algn="just">
              <a:buClr>
                <a:srgbClr val="000098"/>
              </a:buClr>
              <a:buSzPct val="75000"/>
              <a:buFont typeface="Wingdings"/>
              <a:buChar char=""/>
              <a:tabLst>
                <a:tab pos="355600" algn="l"/>
              </a:tabLst>
            </a:pPr>
            <a:r>
              <a:rPr sz="2400" dirty="0">
                <a:latin typeface="Comic Sans MS"/>
                <a:cs typeface="Comic Sans MS"/>
              </a:rPr>
              <a:t>single</a:t>
            </a:r>
            <a:r>
              <a:rPr sz="2400" spc="110" dirty="0">
                <a:latin typeface="Times New Roman"/>
                <a:cs typeface="Times New Roman"/>
              </a:rPr>
              <a:t> </a:t>
            </a:r>
            <a:r>
              <a:rPr sz="2400" dirty="0">
                <a:latin typeface="Comic Sans MS"/>
                <a:cs typeface="Comic Sans MS"/>
              </a:rPr>
              <a:t>active</a:t>
            </a:r>
            <a:r>
              <a:rPr sz="2400" spc="100" dirty="0">
                <a:latin typeface="Times New Roman"/>
                <a:cs typeface="Times New Roman"/>
              </a:rPr>
              <a:t> </a:t>
            </a:r>
            <a:r>
              <a:rPr sz="2400" spc="-5" dirty="0">
                <a:latin typeface="Comic Sans MS"/>
                <a:cs typeface="Comic Sans MS"/>
              </a:rPr>
              <a:t>nod</a:t>
            </a:r>
            <a:r>
              <a:rPr sz="2400" dirty="0">
                <a:latin typeface="Comic Sans MS"/>
                <a:cs typeface="Comic Sans MS"/>
              </a:rPr>
              <a:t>e</a:t>
            </a:r>
            <a:r>
              <a:rPr sz="2400" spc="120" dirty="0">
                <a:latin typeface="Times New Roman"/>
                <a:cs typeface="Times New Roman"/>
              </a:rPr>
              <a:t> </a:t>
            </a:r>
            <a:r>
              <a:rPr sz="2400" spc="-15" dirty="0">
                <a:latin typeface="Comic Sans MS"/>
                <a:cs typeface="Comic Sans MS"/>
              </a:rPr>
              <a:t>can</a:t>
            </a:r>
            <a:r>
              <a:rPr sz="2400" spc="-10" dirty="0">
                <a:latin typeface="Times New Roman"/>
                <a:cs typeface="Times New Roman"/>
              </a:rPr>
              <a:t> </a:t>
            </a:r>
            <a:r>
              <a:rPr sz="2400" spc="-15" dirty="0">
                <a:latin typeface="Comic Sans MS"/>
                <a:cs typeface="Comic Sans MS"/>
              </a:rPr>
              <a:t>co</a:t>
            </a:r>
            <a:r>
              <a:rPr sz="2400" spc="-25" dirty="0">
                <a:latin typeface="Comic Sans MS"/>
                <a:cs typeface="Comic Sans MS"/>
              </a:rPr>
              <a:t>n</a:t>
            </a:r>
            <a:r>
              <a:rPr sz="2400" spc="-5" dirty="0">
                <a:latin typeface="Comic Sans MS"/>
                <a:cs typeface="Comic Sans MS"/>
              </a:rPr>
              <a:t>tinuousl</a:t>
            </a:r>
            <a:r>
              <a:rPr sz="2400" dirty="0">
                <a:latin typeface="Comic Sans MS"/>
                <a:cs typeface="Comic Sans MS"/>
              </a:rPr>
              <a:t>y</a:t>
            </a:r>
            <a:r>
              <a:rPr sz="2400" spc="140" dirty="0">
                <a:latin typeface="Times New Roman"/>
                <a:cs typeface="Times New Roman"/>
              </a:rPr>
              <a:t> </a:t>
            </a:r>
            <a:r>
              <a:rPr sz="2400" spc="-5" dirty="0">
                <a:latin typeface="Comic Sans MS"/>
                <a:cs typeface="Comic Sans MS"/>
              </a:rPr>
              <a:t>transmit</a:t>
            </a:r>
            <a:r>
              <a:rPr sz="2400" spc="-5" dirty="0">
                <a:latin typeface="Times New Roman"/>
                <a:cs typeface="Times New Roman"/>
              </a:rPr>
              <a:t> </a:t>
            </a:r>
            <a:r>
              <a:rPr sz="2400" dirty="0">
                <a:latin typeface="Comic Sans MS"/>
                <a:cs typeface="Comic Sans MS"/>
              </a:rPr>
              <a:t>at</a:t>
            </a:r>
            <a:r>
              <a:rPr sz="2400" spc="95" dirty="0">
                <a:latin typeface="Times New Roman"/>
                <a:cs typeface="Times New Roman"/>
              </a:rPr>
              <a:t> </a:t>
            </a:r>
            <a:r>
              <a:rPr sz="2400" spc="-5" dirty="0">
                <a:latin typeface="Comic Sans MS"/>
                <a:cs typeface="Comic Sans MS"/>
              </a:rPr>
              <a:t>ful</a:t>
            </a:r>
            <a:r>
              <a:rPr sz="2400" dirty="0">
                <a:latin typeface="Comic Sans MS"/>
                <a:cs typeface="Comic Sans MS"/>
              </a:rPr>
              <a:t>l</a:t>
            </a:r>
            <a:r>
              <a:rPr sz="2400" spc="130" dirty="0">
                <a:latin typeface="Times New Roman"/>
                <a:cs typeface="Times New Roman"/>
              </a:rPr>
              <a:t> </a:t>
            </a:r>
            <a:r>
              <a:rPr sz="2400" spc="-5" dirty="0">
                <a:latin typeface="Comic Sans MS"/>
                <a:cs typeface="Comic Sans MS"/>
              </a:rPr>
              <a:t>rat</a:t>
            </a:r>
            <a:r>
              <a:rPr sz="2400" dirty="0">
                <a:latin typeface="Comic Sans MS"/>
                <a:cs typeface="Comic Sans MS"/>
              </a:rPr>
              <a:t>e</a:t>
            </a:r>
            <a:r>
              <a:rPr sz="2400" spc="9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dirty="0">
                <a:latin typeface="Comic Sans MS"/>
                <a:cs typeface="Comic Sans MS"/>
              </a:rPr>
              <a:t>chan</a:t>
            </a:r>
            <a:r>
              <a:rPr sz="2400" spc="-15" dirty="0">
                <a:latin typeface="Comic Sans MS"/>
                <a:cs typeface="Comic Sans MS"/>
              </a:rPr>
              <a:t>n</a:t>
            </a:r>
            <a:r>
              <a:rPr sz="2400" dirty="0">
                <a:latin typeface="Comic Sans MS"/>
                <a:cs typeface="Comic Sans MS"/>
              </a:rPr>
              <a:t>el</a:t>
            </a:r>
            <a:endParaRPr sz="2400">
              <a:latin typeface="Comic Sans MS"/>
              <a:cs typeface="Comic Sans MS"/>
            </a:endParaRPr>
          </a:p>
          <a:p>
            <a:pPr marL="355600" marR="157480" indent="-342900">
              <a:spcBef>
                <a:spcPts val="575"/>
              </a:spcBef>
              <a:buClr>
                <a:srgbClr val="000098"/>
              </a:buClr>
              <a:buSzPct val="75000"/>
              <a:buFont typeface="Wingdings"/>
              <a:buChar char=""/>
              <a:tabLst>
                <a:tab pos="355600" algn="l"/>
              </a:tabLst>
            </a:pPr>
            <a:r>
              <a:rPr sz="2400" spc="-15" dirty="0">
                <a:latin typeface="Comic Sans MS"/>
                <a:cs typeface="Comic Sans MS"/>
              </a:rPr>
              <a:t>highly</a:t>
            </a:r>
            <a:r>
              <a:rPr sz="2400" spc="110" dirty="0">
                <a:latin typeface="Times New Roman"/>
                <a:cs typeface="Times New Roman"/>
              </a:rPr>
              <a:t> </a:t>
            </a:r>
            <a:r>
              <a:rPr sz="2400" spc="-5" dirty="0">
                <a:latin typeface="Comic Sans MS"/>
                <a:cs typeface="Comic Sans MS"/>
              </a:rPr>
              <a:t>decentralized:</a:t>
            </a:r>
            <a:r>
              <a:rPr sz="2400" spc="-5" dirty="0">
                <a:latin typeface="Times New Roman"/>
                <a:cs typeface="Times New Roman"/>
              </a:rPr>
              <a:t> </a:t>
            </a:r>
            <a:r>
              <a:rPr sz="2400" spc="-15" dirty="0">
                <a:latin typeface="Comic Sans MS"/>
                <a:cs typeface="Comic Sans MS"/>
              </a:rPr>
              <a:t>only</a:t>
            </a:r>
            <a:r>
              <a:rPr sz="2400" spc="114" dirty="0">
                <a:latin typeface="Times New Roman"/>
                <a:cs typeface="Times New Roman"/>
              </a:rPr>
              <a:t> </a:t>
            </a:r>
            <a:r>
              <a:rPr sz="2400" spc="-15" dirty="0">
                <a:latin typeface="Comic Sans MS"/>
                <a:cs typeface="Comic Sans MS"/>
              </a:rPr>
              <a:t>s</a:t>
            </a:r>
            <a:r>
              <a:rPr sz="2400" spc="-5" dirty="0">
                <a:latin typeface="Comic Sans MS"/>
                <a:cs typeface="Comic Sans MS"/>
              </a:rPr>
              <a:t>l</a:t>
            </a:r>
            <a:r>
              <a:rPr sz="2400" spc="-15" dirty="0">
                <a:latin typeface="Comic Sans MS"/>
                <a:cs typeface="Comic Sans MS"/>
              </a:rPr>
              <a:t>ots</a:t>
            </a:r>
            <a:r>
              <a:rPr sz="2400" spc="95"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20" dirty="0">
                <a:latin typeface="Times New Roman"/>
                <a:cs typeface="Times New Roman"/>
              </a:rPr>
              <a:t> </a:t>
            </a:r>
            <a:r>
              <a:rPr sz="2400" spc="-5" dirty="0">
                <a:latin typeface="Comic Sans MS"/>
                <a:cs typeface="Comic Sans MS"/>
              </a:rPr>
              <a:t>nodes</a:t>
            </a:r>
            <a:r>
              <a:rPr sz="2400" spc="-5" dirty="0">
                <a:latin typeface="Times New Roman"/>
                <a:cs typeface="Times New Roman"/>
              </a:rPr>
              <a:t> </a:t>
            </a:r>
            <a:r>
              <a:rPr sz="2400" spc="-5" dirty="0">
                <a:latin typeface="Comic Sans MS"/>
                <a:cs typeface="Comic Sans MS"/>
              </a:rPr>
              <a:t>nee</a:t>
            </a:r>
            <a:r>
              <a:rPr sz="2400" dirty="0">
                <a:latin typeface="Comic Sans MS"/>
                <a:cs typeface="Comic Sans MS"/>
              </a:rPr>
              <a:t>d</a:t>
            </a:r>
            <a:r>
              <a:rPr sz="2400" spc="120"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10" dirty="0">
                <a:latin typeface="Times New Roman"/>
                <a:cs typeface="Times New Roman"/>
              </a:rPr>
              <a:t> </a:t>
            </a:r>
            <a:r>
              <a:rPr sz="2400" spc="-5" dirty="0">
                <a:latin typeface="Comic Sans MS"/>
                <a:cs typeface="Comic Sans MS"/>
              </a:rPr>
              <a:t>b</a:t>
            </a:r>
            <a:r>
              <a:rPr sz="2400" dirty="0">
                <a:latin typeface="Comic Sans MS"/>
                <a:cs typeface="Comic Sans MS"/>
              </a:rPr>
              <a:t>e</a:t>
            </a:r>
            <a:r>
              <a:rPr sz="2400" spc="114"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05" dirty="0">
                <a:latin typeface="Times New Roman"/>
                <a:cs typeface="Times New Roman"/>
              </a:rPr>
              <a:t> </a:t>
            </a:r>
            <a:r>
              <a:rPr sz="2400" spc="-15" dirty="0">
                <a:latin typeface="Comic Sans MS"/>
                <a:cs typeface="Comic Sans MS"/>
              </a:rPr>
              <a:t>sync</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simple</a:t>
            </a:r>
            <a:endParaRPr sz="2400">
              <a:latin typeface="Comic Sans MS"/>
              <a:cs typeface="Comic Sans MS"/>
            </a:endParaRPr>
          </a:p>
        </p:txBody>
      </p:sp>
      <p:sp>
        <p:nvSpPr>
          <p:cNvPr id="6" name="object 6"/>
          <p:cNvSpPr txBox="1"/>
          <p:nvPr/>
        </p:nvSpPr>
        <p:spPr>
          <a:xfrm>
            <a:off x="6098797" y="3301239"/>
            <a:ext cx="678180" cy="369332"/>
          </a:xfrm>
          <a:prstGeom prst="rect">
            <a:avLst/>
          </a:prstGeom>
        </p:spPr>
        <p:txBody>
          <a:bodyPr vert="horz" wrap="square" lIns="0" tIns="0" rIns="0" bIns="0" rtlCol="0">
            <a:spAutoFit/>
          </a:bodyPr>
          <a:lstStyle/>
          <a:p>
            <a:pPr marL="12700"/>
            <a:r>
              <a:rPr sz="2400" u="heavy" spc="-15" dirty="0">
                <a:solidFill>
                  <a:srgbClr val="FF0000"/>
                </a:solidFill>
                <a:latin typeface="Comic Sans MS"/>
                <a:cs typeface="Comic Sans MS"/>
              </a:rPr>
              <a:t>Cons</a:t>
            </a:r>
            <a:endParaRPr sz="2400">
              <a:latin typeface="Comic Sans MS"/>
              <a:cs typeface="Comic Sans MS"/>
            </a:endParaRPr>
          </a:p>
        </p:txBody>
      </p:sp>
      <p:sp>
        <p:nvSpPr>
          <p:cNvPr id="7" name="object 7"/>
          <p:cNvSpPr txBox="1"/>
          <p:nvPr/>
        </p:nvSpPr>
        <p:spPr>
          <a:xfrm>
            <a:off x="6098798" y="3703576"/>
            <a:ext cx="3651885" cy="2591479"/>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400" spc="-10" dirty="0">
                <a:latin typeface="Comic Sans MS"/>
                <a:cs typeface="Comic Sans MS"/>
              </a:rPr>
              <a:t>collisions,</a:t>
            </a:r>
            <a:r>
              <a:rPr sz="2400" spc="105" dirty="0">
                <a:latin typeface="Times New Roman"/>
                <a:cs typeface="Times New Roman"/>
              </a:rPr>
              <a:t> </a:t>
            </a:r>
            <a:r>
              <a:rPr sz="2400" spc="-5" dirty="0">
                <a:latin typeface="Comic Sans MS"/>
                <a:cs typeface="Comic Sans MS"/>
              </a:rPr>
              <a:t>wastin</a:t>
            </a:r>
            <a:r>
              <a:rPr sz="2400" dirty="0">
                <a:latin typeface="Comic Sans MS"/>
                <a:cs typeface="Comic Sans MS"/>
              </a:rPr>
              <a:t>g</a:t>
            </a:r>
            <a:r>
              <a:rPr sz="2400" spc="110" dirty="0">
                <a:latin typeface="Times New Roman"/>
                <a:cs typeface="Times New Roman"/>
              </a:rPr>
              <a:t> </a:t>
            </a:r>
            <a:r>
              <a:rPr sz="2400" spc="-10" dirty="0">
                <a:latin typeface="Comic Sans MS"/>
                <a:cs typeface="Comic Sans MS"/>
              </a:rPr>
              <a:t>sl</a:t>
            </a:r>
            <a:r>
              <a:rPr sz="2400" spc="-25" dirty="0">
                <a:latin typeface="Comic Sans MS"/>
                <a:cs typeface="Comic Sans MS"/>
              </a:rPr>
              <a:t>o</a:t>
            </a:r>
            <a:r>
              <a:rPr sz="2400" spc="-10" dirty="0">
                <a:latin typeface="Comic Sans MS"/>
                <a:cs typeface="Comic Sans MS"/>
              </a:rPr>
              <a:t>t</a:t>
            </a:r>
            <a:r>
              <a:rPr sz="2400" spc="-15" dirty="0">
                <a:latin typeface="Comic Sans MS"/>
                <a:cs typeface="Comic Sans MS"/>
              </a:rPr>
              <a:t>s</a:t>
            </a:r>
            <a:endParaRPr sz="2400">
              <a:latin typeface="Comic Sans MS"/>
              <a:cs typeface="Comic Sans MS"/>
            </a:endParaRPr>
          </a:p>
          <a:p>
            <a:pPr marL="355600" indent="-342900">
              <a:spcBef>
                <a:spcPts val="285"/>
              </a:spcBef>
              <a:buClr>
                <a:srgbClr val="000098"/>
              </a:buClr>
              <a:buSzPct val="75000"/>
              <a:buFont typeface="Wingdings"/>
              <a:buChar char=""/>
              <a:tabLst>
                <a:tab pos="355600" algn="l"/>
              </a:tabLst>
            </a:pPr>
            <a:r>
              <a:rPr sz="2400" spc="-5" dirty="0">
                <a:latin typeface="Comic Sans MS"/>
                <a:cs typeface="Comic Sans MS"/>
              </a:rPr>
              <a:t>idl</a:t>
            </a:r>
            <a:r>
              <a:rPr sz="2400" dirty="0">
                <a:latin typeface="Comic Sans MS"/>
                <a:cs typeface="Comic Sans MS"/>
              </a:rPr>
              <a:t>e</a:t>
            </a:r>
            <a:r>
              <a:rPr sz="2400" spc="120" dirty="0">
                <a:latin typeface="Times New Roman"/>
                <a:cs typeface="Times New Roman"/>
              </a:rPr>
              <a:t> </a:t>
            </a:r>
            <a:r>
              <a:rPr sz="2400" spc="-15" dirty="0">
                <a:latin typeface="Comic Sans MS"/>
                <a:cs typeface="Comic Sans MS"/>
              </a:rPr>
              <a:t>s</a:t>
            </a:r>
            <a:r>
              <a:rPr sz="2400" spc="-5" dirty="0">
                <a:latin typeface="Comic Sans MS"/>
                <a:cs typeface="Comic Sans MS"/>
              </a:rPr>
              <a:t>l</a:t>
            </a:r>
            <a:r>
              <a:rPr sz="2400" spc="-15" dirty="0">
                <a:latin typeface="Comic Sans MS"/>
                <a:cs typeface="Comic Sans MS"/>
              </a:rPr>
              <a:t>ots</a:t>
            </a:r>
            <a:endParaRPr sz="2400">
              <a:latin typeface="Comic Sans MS"/>
              <a:cs typeface="Comic Sans MS"/>
            </a:endParaRPr>
          </a:p>
          <a:p>
            <a:pPr marL="355600" marR="142240" indent="-342900">
              <a:lnSpc>
                <a:spcPct val="90000"/>
              </a:lnSpc>
              <a:spcBef>
                <a:spcPts val="575"/>
              </a:spcBef>
              <a:buClr>
                <a:srgbClr val="000098"/>
              </a:buClr>
              <a:buSzPct val="75000"/>
              <a:buFont typeface="Wingdings"/>
              <a:buChar char=""/>
              <a:tabLst>
                <a:tab pos="355600" algn="l"/>
              </a:tabLst>
            </a:pPr>
            <a:r>
              <a:rPr sz="2400" spc="-5" dirty="0">
                <a:latin typeface="Comic Sans MS"/>
                <a:cs typeface="Comic Sans MS"/>
              </a:rPr>
              <a:t>node</a:t>
            </a:r>
            <a:r>
              <a:rPr sz="2400" dirty="0">
                <a:latin typeface="Comic Sans MS"/>
                <a:cs typeface="Comic Sans MS"/>
              </a:rPr>
              <a:t>s</a:t>
            </a:r>
            <a:r>
              <a:rPr sz="2400" spc="125" dirty="0">
                <a:latin typeface="Times New Roman"/>
                <a:cs typeface="Times New Roman"/>
              </a:rPr>
              <a:t> </a:t>
            </a:r>
            <a:r>
              <a:rPr sz="2400" spc="-15" dirty="0">
                <a:latin typeface="Comic Sans MS"/>
                <a:cs typeface="Comic Sans MS"/>
              </a:rPr>
              <a:t>may</a:t>
            </a:r>
            <a:r>
              <a:rPr sz="2400" spc="100" dirty="0">
                <a:latin typeface="Times New Roman"/>
                <a:cs typeface="Times New Roman"/>
              </a:rPr>
              <a:t> </a:t>
            </a:r>
            <a:r>
              <a:rPr sz="2400" spc="-5" dirty="0">
                <a:latin typeface="Comic Sans MS"/>
                <a:cs typeface="Comic Sans MS"/>
              </a:rPr>
              <a:t>b</a:t>
            </a:r>
            <a:r>
              <a:rPr sz="2400" dirty="0">
                <a:latin typeface="Comic Sans MS"/>
                <a:cs typeface="Comic Sans MS"/>
              </a:rPr>
              <a:t>e</a:t>
            </a:r>
            <a:r>
              <a:rPr sz="2400" spc="114" dirty="0">
                <a:latin typeface="Times New Roman"/>
                <a:cs typeface="Times New Roman"/>
              </a:rPr>
              <a:t> </a:t>
            </a:r>
            <a:r>
              <a:rPr sz="2400" spc="-15" dirty="0">
                <a:latin typeface="Comic Sans MS"/>
                <a:cs typeface="Comic Sans MS"/>
              </a:rPr>
              <a:t>able</a:t>
            </a:r>
            <a:r>
              <a:rPr sz="2400" spc="105" dirty="0">
                <a:latin typeface="Times New Roman"/>
                <a:cs typeface="Times New Roman"/>
              </a:rPr>
              <a:t> </a:t>
            </a:r>
            <a:r>
              <a:rPr sz="2400" spc="-5" dirty="0">
                <a:latin typeface="Comic Sans MS"/>
                <a:cs typeface="Comic Sans MS"/>
              </a:rPr>
              <a:t>to</a:t>
            </a:r>
            <a:r>
              <a:rPr sz="2400" spc="-5" dirty="0">
                <a:latin typeface="Times New Roman"/>
                <a:cs typeface="Times New Roman"/>
              </a:rPr>
              <a:t> </a:t>
            </a:r>
            <a:r>
              <a:rPr sz="2400" spc="-5" dirty="0">
                <a:latin typeface="Comic Sans MS"/>
                <a:cs typeface="Comic Sans MS"/>
              </a:rPr>
              <a:t>detec</a:t>
            </a:r>
            <a:r>
              <a:rPr sz="2400" dirty="0">
                <a:latin typeface="Comic Sans MS"/>
                <a:cs typeface="Comic Sans MS"/>
              </a:rPr>
              <a:t>t</a:t>
            </a:r>
            <a:r>
              <a:rPr sz="2400" spc="110" dirty="0">
                <a:latin typeface="Times New Roman"/>
                <a:cs typeface="Times New Roman"/>
              </a:rPr>
              <a:t> </a:t>
            </a:r>
            <a:r>
              <a:rPr sz="2400" spc="-15" dirty="0">
                <a:latin typeface="Comic Sans MS"/>
                <a:cs typeface="Comic Sans MS"/>
              </a:rPr>
              <a:t>c</a:t>
            </a:r>
            <a:r>
              <a:rPr sz="2400" spc="-25" dirty="0">
                <a:latin typeface="Comic Sans MS"/>
                <a:cs typeface="Comic Sans MS"/>
              </a:rPr>
              <a:t>o</a:t>
            </a:r>
            <a:r>
              <a:rPr sz="2400" dirty="0">
                <a:latin typeface="Comic Sans MS"/>
                <a:cs typeface="Comic Sans MS"/>
              </a:rPr>
              <a:t>llision</a:t>
            </a:r>
            <a:r>
              <a:rPr sz="2400" spc="135"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14" dirty="0">
                <a:latin typeface="Times New Roman"/>
                <a:cs typeface="Times New Roman"/>
              </a:rPr>
              <a:t> </a:t>
            </a:r>
            <a:r>
              <a:rPr sz="2400" spc="-15" dirty="0">
                <a:latin typeface="Comic Sans MS"/>
                <a:cs typeface="Comic Sans MS"/>
              </a:rPr>
              <a:t>less</a:t>
            </a:r>
            <a:r>
              <a:rPr sz="2400" spc="-10" dirty="0">
                <a:latin typeface="Times New Roman"/>
                <a:cs typeface="Times New Roman"/>
              </a:rPr>
              <a:t> </a:t>
            </a:r>
            <a:r>
              <a:rPr sz="2400" spc="-20" dirty="0">
                <a:latin typeface="Comic Sans MS"/>
                <a:cs typeface="Comic Sans MS"/>
              </a:rPr>
              <a:t>tha</a:t>
            </a:r>
            <a:r>
              <a:rPr sz="2400" spc="-15" dirty="0">
                <a:latin typeface="Comic Sans MS"/>
                <a:cs typeface="Comic Sans MS"/>
              </a:rPr>
              <a:t>n</a:t>
            </a:r>
            <a:r>
              <a:rPr sz="2400" spc="110" dirty="0">
                <a:latin typeface="Times New Roman"/>
                <a:cs typeface="Times New Roman"/>
              </a:rPr>
              <a:t> </a:t>
            </a:r>
            <a:r>
              <a:rPr sz="2400" spc="-5" dirty="0">
                <a:latin typeface="Comic Sans MS"/>
                <a:cs typeface="Comic Sans MS"/>
              </a:rPr>
              <a:t>tim</a:t>
            </a:r>
            <a:r>
              <a:rPr sz="2400" dirty="0">
                <a:latin typeface="Comic Sans MS"/>
                <a:cs typeface="Comic Sans MS"/>
              </a:rPr>
              <a:t>e</a:t>
            </a:r>
            <a:r>
              <a:rPr sz="2400" spc="105"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10" dirty="0">
                <a:latin typeface="Times New Roman"/>
                <a:cs typeface="Times New Roman"/>
              </a:rPr>
              <a:t> </a:t>
            </a:r>
            <a:r>
              <a:rPr sz="2400" spc="-5" dirty="0">
                <a:latin typeface="Comic Sans MS"/>
                <a:cs typeface="Comic Sans MS"/>
              </a:rPr>
              <a:t>transmit</a:t>
            </a:r>
            <a:r>
              <a:rPr sz="2400" spc="-5" dirty="0">
                <a:latin typeface="Times New Roman"/>
                <a:cs typeface="Times New Roman"/>
              </a:rPr>
              <a:t> </a:t>
            </a:r>
            <a:r>
              <a:rPr sz="2400" spc="-15" dirty="0">
                <a:latin typeface="Comic Sans MS"/>
                <a:cs typeface="Comic Sans MS"/>
              </a:rPr>
              <a:t>packet</a:t>
            </a:r>
            <a:endParaRPr sz="2400">
              <a:latin typeface="Comic Sans MS"/>
              <a:cs typeface="Comic Sans MS"/>
            </a:endParaRPr>
          </a:p>
          <a:p>
            <a:pPr marL="355600" indent="-342900">
              <a:spcBef>
                <a:spcPts val="285"/>
              </a:spcBef>
              <a:buClr>
                <a:srgbClr val="000098"/>
              </a:buClr>
              <a:buSzPct val="75000"/>
              <a:buFont typeface="Wingdings"/>
              <a:buChar char=""/>
              <a:tabLst>
                <a:tab pos="355600" algn="l"/>
              </a:tabLst>
            </a:pPr>
            <a:r>
              <a:rPr sz="2400" spc="-15" dirty="0">
                <a:latin typeface="Comic Sans MS"/>
                <a:cs typeface="Comic Sans MS"/>
              </a:rPr>
              <a:t>clo</a:t>
            </a:r>
            <a:r>
              <a:rPr sz="2400" spc="-25" dirty="0">
                <a:latin typeface="Comic Sans MS"/>
                <a:cs typeface="Comic Sans MS"/>
              </a:rPr>
              <a:t>c</a:t>
            </a:r>
            <a:r>
              <a:rPr sz="2400" dirty="0">
                <a:latin typeface="Comic Sans MS"/>
                <a:cs typeface="Comic Sans MS"/>
              </a:rPr>
              <a:t>k</a:t>
            </a:r>
            <a:r>
              <a:rPr sz="2400" spc="135" dirty="0">
                <a:latin typeface="Times New Roman"/>
                <a:cs typeface="Times New Roman"/>
              </a:rPr>
              <a:t> </a:t>
            </a:r>
            <a:r>
              <a:rPr sz="2400" spc="-15" dirty="0">
                <a:latin typeface="Comic Sans MS"/>
                <a:cs typeface="Comic Sans MS"/>
              </a:rPr>
              <a:t>sync</a:t>
            </a:r>
            <a:r>
              <a:rPr sz="2400" spc="-25" dirty="0">
                <a:latin typeface="Comic Sans MS"/>
                <a:cs typeface="Comic Sans MS"/>
              </a:rPr>
              <a:t>h</a:t>
            </a:r>
            <a:r>
              <a:rPr sz="2400" spc="-5" dirty="0">
                <a:latin typeface="Comic Sans MS"/>
                <a:cs typeface="Comic Sans MS"/>
              </a:rPr>
              <a:t>ronizatio</a:t>
            </a:r>
            <a:r>
              <a:rPr sz="2400" dirty="0">
                <a:latin typeface="Comic Sans MS"/>
                <a:cs typeface="Comic Sans MS"/>
              </a:rPr>
              <a:t>n</a:t>
            </a:r>
            <a:endParaRPr sz="2400">
              <a:latin typeface="Comic Sans MS"/>
              <a:cs typeface="Comic Sans MS"/>
            </a:endParaRPr>
          </a:p>
        </p:txBody>
      </p:sp>
      <p:sp>
        <p:nvSpPr>
          <p:cNvPr id="8" name="object 8"/>
          <p:cNvSpPr/>
          <p:nvPr/>
        </p:nvSpPr>
        <p:spPr>
          <a:xfrm>
            <a:off x="2057400" y="1351865"/>
            <a:ext cx="8089910" cy="1954277"/>
          </a:xfrm>
          <a:prstGeom prst="rect">
            <a:avLst/>
          </a:prstGeom>
          <a:blipFill>
            <a:blip r:embed="rId3" cstate="print"/>
            <a:stretch>
              <a:fillRect/>
            </a:stretch>
          </a:blipFill>
        </p:spPr>
        <p:txBody>
          <a:bodyPr wrap="square" lIns="0" tIns="0" rIns="0" bIns="0" rtlCol="0"/>
          <a:lstStyle/>
          <a:p>
            <a:endParaRPr/>
          </a:p>
        </p:txBody>
      </p:sp>
      <p:sp>
        <p:nvSpPr>
          <p:cNvPr id="11" name="Title 10"/>
          <p:cNvSpPr>
            <a:spLocks noGrp="1"/>
          </p:cNvSpPr>
          <p:nvPr>
            <p:ph type="title"/>
          </p:nvPr>
        </p:nvSpPr>
        <p:spPr/>
        <p:txBody>
          <a:bodyPr/>
          <a:lstStyle/>
          <a:p>
            <a:r>
              <a:rPr lang="en-US"/>
              <a:t>Slotted ALOHA</a:t>
            </a:r>
          </a:p>
        </p:txBody>
      </p:sp>
      <p:sp>
        <p:nvSpPr>
          <p:cNvPr id="10" name="Date Placeholder 9"/>
          <p:cNvSpPr>
            <a:spLocks noGrp="1"/>
          </p:cNvSpPr>
          <p:nvPr>
            <p:ph type="dt" sz="half" idx="10"/>
          </p:nvPr>
        </p:nvSpPr>
        <p:spPr/>
        <p:txBody>
          <a:bodyPr/>
          <a:lstStyle/>
          <a:p>
            <a:pPr>
              <a:defRPr/>
            </a:pPr>
            <a:fld id="{50631F85-39CC-4352-B8F4-6C81EF0658BD}"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E4C85445-B2EB-477F-BE91-EE4EE8348091}" type="slidenum">
              <a:rPr lang="en-US" smtClean="0"/>
              <a:pPr>
                <a:defRPr/>
              </a:pPr>
              <a:t>32</a:t>
            </a:fld>
            <a:endParaRPr lang="en-US"/>
          </a:p>
        </p:txBody>
      </p:sp>
    </p:spTree>
    <p:extLst>
      <p:ext uri="{BB962C8B-B14F-4D97-AF65-F5344CB8AC3E}">
        <p14:creationId xmlns:p14="http://schemas.microsoft.com/office/powerpoint/2010/main" val="130195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Slotted Aloha efficiency</a:t>
            </a:r>
          </a:p>
        </p:txBody>
      </p:sp>
      <p:sp>
        <p:nvSpPr>
          <p:cNvPr id="3" name="object 3"/>
          <p:cNvSpPr txBox="1"/>
          <p:nvPr/>
        </p:nvSpPr>
        <p:spPr>
          <a:xfrm>
            <a:off x="1964690" y="3048567"/>
            <a:ext cx="3559810" cy="2801151"/>
          </a:xfrm>
          <a:prstGeom prst="rect">
            <a:avLst/>
          </a:prstGeom>
        </p:spPr>
        <p:txBody>
          <a:bodyPr vert="horz" wrap="square" lIns="0" tIns="0" rIns="0" bIns="0" rtlCol="0">
            <a:spAutoFit/>
          </a:bodyPr>
          <a:lstStyle/>
          <a:p>
            <a:pPr marL="355600" marR="43815" indent="-342900">
              <a:lnSpc>
                <a:spcPct val="98400"/>
              </a:lnSpc>
              <a:buClr>
                <a:srgbClr val="000098"/>
              </a:buClr>
              <a:buSzPct val="71428"/>
              <a:buFont typeface="Wingdings"/>
              <a:buChar char=""/>
              <a:tabLst>
                <a:tab pos="355600" algn="l"/>
              </a:tabLst>
            </a:pPr>
            <a:r>
              <a:rPr sz="2100" spc="-55" dirty="0">
                <a:latin typeface="Comic Sans MS"/>
                <a:cs typeface="Comic Sans MS"/>
              </a:rPr>
              <a:t>suppos</a:t>
            </a:r>
            <a:r>
              <a:rPr sz="2100" spc="-70" dirty="0">
                <a:latin typeface="Comic Sans MS"/>
                <a:cs typeface="Comic Sans MS"/>
              </a:rPr>
              <a:t>e</a:t>
            </a:r>
            <a:r>
              <a:rPr sz="2100" spc="-35" dirty="0">
                <a:latin typeface="Comic Sans MS"/>
                <a:cs typeface="Comic Sans MS"/>
              </a:rPr>
              <a:t>:</a:t>
            </a:r>
            <a:r>
              <a:rPr sz="2100" spc="105" dirty="0">
                <a:latin typeface="Times New Roman"/>
                <a:cs typeface="Times New Roman"/>
              </a:rPr>
              <a:t> </a:t>
            </a:r>
            <a:r>
              <a:rPr sz="2000" spc="-20" dirty="0">
                <a:latin typeface="Comic Sans MS"/>
                <a:cs typeface="Comic Sans MS"/>
              </a:rPr>
              <a:t>N</a:t>
            </a:r>
            <a:r>
              <a:rPr sz="2000" spc="100" dirty="0">
                <a:latin typeface="Times New Roman"/>
                <a:cs typeface="Times New Roman"/>
              </a:rPr>
              <a:t> </a:t>
            </a:r>
            <a:r>
              <a:rPr sz="2000" spc="-20" dirty="0">
                <a:latin typeface="Comic Sans MS"/>
                <a:cs typeface="Comic Sans MS"/>
              </a:rPr>
              <a:t>node</a:t>
            </a:r>
            <a:r>
              <a:rPr sz="2000" spc="-10" dirty="0">
                <a:latin typeface="Comic Sans MS"/>
                <a:cs typeface="Comic Sans MS"/>
              </a:rPr>
              <a:t>s</a:t>
            </a:r>
            <a:r>
              <a:rPr sz="2000" spc="114" dirty="0">
                <a:latin typeface="Times New Roman"/>
                <a:cs typeface="Times New Roman"/>
              </a:rPr>
              <a:t> </a:t>
            </a:r>
            <a:r>
              <a:rPr sz="2000" spc="-15" dirty="0">
                <a:latin typeface="Comic Sans MS"/>
                <a:cs typeface="Comic Sans MS"/>
              </a:rPr>
              <a:t>with</a:t>
            </a:r>
            <a:r>
              <a:rPr sz="2000" spc="-10" dirty="0">
                <a:latin typeface="Times New Roman"/>
                <a:cs typeface="Times New Roman"/>
              </a:rPr>
              <a:t> </a:t>
            </a:r>
            <a:r>
              <a:rPr sz="2000" dirty="0">
                <a:latin typeface="Comic Sans MS"/>
                <a:cs typeface="Comic Sans MS"/>
              </a:rPr>
              <a:t>ma</a:t>
            </a:r>
            <a:r>
              <a:rPr sz="2000" spc="-10" dirty="0">
                <a:latin typeface="Comic Sans MS"/>
                <a:cs typeface="Comic Sans MS"/>
              </a:rPr>
              <a:t>n</a:t>
            </a:r>
            <a:r>
              <a:rPr sz="2000" spc="-15" dirty="0">
                <a:latin typeface="Comic Sans MS"/>
                <a:cs typeface="Comic Sans MS"/>
              </a:rPr>
              <a:t>y</a:t>
            </a:r>
            <a:r>
              <a:rPr sz="2000" spc="95" dirty="0">
                <a:latin typeface="Times New Roman"/>
                <a:cs typeface="Times New Roman"/>
              </a:rPr>
              <a:t> </a:t>
            </a:r>
            <a:r>
              <a:rPr sz="2000" spc="-5" dirty="0">
                <a:latin typeface="Comic Sans MS"/>
                <a:cs typeface="Comic Sans MS"/>
              </a:rPr>
              <a:t>frame</a:t>
            </a:r>
            <a:r>
              <a:rPr sz="2000" spc="-10" dirty="0">
                <a:latin typeface="Comic Sans MS"/>
                <a:cs typeface="Comic Sans MS"/>
              </a:rPr>
              <a:t>s</a:t>
            </a:r>
            <a:r>
              <a:rPr sz="2000" spc="105" dirty="0">
                <a:latin typeface="Times New Roman"/>
                <a:cs typeface="Times New Roman"/>
              </a:rPr>
              <a:t> </a:t>
            </a:r>
            <a:r>
              <a:rPr sz="2000" spc="-5" dirty="0">
                <a:latin typeface="Comic Sans MS"/>
                <a:cs typeface="Comic Sans MS"/>
              </a:rPr>
              <a:t>t</a:t>
            </a:r>
            <a:r>
              <a:rPr sz="2000" dirty="0">
                <a:latin typeface="Comic Sans MS"/>
                <a:cs typeface="Comic Sans MS"/>
              </a:rPr>
              <a:t>o</a:t>
            </a:r>
            <a:r>
              <a:rPr sz="2000" spc="95" dirty="0">
                <a:latin typeface="Times New Roman"/>
                <a:cs typeface="Times New Roman"/>
              </a:rPr>
              <a:t> </a:t>
            </a:r>
            <a:r>
              <a:rPr sz="2000" dirty="0">
                <a:latin typeface="Comic Sans MS"/>
                <a:cs typeface="Comic Sans MS"/>
              </a:rPr>
              <a:t>se</a:t>
            </a:r>
            <a:r>
              <a:rPr sz="2000" spc="-10" dirty="0">
                <a:latin typeface="Comic Sans MS"/>
                <a:cs typeface="Comic Sans MS"/>
              </a:rPr>
              <a:t>n</a:t>
            </a:r>
            <a:r>
              <a:rPr sz="2000" spc="-5" dirty="0">
                <a:latin typeface="Comic Sans MS"/>
                <a:cs typeface="Comic Sans MS"/>
              </a:rPr>
              <a:t>d</a:t>
            </a:r>
            <a:r>
              <a:rPr sz="2000" dirty="0">
                <a:latin typeface="Comic Sans MS"/>
                <a:cs typeface="Comic Sans MS"/>
              </a:rPr>
              <a:t>,</a:t>
            </a:r>
            <a:r>
              <a:rPr sz="2000" spc="110" dirty="0">
                <a:latin typeface="Times New Roman"/>
                <a:cs typeface="Times New Roman"/>
              </a:rPr>
              <a:t> </a:t>
            </a:r>
            <a:r>
              <a:rPr sz="2000" spc="-15" dirty="0">
                <a:latin typeface="Comic Sans MS"/>
                <a:cs typeface="Comic Sans MS"/>
              </a:rPr>
              <a:t>e</a:t>
            </a:r>
            <a:r>
              <a:rPr sz="2000" spc="-25" dirty="0">
                <a:latin typeface="Comic Sans MS"/>
                <a:cs typeface="Comic Sans MS"/>
              </a:rPr>
              <a:t>a</a:t>
            </a:r>
            <a:r>
              <a:rPr sz="2000" spc="-15" dirty="0">
                <a:latin typeface="Comic Sans MS"/>
                <a:cs typeface="Comic Sans MS"/>
              </a:rPr>
              <a:t>ch</a:t>
            </a:r>
            <a:r>
              <a:rPr sz="2000" spc="-5" dirty="0">
                <a:latin typeface="Times New Roman"/>
                <a:cs typeface="Times New Roman"/>
              </a:rPr>
              <a:t> </a:t>
            </a:r>
            <a:r>
              <a:rPr sz="2000" spc="-15" dirty="0">
                <a:latin typeface="Comic Sans MS"/>
                <a:cs typeface="Comic Sans MS"/>
              </a:rPr>
              <a:t>transmit</a:t>
            </a:r>
            <a:r>
              <a:rPr sz="2000" spc="-10" dirty="0">
                <a:latin typeface="Comic Sans MS"/>
                <a:cs typeface="Comic Sans MS"/>
              </a:rPr>
              <a:t>s</a:t>
            </a:r>
            <a:r>
              <a:rPr sz="2000" spc="110"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0" dirty="0">
                <a:latin typeface="Comic Sans MS"/>
                <a:cs typeface="Comic Sans MS"/>
              </a:rPr>
              <a:t>slot</a:t>
            </a:r>
            <a:r>
              <a:rPr sz="2000" spc="95" dirty="0">
                <a:latin typeface="Times New Roman"/>
                <a:cs typeface="Times New Roman"/>
              </a:rPr>
              <a:t> </a:t>
            </a:r>
            <a:r>
              <a:rPr sz="2000" spc="-15" dirty="0">
                <a:latin typeface="Comic Sans MS"/>
                <a:cs typeface="Comic Sans MS"/>
              </a:rPr>
              <a:t>with</a:t>
            </a:r>
            <a:r>
              <a:rPr sz="2000" spc="-10" dirty="0">
                <a:latin typeface="Times New Roman"/>
                <a:cs typeface="Times New Roman"/>
              </a:rPr>
              <a:t> </a:t>
            </a:r>
            <a:r>
              <a:rPr sz="2000" spc="-10" dirty="0">
                <a:latin typeface="Comic Sans MS"/>
                <a:cs typeface="Comic Sans MS"/>
              </a:rPr>
              <a:t>probability</a:t>
            </a:r>
            <a:r>
              <a:rPr sz="2000" spc="105" dirty="0">
                <a:latin typeface="Times New Roman"/>
                <a:cs typeface="Times New Roman"/>
              </a:rPr>
              <a:t> </a:t>
            </a:r>
            <a:r>
              <a:rPr sz="2100" spc="-60" dirty="0">
                <a:latin typeface="Comic Sans MS"/>
                <a:cs typeface="Comic Sans MS"/>
              </a:rPr>
              <a:t>p</a:t>
            </a:r>
            <a:endParaRPr sz="2100">
              <a:latin typeface="Comic Sans MS"/>
              <a:cs typeface="Comic Sans MS"/>
            </a:endParaRPr>
          </a:p>
          <a:p>
            <a:pPr marL="355600" marR="5080" indent="-342900">
              <a:spcBef>
                <a:spcPts val="459"/>
              </a:spcBef>
              <a:buClr>
                <a:srgbClr val="000098"/>
              </a:buClr>
              <a:buSzPct val="75000"/>
              <a:buFont typeface="Wingdings"/>
              <a:buChar char=""/>
              <a:tabLst>
                <a:tab pos="355600" algn="l"/>
                <a:tab pos="2419350" algn="l"/>
              </a:tabLst>
            </a:pPr>
            <a:r>
              <a:rPr sz="2000" spc="-15" dirty="0">
                <a:latin typeface="Comic Sans MS"/>
                <a:cs typeface="Comic Sans MS"/>
              </a:rPr>
              <a:t>prob</a:t>
            </a:r>
            <a:r>
              <a:rPr sz="2000" spc="105" dirty="0">
                <a:latin typeface="Times New Roman"/>
                <a:cs typeface="Times New Roman"/>
              </a:rPr>
              <a:t> </a:t>
            </a:r>
            <a:r>
              <a:rPr sz="2000" spc="-20" dirty="0">
                <a:latin typeface="Comic Sans MS"/>
                <a:cs typeface="Comic Sans MS"/>
              </a:rPr>
              <a:t>tha</a:t>
            </a:r>
            <a:r>
              <a:rPr sz="2000" spc="-10" dirty="0">
                <a:latin typeface="Comic Sans MS"/>
                <a:cs typeface="Comic Sans MS"/>
              </a:rPr>
              <a:t>t</a:t>
            </a:r>
            <a:r>
              <a:rPr sz="2000" spc="90" dirty="0">
                <a:latin typeface="Times New Roman"/>
                <a:cs typeface="Times New Roman"/>
              </a:rPr>
              <a:t> </a:t>
            </a:r>
            <a:r>
              <a:rPr sz="2000" spc="-10" dirty="0">
                <a:latin typeface="Comic Sans MS"/>
                <a:cs typeface="Comic Sans MS"/>
              </a:rPr>
              <a:t>given</a:t>
            </a:r>
            <a:r>
              <a:rPr sz="2000" spc="105"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10" dirty="0">
                <a:latin typeface="Times New Roman"/>
                <a:cs typeface="Times New Roman"/>
              </a:rPr>
              <a:t> </a:t>
            </a:r>
            <a:r>
              <a:rPr sz="2000" spc="-15" dirty="0">
                <a:latin typeface="Comic Sans MS"/>
                <a:cs typeface="Comic Sans MS"/>
              </a:rPr>
              <a:t>has</a:t>
            </a:r>
            <a:r>
              <a:rPr sz="2000" spc="-5" dirty="0">
                <a:latin typeface="Times New Roman"/>
                <a:cs typeface="Times New Roman"/>
              </a:rPr>
              <a:t> </a:t>
            </a:r>
            <a:r>
              <a:rPr sz="2000" spc="-15" dirty="0">
                <a:latin typeface="Comic Sans MS"/>
                <a:cs typeface="Comic Sans MS"/>
              </a:rPr>
              <a:t>succ</a:t>
            </a:r>
            <a:r>
              <a:rPr sz="2000" spc="-25" dirty="0">
                <a:latin typeface="Comic Sans MS"/>
                <a:cs typeface="Comic Sans MS"/>
              </a:rPr>
              <a:t>e</a:t>
            </a:r>
            <a:r>
              <a:rPr sz="2000" spc="-10" dirty="0">
                <a:latin typeface="Comic Sans MS"/>
                <a:cs typeface="Comic Sans MS"/>
              </a:rPr>
              <a:t>ss</a:t>
            </a:r>
            <a:r>
              <a:rPr sz="2000" spc="105"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5" dirty="0">
                <a:latin typeface="Comic Sans MS"/>
                <a:cs typeface="Comic Sans MS"/>
              </a:rPr>
              <a:t>a</a:t>
            </a:r>
            <a:r>
              <a:rPr sz="2000" spc="95" dirty="0">
                <a:latin typeface="Times New Roman"/>
                <a:cs typeface="Times New Roman"/>
              </a:rPr>
              <a:t> </a:t>
            </a:r>
            <a:r>
              <a:rPr sz="2000" spc="-10" dirty="0">
                <a:latin typeface="Comic Sans MS"/>
                <a:cs typeface="Comic Sans MS"/>
              </a:rPr>
              <a:t>slot</a:t>
            </a:r>
            <a:r>
              <a:rPr sz="2000" dirty="0">
                <a:latin typeface="Times New Roman"/>
                <a:cs typeface="Times New Roman"/>
              </a:rPr>
              <a:t>	</a:t>
            </a:r>
            <a:r>
              <a:rPr sz="2000" spc="-15" dirty="0">
                <a:latin typeface="Comic Sans MS"/>
                <a:cs typeface="Comic Sans MS"/>
              </a:rPr>
              <a:t>=</a:t>
            </a:r>
            <a:r>
              <a:rPr sz="2000" spc="105" dirty="0">
                <a:latin typeface="Times New Roman"/>
                <a:cs typeface="Times New Roman"/>
              </a:rPr>
              <a:t> </a:t>
            </a:r>
            <a:r>
              <a:rPr sz="2000" spc="-10" dirty="0">
                <a:latin typeface="Comic Sans MS"/>
                <a:cs typeface="Comic Sans MS"/>
              </a:rPr>
              <a:t>p(</a:t>
            </a:r>
            <a:r>
              <a:rPr sz="2000" spc="-5" dirty="0">
                <a:latin typeface="Comic Sans MS"/>
                <a:cs typeface="Comic Sans MS"/>
              </a:rPr>
              <a:t>1</a:t>
            </a:r>
            <a:r>
              <a:rPr sz="2000" spc="-10" dirty="0">
                <a:latin typeface="Comic Sans MS"/>
                <a:cs typeface="Comic Sans MS"/>
              </a:rPr>
              <a:t>-</a:t>
            </a:r>
            <a:r>
              <a:rPr sz="2000" spc="-20" dirty="0">
                <a:latin typeface="Comic Sans MS"/>
                <a:cs typeface="Comic Sans MS"/>
              </a:rPr>
              <a:t>p</a:t>
            </a:r>
            <a:r>
              <a:rPr sz="2000" spc="-5" dirty="0">
                <a:latin typeface="Comic Sans MS"/>
                <a:cs typeface="Comic Sans MS"/>
              </a:rPr>
              <a:t>)</a:t>
            </a:r>
            <a:r>
              <a:rPr sz="1950" b="1" spc="22" baseline="25641" dirty="0">
                <a:latin typeface="Comic Sans MS"/>
                <a:cs typeface="Comic Sans MS"/>
              </a:rPr>
              <a:t>N-</a:t>
            </a:r>
            <a:endParaRPr sz="1950" baseline="25641">
              <a:latin typeface="Comic Sans MS"/>
              <a:cs typeface="Comic Sans MS"/>
            </a:endParaRPr>
          </a:p>
          <a:p>
            <a:pPr marL="355600">
              <a:lnSpc>
                <a:spcPts val="1030"/>
              </a:lnSpc>
            </a:pPr>
            <a:r>
              <a:rPr sz="1300" b="1" spc="15" dirty="0">
                <a:latin typeface="Comic Sans MS"/>
                <a:cs typeface="Comic Sans MS"/>
              </a:rPr>
              <a:t>1</a:t>
            </a:r>
            <a:endParaRPr sz="1300">
              <a:latin typeface="Comic Sans MS"/>
              <a:cs typeface="Comic Sans MS"/>
            </a:endParaRPr>
          </a:p>
          <a:p>
            <a:pPr marL="355600" marR="277495" indent="-342900">
              <a:lnSpc>
                <a:spcPts val="2400"/>
              </a:lnSpc>
              <a:spcBef>
                <a:spcPts val="1130"/>
              </a:spcBef>
              <a:buClr>
                <a:srgbClr val="000098"/>
              </a:buClr>
              <a:buSzPct val="75000"/>
              <a:buFont typeface="Wingdings"/>
              <a:buChar char=""/>
              <a:tabLst>
                <a:tab pos="355600" algn="l"/>
              </a:tabLst>
            </a:pPr>
            <a:r>
              <a:rPr sz="2000" spc="-15" dirty="0">
                <a:latin typeface="Comic Sans MS"/>
                <a:cs typeface="Comic Sans MS"/>
              </a:rPr>
              <a:t>prob</a:t>
            </a:r>
            <a:r>
              <a:rPr sz="2000" spc="105" dirty="0">
                <a:latin typeface="Times New Roman"/>
                <a:cs typeface="Times New Roman"/>
              </a:rPr>
              <a:t> </a:t>
            </a:r>
            <a:r>
              <a:rPr sz="2000" spc="-20" dirty="0">
                <a:latin typeface="Comic Sans MS"/>
                <a:cs typeface="Comic Sans MS"/>
              </a:rPr>
              <a:t>tha</a:t>
            </a:r>
            <a:r>
              <a:rPr sz="2000" spc="-10" dirty="0">
                <a:latin typeface="Comic Sans MS"/>
                <a:cs typeface="Comic Sans MS"/>
              </a:rPr>
              <a:t>t</a:t>
            </a:r>
            <a:r>
              <a:rPr sz="2000" spc="95" dirty="0">
                <a:latin typeface="Times New Roman"/>
                <a:cs typeface="Times New Roman"/>
              </a:rPr>
              <a:t> </a:t>
            </a:r>
            <a:r>
              <a:rPr sz="2100" spc="-55" dirty="0">
                <a:latin typeface="Comic Sans MS"/>
                <a:cs typeface="Comic Sans MS"/>
              </a:rPr>
              <a:t>any</a:t>
            </a:r>
            <a:r>
              <a:rPr sz="2100" spc="70"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10" dirty="0">
                <a:latin typeface="Times New Roman"/>
                <a:cs typeface="Times New Roman"/>
              </a:rPr>
              <a:t> </a:t>
            </a:r>
            <a:r>
              <a:rPr sz="2000" spc="-15" dirty="0">
                <a:latin typeface="Comic Sans MS"/>
                <a:cs typeface="Comic Sans MS"/>
              </a:rPr>
              <a:t>has</a:t>
            </a:r>
            <a:r>
              <a:rPr sz="2000" spc="95" dirty="0">
                <a:latin typeface="Times New Roman"/>
                <a:cs typeface="Times New Roman"/>
              </a:rPr>
              <a:t> </a:t>
            </a:r>
            <a:r>
              <a:rPr sz="2000" spc="-15" dirty="0">
                <a:latin typeface="Comic Sans MS"/>
                <a:cs typeface="Comic Sans MS"/>
              </a:rPr>
              <a:t>a</a:t>
            </a:r>
            <a:r>
              <a:rPr sz="2000" spc="-5" dirty="0">
                <a:latin typeface="Times New Roman"/>
                <a:cs typeface="Times New Roman"/>
              </a:rPr>
              <a:t> </a:t>
            </a:r>
            <a:r>
              <a:rPr sz="2000" spc="-15" dirty="0">
                <a:latin typeface="Comic Sans MS"/>
                <a:cs typeface="Comic Sans MS"/>
              </a:rPr>
              <a:t>succ</a:t>
            </a:r>
            <a:r>
              <a:rPr sz="2000" spc="-25" dirty="0">
                <a:latin typeface="Comic Sans MS"/>
                <a:cs typeface="Comic Sans MS"/>
              </a:rPr>
              <a:t>e</a:t>
            </a:r>
            <a:r>
              <a:rPr sz="2000" spc="-10" dirty="0">
                <a:latin typeface="Comic Sans MS"/>
                <a:cs typeface="Comic Sans MS"/>
              </a:rPr>
              <a:t>ss</a:t>
            </a:r>
            <a:r>
              <a:rPr sz="2000" spc="105" dirty="0">
                <a:latin typeface="Times New Roman"/>
                <a:cs typeface="Times New Roman"/>
              </a:rPr>
              <a:t> </a:t>
            </a:r>
            <a:r>
              <a:rPr sz="2000" spc="-15" dirty="0">
                <a:latin typeface="Comic Sans MS"/>
                <a:cs typeface="Comic Sans MS"/>
              </a:rPr>
              <a:t>=</a:t>
            </a:r>
            <a:r>
              <a:rPr sz="2000" spc="105" dirty="0">
                <a:latin typeface="Times New Roman"/>
                <a:cs typeface="Times New Roman"/>
              </a:rPr>
              <a:t> </a:t>
            </a:r>
            <a:r>
              <a:rPr sz="2000" spc="-15" dirty="0">
                <a:latin typeface="Comic Sans MS"/>
                <a:cs typeface="Comic Sans MS"/>
              </a:rPr>
              <a:t>Np(1</a:t>
            </a:r>
            <a:r>
              <a:rPr sz="2000" spc="-5" dirty="0">
                <a:latin typeface="Comic Sans MS"/>
                <a:cs typeface="Comic Sans MS"/>
              </a:rPr>
              <a:t>-p)</a:t>
            </a:r>
            <a:r>
              <a:rPr sz="1950" b="1" spc="22" baseline="25641" dirty="0">
                <a:latin typeface="Comic Sans MS"/>
                <a:cs typeface="Comic Sans MS"/>
              </a:rPr>
              <a:t>N-1</a:t>
            </a:r>
            <a:endParaRPr sz="1950" baseline="25641">
              <a:latin typeface="Comic Sans MS"/>
              <a:cs typeface="Comic Sans MS"/>
            </a:endParaRPr>
          </a:p>
        </p:txBody>
      </p:sp>
      <p:sp>
        <p:nvSpPr>
          <p:cNvPr id="4" name="object 4"/>
          <p:cNvSpPr txBox="1"/>
          <p:nvPr/>
        </p:nvSpPr>
        <p:spPr>
          <a:xfrm>
            <a:off x="6581398" y="1543292"/>
            <a:ext cx="3453129" cy="2282676"/>
          </a:xfrm>
          <a:prstGeom prst="rect">
            <a:avLst/>
          </a:prstGeom>
        </p:spPr>
        <p:txBody>
          <a:bodyPr vert="horz" wrap="square" lIns="0" tIns="0" rIns="0" bIns="0" rtlCol="0">
            <a:spAutoFit/>
          </a:bodyPr>
          <a:lstStyle/>
          <a:p>
            <a:pPr marL="355600" marR="349885" indent="-342900">
              <a:buClr>
                <a:srgbClr val="000098"/>
              </a:buClr>
              <a:buSzPct val="75000"/>
              <a:buFont typeface="Wingdings"/>
              <a:buChar char=""/>
              <a:tabLst>
                <a:tab pos="356235" algn="l"/>
              </a:tabLst>
            </a:pPr>
            <a:r>
              <a:rPr sz="2000" spc="-15" dirty="0">
                <a:latin typeface="Comic Sans MS"/>
                <a:cs typeface="Comic Sans MS"/>
              </a:rPr>
              <a:t>max</a:t>
            </a:r>
            <a:r>
              <a:rPr sz="2000" spc="95" dirty="0">
                <a:latin typeface="Times New Roman"/>
                <a:cs typeface="Times New Roman"/>
              </a:rPr>
              <a:t> </a:t>
            </a:r>
            <a:r>
              <a:rPr sz="2000" spc="-15" dirty="0">
                <a:latin typeface="Comic Sans MS"/>
                <a:cs typeface="Comic Sans MS"/>
              </a:rPr>
              <a:t>ef</a:t>
            </a:r>
            <a:r>
              <a:rPr sz="2000" spc="-25" dirty="0">
                <a:latin typeface="Comic Sans MS"/>
                <a:cs typeface="Comic Sans MS"/>
              </a:rPr>
              <a:t>f</a:t>
            </a:r>
            <a:r>
              <a:rPr sz="2000" spc="-15" dirty="0">
                <a:latin typeface="Comic Sans MS"/>
                <a:cs typeface="Comic Sans MS"/>
              </a:rPr>
              <a:t>iciency</a:t>
            </a:r>
            <a:r>
              <a:rPr sz="2000" spc="-10" dirty="0">
                <a:latin typeface="Comic Sans MS"/>
                <a:cs typeface="Comic Sans MS"/>
              </a:rPr>
              <a:t>:</a:t>
            </a:r>
            <a:r>
              <a:rPr sz="2000" spc="125" dirty="0">
                <a:latin typeface="Times New Roman"/>
                <a:cs typeface="Times New Roman"/>
              </a:rPr>
              <a:t> </a:t>
            </a:r>
            <a:r>
              <a:rPr sz="2000" spc="-15" dirty="0">
                <a:latin typeface="Comic Sans MS"/>
                <a:cs typeface="Comic Sans MS"/>
              </a:rPr>
              <a:t>find</a:t>
            </a:r>
            <a:r>
              <a:rPr sz="2000" spc="110" dirty="0">
                <a:latin typeface="Times New Roman"/>
                <a:cs typeface="Times New Roman"/>
              </a:rPr>
              <a:t> </a:t>
            </a:r>
            <a:r>
              <a:rPr sz="2000" spc="-15" dirty="0">
                <a:latin typeface="Comic Sans MS"/>
                <a:cs typeface="Comic Sans MS"/>
              </a:rPr>
              <a:t>p*</a:t>
            </a:r>
            <a:r>
              <a:rPr sz="2000" spc="-5" dirty="0">
                <a:latin typeface="Times New Roman"/>
                <a:cs typeface="Times New Roman"/>
              </a:rPr>
              <a:t> </a:t>
            </a:r>
            <a:r>
              <a:rPr sz="2000" spc="-20" dirty="0">
                <a:latin typeface="Comic Sans MS"/>
                <a:cs typeface="Comic Sans MS"/>
              </a:rPr>
              <a:t>tha</a:t>
            </a:r>
            <a:r>
              <a:rPr sz="2000" spc="-10" dirty="0">
                <a:latin typeface="Comic Sans MS"/>
                <a:cs typeface="Comic Sans MS"/>
              </a:rPr>
              <a:t>t</a:t>
            </a:r>
            <a:r>
              <a:rPr sz="2000" spc="90" dirty="0">
                <a:latin typeface="Times New Roman"/>
                <a:cs typeface="Times New Roman"/>
              </a:rPr>
              <a:t> </a:t>
            </a:r>
            <a:r>
              <a:rPr sz="2000" spc="-15" dirty="0">
                <a:latin typeface="Comic Sans MS"/>
                <a:cs typeface="Comic Sans MS"/>
              </a:rPr>
              <a:t>maximizes</a:t>
            </a:r>
            <a:endParaRPr sz="2000">
              <a:latin typeface="Comic Sans MS"/>
              <a:cs typeface="Comic Sans MS"/>
            </a:endParaRPr>
          </a:p>
          <a:p>
            <a:pPr marL="355600"/>
            <a:r>
              <a:rPr sz="2000" spc="-15" dirty="0">
                <a:latin typeface="Comic Sans MS"/>
                <a:cs typeface="Comic Sans MS"/>
              </a:rPr>
              <a:t>Np(1</a:t>
            </a:r>
            <a:r>
              <a:rPr sz="2000" spc="-5" dirty="0">
                <a:latin typeface="Comic Sans MS"/>
                <a:cs typeface="Comic Sans MS"/>
              </a:rPr>
              <a:t>-</a:t>
            </a:r>
            <a:r>
              <a:rPr sz="2000" spc="-20" dirty="0">
                <a:latin typeface="Comic Sans MS"/>
                <a:cs typeface="Comic Sans MS"/>
              </a:rPr>
              <a:t>p</a:t>
            </a:r>
            <a:r>
              <a:rPr sz="2000" spc="-5" dirty="0">
                <a:latin typeface="Comic Sans MS"/>
                <a:cs typeface="Comic Sans MS"/>
              </a:rPr>
              <a:t>)</a:t>
            </a:r>
            <a:r>
              <a:rPr sz="1950" b="1" spc="22" baseline="25641" dirty="0">
                <a:latin typeface="Comic Sans MS"/>
                <a:cs typeface="Comic Sans MS"/>
              </a:rPr>
              <a:t>N-1</a:t>
            </a:r>
            <a:endParaRPr sz="1950" baseline="25641">
              <a:latin typeface="Comic Sans MS"/>
              <a:cs typeface="Comic Sans MS"/>
            </a:endParaRPr>
          </a:p>
          <a:p>
            <a:pPr marL="355600" marR="5080" indent="-342900" algn="just">
              <a:spcBef>
                <a:spcPts val="480"/>
              </a:spcBef>
              <a:buClr>
                <a:srgbClr val="000098"/>
              </a:buClr>
              <a:buSzPct val="75000"/>
              <a:buFont typeface="Wingdings"/>
              <a:buChar char=""/>
              <a:tabLst>
                <a:tab pos="356235" algn="l"/>
              </a:tabLst>
            </a:pPr>
            <a:r>
              <a:rPr sz="2000" spc="-20" dirty="0">
                <a:latin typeface="Comic Sans MS"/>
                <a:cs typeface="Comic Sans MS"/>
              </a:rPr>
              <a:t>fo</a:t>
            </a:r>
            <a:r>
              <a:rPr sz="2000" spc="-10" dirty="0">
                <a:latin typeface="Comic Sans MS"/>
                <a:cs typeface="Comic Sans MS"/>
              </a:rPr>
              <a:t>r</a:t>
            </a:r>
            <a:r>
              <a:rPr sz="2000" spc="95" dirty="0">
                <a:latin typeface="Times New Roman"/>
                <a:cs typeface="Times New Roman"/>
              </a:rPr>
              <a:t> </a:t>
            </a:r>
            <a:r>
              <a:rPr sz="2000" spc="-15" dirty="0">
                <a:latin typeface="Comic Sans MS"/>
                <a:cs typeface="Comic Sans MS"/>
              </a:rPr>
              <a:t>many</a:t>
            </a:r>
            <a:r>
              <a:rPr sz="2000" spc="95" dirty="0">
                <a:latin typeface="Times New Roman"/>
                <a:cs typeface="Times New Roman"/>
              </a:rPr>
              <a:t> </a:t>
            </a:r>
            <a:r>
              <a:rPr sz="2000" spc="-20" dirty="0">
                <a:latin typeface="Comic Sans MS"/>
                <a:cs typeface="Comic Sans MS"/>
              </a:rPr>
              <a:t>no</a:t>
            </a:r>
            <a:r>
              <a:rPr sz="2000" spc="-10" dirty="0">
                <a:latin typeface="Comic Sans MS"/>
                <a:cs typeface="Comic Sans MS"/>
              </a:rPr>
              <a:t>des,</a:t>
            </a:r>
            <a:r>
              <a:rPr sz="2000" spc="110" dirty="0">
                <a:latin typeface="Times New Roman"/>
                <a:cs typeface="Times New Roman"/>
              </a:rPr>
              <a:t> </a:t>
            </a:r>
            <a:r>
              <a:rPr sz="2000" spc="-20" dirty="0">
                <a:latin typeface="Comic Sans MS"/>
                <a:cs typeface="Comic Sans MS"/>
              </a:rPr>
              <a:t>tak</a:t>
            </a:r>
            <a:r>
              <a:rPr sz="2000" spc="-15" dirty="0">
                <a:latin typeface="Comic Sans MS"/>
                <a:cs typeface="Comic Sans MS"/>
              </a:rPr>
              <a:t>e</a:t>
            </a:r>
            <a:r>
              <a:rPr sz="2000" spc="100" dirty="0">
                <a:latin typeface="Times New Roman"/>
                <a:cs typeface="Times New Roman"/>
              </a:rPr>
              <a:t> </a:t>
            </a:r>
            <a:r>
              <a:rPr sz="2000" spc="-10" dirty="0">
                <a:latin typeface="Comic Sans MS"/>
                <a:cs typeface="Comic Sans MS"/>
              </a:rPr>
              <a:t>limit</a:t>
            </a:r>
            <a:r>
              <a:rPr sz="2000" spc="-5"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15" dirty="0">
                <a:latin typeface="Comic Sans MS"/>
                <a:cs typeface="Comic Sans MS"/>
              </a:rPr>
              <a:t>Np*(1</a:t>
            </a:r>
            <a:r>
              <a:rPr sz="2000" spc="-5" dirty="0">
                <a:latin typeface="Comic Sans MS"/>
                <a:cs typeface="Comic Sans MS"/>
              </a:rPr>
              <a:t>-</a:t>
            </a:r>
            <a:r>
              <a:rPr sz="2000" spc="-15" dirty="0">
                <a:latin typeface="Comic Sans MS"/>
                <a:cs typeface="Comic Sans MS"/>
              </a:rPr>
              <a:t>p</a:t>
            </a:r>
            <a:r>
              <a:rPr sz="2000" spc="-10" dirty="0">
                <a:latin typeface="Comic Sans MS"/>
                <a:cs typeface="Comic Sans MS"/>
              </a:rPr>
              <a:t>*</a:t>
            </a:r>
            <a:r>
              <a:rPr sz="2000" spc="-5" dirty="0">
                <a:latin typeface="Comic Sans MS"/>
                <a:cs typeface="Comic Sans MS"/>
              </a:rPr>
              <a:t>)</a:t>
            </a:r>
            <a:r>
              <a:rPr sz="1950" b="1" spc="30" baseline="25641" dirty="0">
                <a:latin typeface="Comic Sans MS"/>
                <a:cs typeface="Comic Sans MS"/>
              </a:rPr>
              <a:t>N</a:t>
            </a:r>
            <a:r>
              <a:rPr sz="1950" b="1" spc="15" baseline="25641" dirty="0">
                <a:latin typeface="Comic Sans MS"/>
                <a:cs typeface="Comic Sans MS"/>
              </a:rPr>
              <a:t>-</a:t>
            </a:r>
            <a:r>
              <a:rPr sz="1950" b="1" spc="22" baseline="25641" dirty="0">
                <a:latin typeface="Comic Sans MS"/>
                <a:cs typeface="Comic Sans MS"/>
              </a:rPr>
              <a:t>1</a:t>
            </a:r>
            <a:r>
              <a:rPr sz="1950" b="1" baseline="25641" dirty="0">
                <a:latin typeface="Times New Roman"/>
                <a:cs typeface="Times New Roman"/>
              </a:rPr>
              <a:t> </a:t>
            </a:r>
            <a:r>
              <a:rPr sz="1950" b="1" spc="-75" baseline="25641" dirty="0">
                <a:latin typeface="Times New Roman"/>
                <a:cs typeface="Times New Roman"/>
              </a:rPr>
              <a:t> </a:t>
            </a:r>
            <a:r>
              <a:rPr sz="2000" spc="-10" dirty="0">
                <a:latin typeface="Comic Sans MS"/>
                <a:cs typeface="Comic Sans MS"/>
              </a:rPr>
              <a:t>as</a:t>
            </a:r>
            <a:r>
              <a:rPr sz="2000" spc="105" dirty="0">
                <a:latin typeface="Times New Roman"/>
                <a:cs typeface="Times New Roman"/>
              </a:rPr>
              <a:t> </a:t>
            </a:r>
            <a:r>
              <a:rPr sz="2000" spc="-20" dirty="0">
                <a:latin typeface="Comic Sans MS"/>
                <a:cs typeface="Comic Sans MS"/>
              </a:rPr>
              <a:t>N</a:t>
            </a:r>
            <a:r>
              <a:rPr sz="2000" spc="100" dirty="0">
                <a:latin typeface="Times New Roman"/>
                <a:cs typeface="Times New Roman"/>
              </a:rPr>
              <a:t> </a:t>
            </a:r>
            <a:r>
              <a:rPr sz="2000" spc="-15" dirty="0">
                <a:latin typeface="Comic Sans MS"/>
                <a:cs typeface="Comic Sans MS"/>
              </a:rPr>
              <a:t>goes</a:t>
            </a:r>
            <a:r>
              <a:rPr sz="2000" spc="-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15" dirty="0">
                <a:latin typeface="Comic Sans MS"/>
                <a:cs typeface="Comic Sans MS"/>
              </a:rPr>
              <a:t>in</a:t>
            </a:r>
            <a:r>
              <a:rPr sz="2000" spc="-25" dirty="0">
                <a:latin typeface="Comic Sans MS"/>
                <a:cs typeface="Comic Sans MS"/>
              </a:rPr>
              <a:t>f</a:t>
            </a:r>
            <a:r>
              <a:rPr sz="2000" spc="-15" dirty="0">
                <a:latin typeface="Comic Sans MS"/>
                <a:cs typeface="Comic Sans MS"/>
              </a:rPr>
              <a:t>inity</a:t>
            </a:r>
            <a:r>
              <a:rPr sz="2000" spc="-10" dirty="0">
                <a:latin typeface="Comic Sans MS"/>
                <a:cs typeface="Comic Sans MS"/>
              </a:rPr>
              <a:t>,</a:t>
            </a:r>
            <a:r>
              <a:rPr sz="2000" spc="105" dirty="0">
                <a:latin typeface="Times New Roman"/>
                <a:cs typeface="Times New Roman"/>
              </a:rPr>
              <a:t> </a:t>
            </a:r>
            <a:r>
              <a:rPr sz="2000" spc="-10" dirty="0">
                <a:latin typeface="Comic Sans MS"/>
                <a:cs typeface="Comic Sans MS"/>
              </a:rPr>
              <a:t>gives:</a:t>
            </a:r>
            <a:endParaRPr sz="2000">
              <a:latin typeface="Comic Sans MS"/>
              <a:cs typeface="Comic Sans MS"/>
            </a:endParaRPr>
          </a:p>
          <a:p>
            <a:pPr marL="12700">
              <a:spcBef>
                <a:spcPts val="480"/>
              </a:spcBef>
            </a:pPr>
            <a:r>
              <a:rPr sz="2000" spc="-15" dirty="0">
                <a:latin typeface="Comic Sans MS"/>
                <a:cs typeface="Comic Sans MS"/>
              </a:rPr>
              <a:t>Max</a:t>
            </a:r>
            <a:r>
              <a:rPr sz="2000" spc="95" dirty="0">
                <a:latin typeface="Times New Roman"/>
                <a:cs typeface="Times New Roman"/>
              </a:rPr>
              <a:t> </a:t>
            </a:r>
            <a:r>
              <a:rPr sz="2000" spc="-25" dirty="0">
                <a:latin typeface="Comic Sans MS"/>
                <a:cs typeface="Comic Sans MS"/>
              </a:rPr>
              <a:t>e</a:t>
            </a:r>
            <a:r>
              <a:rPr sz="2000" spc="-15" dirty="0">
                <a:latin typeface="Comic Sans MS"/>
                <a:cs typeface="Comic Sans MS"/>
              </a:rPr>
              <a:t>ffici</a:t>
            </a:r>
            <a:r>
              <a:rPr sz="2000" spc="-25" dirty="0">
                <a:latin typeface="Comic Sans MS"/>
                <a:cs typeface="Comic Sans MS"/>
              </a:rPr>
              <a:t>e</a:t>
            </a:r>
            <a:r>
              <a:rPr sz="2000" spc="-20" dirty="0">
                <a:latin typeface="Comic Sans MS"/>
                <a:cs typeface="Comic Sans MS"/>
              </a:rPr>
              <a:t>nc</a:t>
            </a:r>
            <a:r>
              <a:rPr sz="2000" spc="-15" dirty="0">
                <a:latin typeface="Comic Sans MS"/>
                <a:cs typeface="Comic Sans MS"/>
              </a:rPr>
              <a:t>y</a:t>
            </a:r>
            <a:r>
              <a:rPr sz="2000" spc="125" dirty="0">
                <a:latin typeface="Times New Roman"/>
                <a:cs typeface="Times New Roman"/>
              </a:rPr>
              <a:t> </a:t>
            </a:r>
            <a:r>
              <a:rPr sz="2000" spc="-15" dirty="0">
                <a:latin typeface="Comic Sans MS"/>
                <a:cs typeface="Comic Sans MS"/>
              </a:rPr>
              <a:t>=</a:t>
            </a:r>
            <a:r>
              <a:rPr sz="2000" spc="105" dirty="0">
                <a:latin typeface="Times New Roman"/>
                <a:cs typeface="Times New Roman"/>
              </a:rPr>
              <a:t> </a:t>
            </a:r>
            <a:r>
              <a:rPr sz="2000" spc="-15" dirty="0">
                <a:latin typeface="Comic Sans MS"/>
                <a:cs typeface="Comic Sans MS"/>
              </a:rPr>
              <a:t>1/e</a:t>
            </a:r>
            <a:r>
              <a:rPr sz="2000" spc="105" dirty="0">
                <a:latin typeface="Times New Roman"/>
                <a:cs typeface="Times New Roman"/>
              </a:rPr>
              <a:t> </a:t>
            </a:r>
            <a:r>
              <a:rPr sz="2000" spc="-15" dirty="0">
                <a:latin typeface="Comic Sans MS"/>
                <a:cs typeface="Comic Sans MS"/>
              </a:rPr>
              <a:t>=</a:t>
            </a:r>
            <a:r>
              <a:rPr sz="2000" spc="105" dirty="0">
                <a:latin typeface="Times New Roman"/>
                <a:cs typeface="Times New Roman"/>
              </a:rPr>
              <a:t> </a:t>
            </a:r>
            <a:r>
              <a:rPr sz="2000" spc="-10" dirty="0">
                <a:latin typeface="Comic Sans MS"/>
                <a:cs typeface="Comic Sans MS"/>
              </a:rPr>
              <a:t>.37</a:t>
            </a:r>
            <a:endParaRPr sz="2000">
              <a:latin typeface="Comic Sans MS"/>
              <a:cs typeface="Comic Sans MS"/>
            </a:endParaRPr>
          </a:p>
        </p:txBody>
      </p:sp>
      <p:sp>
        <p:nvSpPr>
          <p:cNvPr id="5" name="object 5"/>
          <p:cNvSpPr txBox="1"/>
          <p:nvPr/>
        </p:nvSpPr>
        <p:spPr>
          <a:xfrm>
            <a:off x="1885950" y="1360723"/>
            <a:ext cx="4171950" cy="1477328"/>
          </a:xfrm>
          <a:prstGeom prst="rect">
            <a:avLst/>
          </a:prstGeom>
          <a:ln w="25399">
            <a:solidFill>
              <a:srgbClr val="FF0000"/>
            </a:solidFill>
          </a:ln>
        </p:spPr>
        <p:txBody>
          <a:bodyPr vert="horz" wrap="square" lIns="0" tIns="0" rIns="0" bIns="0" rtlCol="0">
            <a:spAutoFit/>
          </a:bodyPr>
          <a:lstStyle/>
          <a:p>
            <a:pPr marL="78740" marR="142875"/>
            <a:r>
              <a:rPr sz="2400" dirty="0">
                <a:solidFill>
                  <a:srgbClr val="FF0000"/>
                </a:solidFill>
                <a:latin typeface="Comic Sans MS"/>
                <a:cs typeface="Comic Sans MS"/>
              </a:rPr>
              <a:t>Effi</a:t>
            </a:r>
            <a:r>
              <a:rPr sz="2400" spc="-20" dirty="0">
                <a:solidFill>
                  <a:srgbClr val="FF0000"/>
                </a:solidFill>
                <a:latin typeface="Comic Sans MS"/>
                <a:cs typeface="Comic Sans MS"/>
              </a:rPr>
              <a:t>c</a:t>
            </a:r>
            <a:r>
              <a:rPr sz="2400" spc="-5" dirty="0">
                <a:solidFill>
                  <a:srgbClr val="FF0000"/>
                </a:solidFill>
                <a:latin typeface="Comic Sans MS"/>
                <a:cs typeface="Comic Sans MS"/>
              </a:rPr>
              <a:t>ienc</a:t>
            </a:r>
            <a:r>
              <a:rPr sz="2400" dirty="0">
                <a:solidFill>
                  <a:srgbClr val="FF0000"/>
                </a:solidFill>
                <a:latin typeface="Comic Sans MS"/>
                <a:cs typeface="Comic Sans MS"/>
              </a:rPr>
              <a:t>y</a:t>
            </a:r>
            <a:r>
              <a:rPr sz="2400" spc="145" dirty="0">
                <a:solidFill>
                  <a:srgbClr val="FF0000"/>
                </a:solidFill>
                <a:latin typeface="Times New Roman"/>
                <a:cs typeface="Times New Roman"/>
              </a:rPr>
              <a:t> </a:t>
            </a:r>
            <a:r>
              <a:rPr sz="2400" dirty="0">
                <a:latin typeface="Comic Sans MS"/>
                <a:cs typeface="Comic Sans MS"/>
              </a:rPr>
              <a:t>:</a:t>
            </a:r>
            <a:r>
              <a:rPr sz="2400" spc="110" dirty="0">
                <a:latin typeface="Times New Roman"/>
                <a:cs typeface="Times New Roman"/>
              </a:rPr>
              <a:t> </a:t>
            </a:r>
            <a:r>
              <a:rPr sz="2400" dirty="0">
                <a:latin typeface="Comic Sans MS"/>
                <a:cs typeface="Comic Sans MS"/>
              </a:rPr>
              <a:t>lon</a:t>
            </a:r>
            <a:r>
              <a:rPr sz="2400" spc="-10" dirty="0">
                <a:latin typeface="Comic Sans MS"/>
                <a:cs typeface="Comic Sans MS"/>
              </a:rPr>
              <a:t>g-</a:t>
            </a:r>
            <a:r>
              <a:rPr sz="2400" spc="-5" dirty="0">
                <a:latin typeface="Comic Sans MS"/>
                <a:cs typeface="Comic Sans MS"/>
              </a:rPr>
              <a:t>run</a:t>
            </a:r>
            <a:r>
              <a:rPr sz="2400" spc="-5" dirty="0">
                <a:latin typeface="Times New Roman"/>
                <a:cs typeface="Times New Roman"/>
              </a:rPr>
              <a:t> </a:t>
            </a:r>
            <a:r>
              <a:rPr sz="2400" spc="-5" dirty="0">
                <a:latin typeface="Comic Sans MS"/>
                <a:cs typeface="Comic Sans MS"/>
              </a:rPr>
              <a:t>fractio</a:t>
            </a:r>
            <a:r>
              <a:rPr sz="2400" dirty="0">
                <a:latin typeface="Comic Sans MS"/>
                <a:cs typeface="Comic Sans MS"/>
              </a:rPr>
              <a:t>n</a:t>
            </a:r>
            <a:r>
              <a:rPr sz="2400" spc="12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spc="-15" dirty="0">
                <a:latin typeface="Comic Sans MS"/>
                <a:cs typeface="Comic Sans MS"/>
              </a:rPr>
              <a:t>suc</a:t>
            </a:r>
            <a:r>
              <a:rPr sz="2400" spc="-25" dirty="0">
                <a:latin typeface="Comic Sans MS"/>
                <a:cs typeface="Comic Sans MS"/>
              </a:rPr>
              <a:t>c</a:t>
            </a:r>
            <a:r>
              <a:rPr sz="2400" spc="-15" dirty="0">
                <a:latin typeface="Comic Sans MS"/>
                <a:cs typeface="Comic Sans MS"/>
              </a:rPr>
              <a:t>essful</a:t>
            </a:r>
            <a:r>
              <a:rPr sz="2400" spc="110" dirty="0">
                <a:latin typeface="Times New Roman"/>
                <a:cs typeface="Times New Roman"/>
              </a:rPr>
              <a:t> </a:t>
            </a:r>
            <a:r>
              <a:rPr sz="2400" spc="-15" dirty="0">
                <a:latin typeface="Comic Sans MS"/>
                <a:cs typeface="Comic Sans MS"/>
              </a:rPr>
              <a:t>s</a:t>
            </a:r>
            <a:r>
              <a:rPr sz="2400" spc="-5" dirty="0">
                <a:latin typeface="Comic Sans MS"/>
                <a:cs typeface="Comic Sans MS"/>
              </a:rPr>
              <a:t>l</a:t>
            </a:r>
            <a:r>
              <a:rPr sz="2400" spc="-15" dirty="0">
                <a:latin typeface="Comic Sans MS"/>
                <a:cs typeface="Comic Sans MS"/>
              </a:rPr>
              <a:t>ots</a:t>
            </a:r>
            <a:r>
              <a:rPr sz="2400" spc="-10" dirty="0">
                <a:latin typeface="Times New Roman"/>
                <a:cs typeface="Times New Roman"/>
              </a:rPr>
              <a:t> </a:t>
            </a:r>
            <a:r>
              <a:rPr sz="2400" spc="-20" dirty="0">
                <a:latin typeface="Comic Sans MS"/>
                <a:cs typeface="Comic Sans MS"/>
              </a:rPr>
              <a:t>(man</a:t>
            </a:r>
            <a:r>
              <a:rPr sz="2400" spc="-15" dirty="0">
                <a:latin typeface="Comic Sans MS"/>
                <a:cs typeface="Comic Sans MS"/>
              </a:rPr>
              <a:t>y</a:t>
            </a:r>
            <a:r>
              <a:rPr sz="2400" spc="114" dirty="0">
                <a:latin typeface="Times New Roman"/>
                <a:cs typeface="Times New Roman"/>
              </a:rPr>
              <a:t> </a:t>
            </a:r>
            <a:r>
              <a:rPr sz="2400" spc="-5" dirty="0">
                <a:latin typeface="Comic Sans MS"/>
                <a:cs typeface="Comic Sans MS"/>
              </a:rPr>
              <a:t>nodes</a:t>
            </a:r>
            <a:r>
              <a:rPr sz="2400" dirty="0">
                <a:latin typeface="Comic Sans MS"/>
                <a:cs typeface="Comic Sans MS"/>
              </a:rPr>
              <a:t>,</a:t>
            </a:r>
            <a:r>
              <a:rPr sz="2400" spc="125" dirty="0">
                <a:latin typeface="Times New Roman"/>
                <a:cs typeface="Times New Roman"/>
              </a:rPr>
              <a:t> </a:t>
            </a:r>
            <a:r>
              <a:rPr sz="2400" spc="-10" dirty="0">
                <a:latin typeface="Comic Sans MS"/>
                <a:cs typeface="Comic Sans MS"/>
              </a:rPr>
              <a:t>all</a:t>
            </a:r>
            <a:r>
              <a:rPr sz="2400" spc="114" dirty="0">
                <a:latin typeface="Times New Roman"/>
                <a:cs typeface="Times New Roman"/>
              </a:rPr>
              <a:t> </a:t>
            </a:r>
            <a:r>
              <a:rPr sz="2400" spc="-5" dirty="0">
                <a:latin typeface="Comic Sans MS"/>
                <a:cs typeface="Comic Sans MS"/>
              </a:rPr>
              <a:t>wit</a:t>
            </a:r>
            <a:r>
              <a:rPr sz="2400" dirty="0">
                <a:latin typeface="Comic Sans MS"/>
                <a:cs typeface="Comic Sans MS"/>
              </a:rPr>
              <a:t>h</a:t>
            </a:r>
            <a:r>
              <a:rPr sz="2400" spc="100" dirty="0">
                <a:latin typeface="Times New Roman"/>
                <a:cs typeface="Times New Roman"/>
              </a:rPr>
              <a:t> </a:t>
            </a:r>
            <a:r>
              <a:rPr sz="2400" spc="-15" dirty="0">
                <a:latin typeface="Comic Sans MS"/>
                <a:cs typeface="Comic Sans MS"/>
              </a:rPr>
              <a:t>many</a:t>
            </a:r>
            <a:r>
              <a:rPr sz="2400" spc="-10" dirty="0">
                <a:latin typeface="Times New Roman"/>
                <a:cs typeface="Times New Roman"/>
              </a:rPr>
              <a:t> </a:t>
            </a:r>
            <a:r>
              <a:rPr sz="2400" spc="-5" dirty="0">
                <a:latin typeface="Comic Sans MS"/>
                <a:cs typeface="Comic Sans MS"/>
              </a:rPr>
              <a:t>frame</a:t>
            </a:r>
            <a:r>
              <a:rPr sz="2400" dirty="0">
                <a:latin typeface="Comic Sans MS"/>
                <a:cs typeface="Comic Sans MS"/>
              </a:rPr>
              <a:t>s</a:t>
            </a:r>
            <a:r>
              <a:rPr sz="2400" spc="110"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00" dirty="0">
                <a:latin typeface="Times New Roman"/>
                <a:cs typeface="Times New Roman"/>
              </a:rPr>
              <a:t> </a:t>
            </a:r>
            <a:r>
              <a:rPr sz="2400" dirty="0">
                <a:latin typeface="Comic Sans MS"/>
                <a:cs typeface="Comic Sans MS"/>
              </a:rPr>
              <a:t>send)</a:t>
            </a:r>
            <a:endParaRPr sz="2400">
              <a:latin typeface="Comic Sans MS"/>
              <a:cs typeface="Comic Sans MS"/>
            </a:endParaRPr>
          </a:p>
        </p:txBody>
      </p:sp>
      <p:sp>
        <p:nvSpPr>
          <p:cNvPr id="6" name="object 6"/>
          <p:cNvSpPr txBox="1"/>
          <p:nvPr/>
        </p:nvSpPr>
        <p:spPr>
          <a:xfrm>
            <a:off x="6631045" y="4529140"/>
            <a:ext cx="3143250" cy="1487587"/>
          </a:xfrm>
          <a:prstGeom prst="rect">
            <a:avLst/>
          </a:prstGeom>
          <a:ln w="25399">
            <a:solidFill>
              <a:srgbClr val="FF0000"/>
            </a:solidFill>
          </a:ln>
        </p:spPr>
        <p:txBody>
          <a:bodyPr vert="horz" wrap="square" lIns="0" tIns="0" rIns="0" bIns="0" rtlCol="0">
            <a:spAutoFit/>
          </a:bodyPr>
          <a:lstStyle/>
          <a:p>
            <a:pPr marL="78740" marR="394335">
              <a:lnSpc>
                <a:spcPts val="2880"/>
              </a:lnSpc>
            </a:pPr>
            <a:r>
              <a:rPr sz="2500" spc="-80" dirty="0">
                <a:solidFill>
                  <a:srgbClr val="FF0000"/>
                </a:solidFill>
                <a:latin typeface="Comic Sans MS"/>
                <a:cs typeface="Comic Sans MS"/>
              </a:rPr>
              <a:t>A</a:t>
            </a:r>
            <a:r>
              <a:rPr sz="2500" spc="-50" dirty="0">
                <a:solidFill>
                  <a:srgbClr val="FF0000"/>
                </a:solidFill>
                <a:latin typeface="Comic Sans MS"/>
                <a:cs typeface="Comic Sans MS"/>
              </a:rPr>
              <a:t>t</a:t>
            </a:r>
            <a:r>
              <a:rPr sz="2500" spc="75" dirty="0">
                <a:solidFill>
                  <a:srgbClr val="FF0000"/>
                </a:solidFill>
                <a:latin typeface="Times New Roman"/>
                <a:cs typeface="Times New Roman"/>
              </a:rPr>
              <a:t> </a:t>
            </a:r>
            <a:r>
              <a:rPr sz="2500" spc="-75" dirty="0">
                <a:solidFill>
                  <a:srgbClr val="FF0000"/>
                </a:solidFill>
                <a:latin typeface="Comic Sans MS"/>
                <a:cs typeface="Comic Sans MS"/>
              </a:rPr>
              <a:t>best</a:t>
            </a:r>
            <a:r>
              <a:rPr sz="2500" spc="-40" dirty="0">
                <a:solidFill>
                  <a:srgbClr val="FF0000"/>
                </a:solidFill>
                <a:latin typeface="Comic Sans MS"/>
                <a:cs typeface="Comic Sans MS"/>
              </a:rPr>
              <a:t>:</a:t>
            </a:r>
            <a:r>
              <a:rPr sz="2500" spc="70" dirty="0">
                <a:solidFill>
                  <a:srgbClr val="FF0000"/>
                </a:solidFill>
                <a:latin typeface="Times New Roman"/>
                <a:cs typeface="Times New Roman"/>
              </a:rPr>
              <a:t> </a:t>
            </a:r>
            <a:r>
              <a:rPr sz="2400" spc="-15" dirty="0">
                <a:latin typeface="Comic Sans MS"/>
                <a:cs typeface="Comic Sans MS"/>
              </a:rPr>
              <a:t>channel</a:t>
            </a:r>
            <a:r>
              <a:rPr sz="2400" spc="-10" dirty="0">
                <a:latin typeface="Times New Roman"/>
                <a:cs typeface="Times New Roman"/>
              </a:rPr>
              <a:t> </a:t>
            </a:r>
            <a:r>
              <a:rPr sz="2400" dirty="0">
                <a:latin typeface="Comic Sans MS"/>
                <a:cs typeface="Comic Sans MS"/>
              </a:rPr>
              <a:t>used</a:t>
            </a:r>
            <a:r>
              <a:rPr sz="2400" spc="110" dirty="0">
                <a:latin typeface="Times New Roman"/>
                <a:cs typeface="Times New Roman"/>
              </a:rPr>
              <a:t> </a:t>
            </a:r>
            <a:r>
              <a:rPr sz="2400" spc="-5" dirty="0">
                <a:latin typeface="Comic Sans MS"/>
                <a:cs typeface="Comic Sans MS"/>
              </a:rPr>
              <a:t>fo</a:t>
            </a:r>
            <a:r>
              <a:rPr sz="2400" dirty="0">
                <a:latin typeface="Comic Sans MS"/>
                <a:cs typeface="Comic Sans MS"/>
              </a:rPr>
              <a:t>r</a:t>
            </a:r>
            <a:r>
              <a:rPr sz="2400" spc="114" dirty="0">
                <a:latin typeface="Times New Roman"/>
                <a:cs typeface="Times New Roman"/>
              </a:rPr>
              <a:t> </a:t>
            </a:r>
            <a:r>
              <a:rPr sz="2400" spc="-15" dirty="0">
                <a:latin typeface="Comic Sans MS"/>
                <a:cs typeface="Comic Sans MS"/>
              </a:rPr>
              <a:t>useful</a:t>
            </a:r>
            <a:r>
              <a:rPr sz="2400" spc="-10" dirty="0">
                <a:latin typeface="Times New Roman"/>
                <a:cs typeface="Times New Roman"/>
              </a:rPr>
              <a:t> </a:t>
            </a:r>
            <a:r>
              <a:rPr sz="2400" spc="-5" dirty="0">
                <a:latin typeface="Comic Sans MS"/>
                <a:cs typeface="Comic Sans MS"/>
              </a:rPr>
              <a:t>transmission</a:t>
            </a:r>
            <a:r>
              <a:rPr sz="2400" dirty="0">
                <a:latin typeface="Comic Sans MS"/>
                <a:cs typeface="Comic Sans MS"/>
              </a:rPr>
              <a:t>s</a:t>
            </a:r>
            <a:r>
              <a:rPr sz="2400" spc="105" dirty="0">
                <a:latin typeface="Times New Roman"/>
                <a:cs typeface="Times New Roman"/>
              </a:rPr>
              <a:t> </a:t>
            </a:r>
            <a:r>
              <a:rPr sz="2400" spc="-5" dirty="0">
                <a:latin typeface="Comic Sans MS"/>
                <a:cs typeface="Comic Sans MS"/>
              </a:rPr>
              <a:t>37%</a:t>
            </a:r>
            <a:r>
              <a:rPr sz="2400" spc="-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spc="-20" dirty="0">
                <a:latin typeface="Comic Sans MS"/>
                <a:cs typeface="Comic Sans MS"/>
              </a:rPr>
              <a:t>time!</a:t>
            </a:r>
            <a:endParaRPr sz="2400">
              <a:latin typeface="Comic Sans MS"/>
              <a:cs typeface="Comic Sans MS"/>
            </a:endParaRPr>
          </a:p>
        </p:txBody>
      </p:sp>
      <p:sp>
        <p:nvSpPr>
          <p:cNvPr id="7" name="object 7"/>
          <p:cNvSpPr txBox="1"/>
          <p:nvPr/>
        </p:nvSpPr>
        <p:spPr>
          <a:xfrm>
            <a:off x="9971031" y="4759978"/>
            <a:ext cx="315595" cy="1477328"/>
          </a:xfrm>
          <a:prstGeom prst="rect">
            <a:avLst/>
          </a:prstGeom>
        </p:spPr>
        <p:txBody>
          <a:bodyPr vert="horz" wrap="square" lIns="0" tIns="0" rIns="0" bIns="0" rtlCol="0">
            <a:spAutoFit/>
          </a:bodyPr>
          <a:lstStyle/>
          <a:p>
            <a:pPr marL="12700"/>
            <a:r>
              <a:rPr sz="9600" spc="-25" dirty="0">
                <a:solidFill>
                  <a:srgbClr val="FF0000"/>
                </a:solidFill>
                <a:latin typeface="Comic Sans MS"/>
                <a:cs typeface="Comic Sans MS"/>
              </a:rPr>
              <a:t>!</a:t>
            </a:r>
            <a:endParaRPr sz="9600">
              <a:latin typeface="Comic Sans MS"/>
              <a:cs typeface="Comic Sans MS"/>
            </a:endParaRPr>
          </a:p>
        </p:txBody>
      </p:sp>
      <p:sp>
        <p:nvSpPr>
          <p:cNvPr id="11" name="Date Placeholder 10"/>
          <p:cNvSpPr>
            <a:spLocks noGrp="1"/>
          </p:cNvSpPr>
          <p:nvPr>
            <p:ph type="dt" sz="half" idx="10"/>
          </p:nvPr>
        </p:nvSpPr>
        <p:spPr/>
        <p:txBody>
          <a:bodyPr/>
          <a:lstStyle/>
          <a:p>
            <a:pPr>
              <a:defRPr/>
            </a:pPr>
            <a:fld id="{7107BFFB-AB3B-4303-8021-A69A32593C93}"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921A2993-66D0-4D4C-A934-F1D0C5866DEA}" type="slidenum">
              <a:rPr lang="en-US" smtClean="0"/>
              <a:pPr>
                <a:defRPr/>
              </a:pPr>
              <a:t>33</a:t>
            </a:fld>
            <a:endParaRPr lang="en-US"/>
          </a:p>
        </p:txBody>
      </p:sp>
    </p:spTree>
    <p:extLst>
      <p:ext uri="{BB962C8B-B14F-4D97-AF65-F5344CB8AC3E}">
        <p14:creationId xmlns:p14="http://schemas.microsoft.com/office/powerpoint/2010/main" val="360904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Pure (unslotted) ALOHA</a:t>
            </a:r>
            <a:endParaRPr lang="en-US" dirty="0"/>
          </a:p>
        </p:txBody>
      </p:sp>
      <p:sp>
        <p:nvSpPr>
          <p:cNvPr id="3" name="object 3"/>
          <p:cNvSpPr txBox="1"/>
          <p:nvPr/>
        </p:nvSpPr>
        <p:spPr>
          <a:xfrm>
            <a:off x="2136141" y="1516888"/>
            <a:ext cx="8018145" cy="2005677"/>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400" dirty="0">
                <a:latin typeface="Comic Sans MS"/>
                <a:cs typeface="Comic Sans MS"/>
              </a:rPr>
              <a:t>unslotted</a:t>
            </a:r>
            <a:r>
              <a:rPr sz="2400" spc="105" dirty="0">
                <a:latin typeface="Times New Roman"/>
                <a:cs typeface="Times New Roman"/>
              </a:rPr>
              <a:t> </a:t>
            </a:r>
            <a:r>
              <a:rPr sz="2400" spc="-20" dirty="0">
                <a:latin typeface="Comic Sans MS"/>
                <a:cs typeface="Comic Sans MS"/>
              </a:rPr>
              <a:t>Aloha</a:t>
            </a:r>
            <a:r>
              <a:rPr sz="2400" spc="-10" dirty="0">
                <a:latin typeface="Comic Sans MS"/>
                <a:cs typeface="Comic Sans MS"/>
              </a:rPr>
              <a:t>:</a:t>
            </a:r>
            <a:r>
              <a:rPr sz="2400" spc="120" dirty="0">
                <a:latin typeface="Times New Roman"/>
                <a:cs typeface="Times New Roman"/>
              </a:rPr>
              <a:t> </a:t>
            </a:r>
            <a:r>
              <a:rPr sz="2400" spc="-15" dirty="0">
                <a:latin typeface="Comic Sans MS"/>
                <a:cs typeface="Comic Sans MS"/>
              </a:rPr>
              <a:t>simpler,</a:t>
            </a:r>
            <a:r>
              <a:rPr sz="2400" spc="100" dirty="0">
                <a:latin typeface="Times New Roman"/>
                <a:cs typeface="Times New Roman"/>
              </a:rPr>
              <a:t> </a:t>
            </a:r>
            <a:r>
              <a:rPr sz="2400" spc="-5" dirty="0">
                <a:latin typeface="Comic Sans MS"/>
                <a:cs typeface="Comic Sans MS"/>
              </a:rPr>
              <a:t>n</a:t>
            </a:r>
            <a:r>
              <a:rPr sz="2400" dirty="0">
                <a:latin typeface="Comic Sans MS"/>
                <a:cs typeface="Comic Sans MS"/>
              </a:rPr>
              <a:t>o</a:t>
            </a:r>
            <a:r>
              <a:rPr sz="2400" spc="114" dirty="0">
                <a:latin typeface="Times New Roman"/>
                <a:cs typeface="Times New Roman"/>
              </a:rPr>
              <a:t> </a:t>
            </a:r>
            <a:r>
              <a:rPr sz="2400" dirty="0">
                <a:latin typeface="Comic Sans MS"/>
                <a:cs typeface="Comic Sans MS"/>
              </a:rPr>
              <a:t>synchroni</a:t>
            </a:r>
            <a:r>
              <a:rPr sz="2400" spc="-15" dirty="0">
                <a:latin typeface="Comic Sans MS"/>
                <a:cs typeface="Comic Sans MS"/>
              </a:rPr>
              <a:t>z</a:t>
            </a:r>
            <a:r>
              <a:rPr sz="2400" dirty="0">
                <a:latin typeface="Comic Sans MS"/>
                <a:cs typeface="Comic Sans MS"/>
              </a:rPr>
              <a:t>ation</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5" dirty="0">
                <a:latin typeface="Comic Sans MS"/>
                <a:cs typeface="Comic Sans MS"/>
              </a:rPr>
              <a:t>whe</a:t>
            </a:r>
            <a:r>
              <a:rPr sz="2400" dirty="0">
                <a:latin typeface="Comic Sans MS"/>
                <a:cs typeface="Comic Sans MS"/>
              </a:rPr>
              <a:t>n</a:t>
            </a:r>
            <a:r>
              <a:rPr sz="2400" spc="114" dirty="0">
                <a:latin typeface="Times New Roman"/>
                <a:cs typeface="Times New Roman"/>
              </a:rPr>
              <a:t> </a:t>
            </a:r>
            <a:r>
              <a:rPr sz="2400" spc="-5" dirty="0">
                <a:latin typeface="Comic Sans MS"/>
                <a:cs typeface="Comic Sans MS"/>
              </a:rPr>
              <a:t>fram</a:t>
            </a:r>
            <a:r>
              <a:rPr sz="2400" dirty="0">
                <a:latin typeface="Comic Sans MS"/>
                <a:cs typeface="Comic Sans MS"/>
              </a:rPr>
              <a:t>e</a:t>
            </a:r>
            <a:r>
              <a:rPr sz="2400" spc="105" dirty="0">
                <a:latin typeface="Times New Roman"/>
                <a:cs typeface="Times New Roman"/>
              </a:rPr>
              <a:t> </a:t>
            </a:r>
            <a:r>
              <a:rPr sz="2400" spc="-5" dirty="0">
                <a:latin typeface="Comic Sans MS"/>
                <a:cs typeface="Comic Sans MS"/>
              </a:rPr>
              <a:t>firs</a:t>
            </a:r>
            <a:r>
              <a:rPr sz="2400" dirty="0">
                <a:latin typeface="Comic Sans MS"/>
                <a:cs typeface="Comic Sans MS"/>
              </a:rPr>
              <a:t>t</a:t>
            </a:r>
            <a:r>
              <a:rPr sz="2400" spc="105" dirty="0">
                <a:latin typeface="Times New Roman"/>
                <a:cs typeface="Times New Roman"/>
              </a:rPr>
              <a:t> </a:t>
            </a:r>
            <a:r>
              <a:rPr sz="2400" dirty="0">
                <a:latin typeface="Comic Sans MS"/>
                <a:cs typeface="Comic Sans MS"/>
              </a:rPr>
              <a:t>arrives</a:t>
            </a:r>
            <a:endParaRPr sz="2400">
              <a:latin typeface="Comic Sans MS"/>
              <a:cs typeface="Comic Sans MS"/>
            </a:endParaRPr>
          </a:p>
          <a:p>
            <a:pPr marL="831850" lvl="1" indent="-361950">
              <a:spcBef>
                <a:spcPts val="495"/>
              </a:spcBef>
              <a:buClr>
                <a:srgbClr val="000098"/>
              </a:buClr>
              <a:buFont typeface="Wingdings"/>
              <a:buChar char=""/>
              <a:tabLst>
                <a:tab pos="831850" algn="l"/>
              </a:tabLst>
            </a:pPr>
            <a:r>
              <a:rPr sz="2000" spc="-15" dirty="0">
                <a:latin typeface="Comic Sans MS"/>
                <a:cs typeface="Comic Sans MS"/>
              </a:rPr>
              <a:t>transmi</a:t>
            </a:r>
            <a:r>
              <a:rPr sz="2000" spc="-10" dirty="0">
                <a:latin typeface="Comic Sans MS"/>
                <a:cs typeface="Comic Sans MS"/>
              </a:rPr>
              <a:t>t</a:t>
            </a:r>
            <a:r>
              <a:rPr sz="2000" spc="100" dirty="0">
                <a:latin typeface="Times New Roman"/>
                <a:cs typeface="Times New Roman"/>
              </a:rPr>
              <a:t> </a:t>
            </a:r>
            <a:r>
              <a:rPr sz="2000" spc="-20" dirty="0">
                <a:latin typeface="Comic Sans MS"/>
                <a:cs typeface="Comic Sans MS"/>
              </a:rPr>
              <a:t>immediately</a:t>
            </a:r>
            <a:endParaRPr sz="2000">
              <a:latin typeface="Comic Sans MS"/>
              <a:cs typeface="Comic Sans MS"/>
            </a:endParaRPr>
          </a:p>
          <a:p>
            <a:pPr marL="355600" indent="-342900">
              <a:spcBef>
                <a:spcPts val="560"/>
              </a:spcBef>
              <a:buClr>
                <a:srgbClr val="000098"/>
              </a:buClr>
              <a:buSzPct val="75000"/>
              <a:buFont typeface="Wingdings"/>
              <a:buChar char=""/>
              <a:tabLst>
                <a:tab pos="355600" algn="l"/>
              </a:tabLst>
            </a:pPr>
            <a:r>
              <a:rPr sz="2400" dirty="0">
                <a:latin typeface="Comic Sans MS"/>
                <a:cs typeface="Comic Sans MS"/>
              </a:rPr>
              <a:t>collision</a:t>
            </a:r>
            <a:r>
              <a:rPr sz="2400" spc="114" dirty="0">
                <a:latin typeface="Times New Roman"/>
                <a:cs typeface="Times New Roman"/>
              </a:rPr>
              <a:t> </a:t>
            </a:r>
            <a:r>
              <a:rPr sz="2400" dirty="0">
                <a:latin typeface="Comic Sans MS"/>
                <a:cs typeface="Comic Sans MS"/>
              </a:rPr>
              <a:t>probability</a:t>
            </a:r>
            <a:r>
              <a:rPr sz="2400" spc="100" dirty="0">
                <a:latin typeface="Times New Roman"/>
                <a:cs typeface="Times New Roman"/>
              </a:rPr>
              <a:t> </a:t>
            </a:r>
            <a:r>
              <a:rPr sz="2400" spc="-20" dirty="0">
                <a:latin typeface="Comic Sans MS"/>
                <a:cs typeface="Comic Sans MS"/>
              </a:rPr>
              <a:t>increases:</a:t>
            </a:r>
            <a:endParaRPr sz="2400">
              <a:latin typeface="Comic Sans MS"/>
              <a:cs typeface="Comic Sans MS"/>
            </a:endParaRPr>
          </a:p>
          <a:p>
            <a:pPr marL="755650" lvl="1" indent="-285750">
              <a:spcBef>
                <a:spcPts val="495"/>
              </a:spcBef>
              <a:buClr>
                <a:srgbClr val="000098"/>
              </a:buClr>
              <a:buFont typeface="Wingdings"/>
              <a:buChar char=""/>
              <a:tabLst>
                <a:tab pos="755650" algn="l"/>
              </a:tabLst>
            </a:pP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sent</a:t>
            </a:r>
            <a:r>
              <a:rPr sz="2000" spc="100" dirty="0">
                <a:latin typeface="Times New Roman"/>
                <a:cs typeface="Times New Roman"/>
              </a:rPr>
              <a:t> </a:t>
            </a:r>
            <a:r>
              <a:rPr sz="2000" spc="-10" dirty="0">
                <a:latin typeface="Comic Sans MS"/>
                <a:cs typeface="Comic Sans MS"/>
              </a:rPr>
              <a:t>at</a:t>
            </a:r>
            <a:r>
              <a:rPr sz="2000" spc="95" dirty="0">
                <a:latin typeface="Times New Roman"/>
                <a:cs typeface="Times New Roman"/>
              </a:rPr>
              <a:t> </a:t>
            </a:r>
            <a:r>
              <a:rPr sz="2000" spc="-5" dirty="0">
                <a:latin typeface="Comic Sans MS"/>
                <a:cs typeface="Comic Sans MS"/>
              </a:rPr>
              <a:t>t</a:t>
            </a:r>
            <a:r>
              <a:rPr sz="1950" spc="22" baseline="-21367" dirty="0">
                <a:latin typeface="Comic Sans MS"/>
                <a:cs typeface="Comic Sans MS"/>
              </a:rPr>
              <a:t>0</a:t>
            </a:r>
            <a:r>
              <a:rPr sz="1950" baseline="-21367" dirty="0">
                <a:latin typeface="Times New Roman"/>
                <a:cs typeface="Times New Roman"/>
              </a:rPr>
              <a:t> </a:t>
            </a:r>
            <a:r>
              <a:rPr sz="1950" spc="-82" baseline="-21367" dirty="0">
                <a:latin typeface="Times New Roman"/>
                <a:cs typeface="Times New Roman"/>
              </a:rPr>
              <a:t> </a:t>
            </a:r>
            <a:r>
              <a:rPr sz="2000" spc="-10" dirty="0">
                <a:latin typeface="Comic Sans MS"/>
                <a:cs typeface="Comic Sans MS"/>
              </a:rPr>
              <a:t>coll</a:t>
            </a:r>
            <a:r>
              <a:rPr sz="2000" spc="-20" dirty="0">
                <a:latin typeface="Comic Sans MS"/>
                <a:cs typeface="Comic Sans MS"/>
              </a:rPr>
              <a:t>ide</a:t>
            </a:r>
            <a:r>
              <a:rPr sz="2000" spc="-10" dirty="0">
                <a:latin typeface="Comic Sans MS"/>
                <a:cs typeface="Comic Sans MS"/>
              </a:rPr>
              <a:t>s</a:t>
            </a:r>
            <a:r>
              <a:rPr sz="2000" spc="114" dirty="0">
                <a:latin typeface="Times New Roman"/>
                <a:cs typeface="Times New Roman"/>
              </a:rPr>
              <a:t> </a:t>
            </a:r>
            <a:r>
              <a:rPr sz="2000" spc="-15" dirty="0">
                <a:latin typeface="Comic Sans MS"/>
                <a:cs typeface="Comic Sans MS"/>
              </a:rPr>
              <a:t>with</a:t>
            </a:r>
            <a:r>
              <a:rPr sz="2000" spc="95" dirty="0">
                <a:latin typeface="Times New Roman"/>
                <a:cs typeface="Times New Roman"/>
              </a:rPr>
              <a:t> </a:t>
            </a:r>
            <a:r>
              <a:rPr sz="2000" spc="-25" dirty="0">
                <a:latin typeface="Comic Sans MS"/>
                <a:cs typeface="Comic Sans MS"/>
              </a:rPr>
              <a:t>o</a:t>
            </a:r>
            <a:r>
              <a:rPr sz="2000" spc="-20" dirty="0">
                <a:latin typeface="Comic Sans MS"/>
                <a:cs typeface="Comic Sans MS"/>
              </a:rPr>
              <a:t>the</a:t>
            </a:r>
            <a:r>
              <a:rPr sz="2000" spc="-10" dirty="0">
                <a:latin typeface="Comic Sans MS"/>
                <a:cs typeface="Comic Sans MS"/>
              </a:rPr>
              <a:t>r</a:t>
            </a:r>
            <a:r>
              <a:rPr sz="2000" spc="95" dirty="0">
                <a:latin typeface="Times New Roman"/>
                <a:cs typeface="Times New Roman"/>
              </a:rPr>
              <a:t> </a:t>
            </a:r>
            <a:r>
              <a:rPr sz="2000" spc="-20" dirty="0">
                <a:latin typeface="Comic Sans MS"/>
                <a:cs typeface="Comic Sans MS"/>
              </a:rPr>
              <a:t>frame</a:t>
            </a:r>
            <a:r>
              <a:rPr sz="2000" spc="-10" dirty="0">
                <a:latin typeface="Comic Sans MS"/>
                <a:cs typeface="Comic Sans MS"/>
              </a:rPr>
              <a:t>s</a:t>
            </a:r>
            <a:r>
              <a:rPr sz="2000" spc="114" dirty="0">
                <a:latin typeface="Times New Roman"/>
                <a:cs typeface="Times New Roman"/>
              </a:rPr>
              <a:t> </a:t>
            </a:r>
            <a:r>
              <a:rPr sz="2000" spc="-15" dirty="0">
                <a:latin typeface="Comic Sans MS"/>
                <a:cs typeface="Comic Sans MS"/>
              </a:rPr>
              <a:t>sent</a:t>
            </a:r>
            <a:r>
              <a:rPr sz="2000" spc="100"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5" dirty="0">
                <a:latin typeface="Comic Sans MS"/>
                <a:cs typeface="Comic Sans MS"/>
              </a:rPr>
              <a:t>[</a:t>
            </a:r>
            <a:r>
              <a:rPr sz="2000" spc="-5" dirty="0">
                <a:latin typeface="Comic Sans MS"/>
                <a:cs typeface="Comic Sans MS"/>
              </a:rPr>
              <a:t>t</a:t>
            </a:r>
            <a:r>
              <a:rPr sz="1950" spc="15" baseline="-21367" dirty="0">
                <a:latin typeface="Comic Sans MS"/>
                <a:cs typeface="Comic Sans MS"/>
              </a:rPr>
              <a:t>0</a:t>
            </a:r>
            <a:r>
              <a:rPr sz="2000" spc="-10" dirty="0">
                <a:latin typeface="Comic Sans MS"/>
                <a:cs typeface="Comic Sans MS"/>
              </a:rPr>
              <a:t>-</a:t>
            </a:r>
            <a:r>
              <a:rPr sz="2000" spc="-15" dirty="0">
                <a:latin typeface="Comic Sans MS"/>
                <a:cs typeface="Comic Sans MS"/>
              </a:rPr>
              <a:t>1,</a:t>
            </a:r>
            <a:r>
              <a:rPr sz="2000" spc="-10" dirty="0">
                <a:latin typeface="Comic Sans MS"/>
                <a:cs typeface="Comic Sans MS"/>
              </a:rPr>
              <a:t>t</a:t>
            </a:r>
            <a:r>
              <a:rPr sz="1950" spc="15" baseline="-21367" dirty="0">
                <a:latin typeface="Comic Sans MS"/>
                <a:cs typeface="Comic Sans MS"/>
              </a:rPr>
              <a:t>0</a:t>
            </a:r>
            <a:r>
              <a:rPr sz="2000" spc="-10" dirty="0">
                <a:latin typeface="Comic Sans MS"/>
                <a:cs typeface="Comic Sans MS"/>
              </a:rPr>
              <a:t>+1]</a:t>
            </a:r>
            <a:endParaRPr sz="2000">
              <a:latin typeface="Comic Sans MS"/>
              <a:cs typeface="Comic Sans MS"/>
            </a:endParaRPr>
          </a:p>
        </p:txBody>
      </p:sp>
      <p:sp>
        <p:nvSpPr>
          <p:cNvPr id="4" name="object 4"/>
          <p:cNvSpPr/>
          <p:nvPr/>
        </p:nvSpPr>
        <p:spPr>
          <a:xfrm>
            <a:off x="2057400" y="3838576"/>
            <a:ext cx="6280160" cy="2543175"/>
          </a:xfrm>
          <a:prstGeom prst="rect">
            <a:avLst/>
          </a:prstGeom>
          <a:blipFill>
            <a:blip r:embed="rId3" cstate="print"/>
            <a:stretch>
              <a:fillRect/>
            </a:stretch>
          </a:blipFill>
        </p:spPr>
        <p:txBody>
          <a:bodyPr wrap="square" lIns="0" tIns="0" rIns="0" bIns="0" rtlCol="0"/>
          <a:lstStyle/>
          <a:p>
            <a:endParaRPr/>
          </a:p>
        </p:txBody>
      </p:sp>
      <p:sp>
        <p:nvSpPr>
          <p:cNvPr id="6" name="Date Placeholder 5"/>
          <p:cNvSpPr>
            <a:spLocks noGrp="1"/>
          </p:cNvSpPr>
          <p:nvPr>
            <p:ph type="dt" sz="half" idx="10"/>
          </p:nvPr>
        </p:nvSpPr>
        <p:spPr/>
        <p:txBody>
          <a:bodyPr/>
          <a:lstStyle/>
          <a:p>
            <a:pPr>
              <a:defRPr/>
            </a:pPr>
            <a:fld id="{45C87B4D-C2AD-4B2E-A350-73C4C8F1FDE2}" type="datetime1">
              <a:rPr lang="en-US" smtClean="0"/>
              <a:t>8/1/2022</a:t>
            </a:fld>
            <a:endParaRPr lang="en-US"/>
          </a:p>
        </p:txBody>
      </p:sp>
      <p:sp>
        <p:nvSpPr>
          <p:cNvPr id="7" name="Slide Number Placeholder 6"/>
          <p:cNvSpPr>
            <a:spLocks noGrp="1"/>
          </p:cNvSpPr>
          <p:nvPr>
            <p:ph type="sldNum" sz="quarter" idx="12"/>
          </p:nvPr>
        </p:nvSpPr>
        <p:spPr/>
        <p:txBody>
          <a:bodyPr/>
          <a:lstStyle/>
          <a:p>
            <a:pPr>
              <a:defRPr/>
            </a:pPr>
            <a:fld id="{E4C85445-B2EB-477F-BE91-EE4EE8348091}" type="slidenum">
              <a:rPr lang="en-US" smtClean="0"/>
              <a:pPr>
                <a:defRPr/>
              </a:pPr>
              <a:t>34</a:t>
            </a:fld>
            <a:endParaRPr lang="en-US"/>
          </a:p>
        </p:txBody>
      </p:sp>
    </p:spTree>
    <p:extLst>
      <p:ext uri="{BB962C8B-B14F-4D97-AF65-F5344CB8AC3E}">
        <p14:creationId xmlns:p14="http://schemas.microsoft.com/office/powerpoint/2010/main" val="1217305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Pure Aloha efficiency</a:t>
            </a:r>
          </a:p>
        </p:txBody>
      </p:sp>
      <p:sp>
        <p:nvSpPr>
          <p:cNvPr id="3" name="object 3"/>
          <p:cNvSpPr txBox="1"/>
          <p:nvPr/>
        </p:nvSpPr>
        <p:spPr>
          <a:xfrm>
            <a:off x="2136140" y="1467650"/>
            <a:ext cx="7689850" cy="4237057"/>
          </a:xfrm>
          <a:prstGeom prst="rect">
            <a:avLst/>
          </a:prstGeom>
        </p:spPr>
        <p:txBody>
          <a:bodyPr vert="horz" wrap="square" lIns="0" tIns="0" rIns="0" bIns="0" rtlCol="0">
            <a:spAutoFit/>
          </a:bodyPr>
          <a:lstStyle/>
          <a:p>
            <a:pPr marL="12700"/>
            <a:r>
              <a:rPr sz="2000" spc="-10" dirty="0">
                <a:latin typeface="Comic Sans MS"/>
                <a:cs typeface="Comic Sans MS"/>
              </a:rPr>
              <a:t>P(suc</a:t>
            </a:r>
            <a:r>
              <a:rPr sz="2000" spc="-25" dirty="0">
                <a:latin typeface="Comic Sans MS"/>
                <a:cs typeface="Comic Sans MS"/>
              </a:rPr>
              <a:t>c</a:t>
            </a:r>
            <a:r>
              <a:rPr sz="2000" spc="-15" dirty="0">
                <a:latin typeface="Comic Sans MS"/>
                <a:cs typeface="Comic Sans MS"/>
              </a:rPr>
              <a:t>ess</a:t>
            </a:r>
            <a:r>
              <a:rPr sz="2000" spc="110" dirty="0">
                <a:latin typeface="Times New Roman"/>
                <a:cs typeface="Times New Roman"/>
              </a:rPr>
              <a:t> </a:t>
            </a:r>
            <a:r>
              <a:rPr sz="2000" spc="-20" dirty="0">
                <a:latin typeface="Comic Sans MS"/>
                <a:cs typeface="Comic Sans MS"/>
              </a:rPr>
              <a:t>b</a:t>
            </a:r>
            <a:r>
              <a:rPr sz="2000" spc="-15" dirty="0">
                <a:latin typeface="Comic Sans MS"/>
                <a:cs typeface="Comic Sans MS"/>
              </a:rPr>
              <a:t>y</a:t>
            </a:r>
            <a:r>
              <a:rPr sz="2000" spc="95" dirty="0">
                <a:latin typeface="Times New Roman"/>
                <a:cs typeface="Times New Roman"/>
              </a:rPr>
              <a:t> </a:t>
            </a:r>
            <a:r>
              <a:rPr sz="2000" spc="-10" dirty="0">
                <a:latin typeface="Comic Sans MS"/>
                <a:cs typeface="Comic Sans MS"/>
              </a:rPr>
              <a:t>given</a:t>
            </a:r>
            <a:r>
              <a:rPr sz="2000" spc="114" dirty="0">
                <a:latin typeface="Times New Roman"/>
                <a:cs typeface="Times New Roman"/>
              </a:rPr>
              <a:t> </a:t>
            </a:r>
            <a:r>
              <a:rPr sz="2000" spc="-20" dirty="0">
                <a:latin typeface="Comic Sans MS"/>
                <a:cs typeface="Comic Sans MS"/>
              </a:rPr>
              <a:t>node</a:t>
            </a:r>
            <a:r>
              <a:rPr sz="2000" spc="-10" dirty="0">
                <a:latin typeface="Comic Sans MS"/>
                <a:cs typeface="Comic Sans MS"/>
              </a:rPr>
              <a:t>)</a:t>
            </a:r>
            <a:r>
              <a:rPr sz="2000" spc="120" dirty="0">
                <a:latin typeface="Times New Roman"/>
                <a:cs typeface="Times New Roman"/>
              </a:rPr>
              <a:t> </a:t>
            </a:r>
            <a:r>
              <a:rPr sz="2000" spc="-15" dirty="0">
                <a:latin typeface="Comic Sans MS"/>
                <a:cs typeface="Comic Sans MS"/>
              </a:rPr>
              <a:t>=</a:t>
            </a:r>
            <a:r>
              <a:rPr sz="2000" spc="105" dirty="0">
                <a:latin typeface="Times New Roman"/>
                <a:cs typeface="Times New Roman"/>
              </a:rPr>
              <a:t> </a:t>
            </a:r>
            <a:r>
              <a:rPr sz="2000" spc="-15" dirty="0">
                <a:latin typeface="Comic Sans MS"/>
                <a:cs typeface="Comic Sans MS"/>
              </a:rPr>
              <a:t>P(node</a:t>
            </a:r>
            <a:r>
              <a:rPr sz="2000" spc="100" dirty="0">
                <a:latin typeface="Times New Roman"/>
                <a:cs typeface="Times New Roman"/>
              </a:rPr>
              <a:t> </a:t>
            </a:r>
            <a:r>
              <a:rPr sz="2000" spc="-15" dirty="0">
                <a:latin typeface="Comic Sans MS"/>
                <a:cs typeface="Comic Sans MS"/>
              </a:rPr>
              <a:t>transmits</a:t>
            </a:r>
            <a:r>
              <a:rPr sz="2000" spc="-10" dirty="0">
                <a:latin typeface="Comic Sans MS"/>
                <a:cs typeface="Comic Sans MS"/>
              </a:rPr>
              <a:t>)</a:t>
            </a:r>
            <a:r>
              <a:rPr sz="2000" spc="125" dirty="0">
                <a:latin typeface="Times New Roman"/>
                <a:cs typeface="Times New Roman"/>
              </a:rPr>
              <a:t> </a:t>
            </a:r>
            <a:r>
              <a:rPr sz="2775" baseline="13513" dirty="0">
                <a:latin typeface="Comic Sans MS"/>
                <a:cs typeface="Comic Sans MS"/>
              </a:rPr>
              <a:t>.</a:t>
            </a:r>
            <a:endParaRPr sz="2775" baseline="13513">
              <a:latin typeface="Comic Sans MS"/>
              <a:cs typeface="Comic Sans MS"/>
            </a:endParaRPr>
          </a:p>
          <a:p>
            <a:pPr marL="3136900">
              <a:spcBef>
                <a:spcPts val="1630"/>
              </a:spcBef>
            </a:pPr>
            <a:r>
              <a:rPr sz="2000" spc="-10" dirty="0">
                <a:latin typeface="Comic Sans MS"/>
                <a:cs typeface="Comic Sans MS"/>
              </a:rPr>
              <a:t>P(no</a:t>
            </a:r>
            <a:r>
              <a:rPr sz="2000" spc="95" dirty="0">
                <a:latin typeface="Times New Roman"/>
                <a:cs typeface="Times New Roman"/>
              </a:rPr>
              <a:t> </a:t>
            </a:r>
            <a:r>
              <a:rPr sz="2000" spc="-15" dirty="0">
                <a:latin typeface="Comic Sans MS"/>
                <a:cs typeface="Comic Sans MS"/>
              </a:rPr>
              <a:t>other</a:t>
            </a:r>
            <a:r>
              <a:rPr sz="2000" spc="95"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14" dirty="0">
                <a:latin typeface="Times New Roman"/>
                <a:cs typeface="Times New Roman"/>
              </a:rPr>
              <a:t> </a:t>
            </a:r>
            <a:r>
              <a:rPr sz="2000" spc="-15" dirty="0">
                <a:latin typeface="Comic Sans MS"/>
                <a:cs typeface="Comic Sans MS"/>
              </a:rPr>
              <a:t>transmit</a:t>
            </a:r>
            <a:r>
              <a:rPr sz="2000" spc="-10" dirty="0">
                <a:latin typeface="Comic Sans MS"/>
                <a:cs typeface="Comic Sans MS"/>
              </a:rPr>
              <a:t>s</a:t>
            </a:r>
            <a:r>
              <a:rPr sz="2000" spc="110" dirty="0">
                <a:latin typeface="Times New Roman"/>
                <a:cs typeface="Times New Roman"/>
              </a:rPr>
              <a:t> </a:t>
            </a:r>
            <a:r>
              <a:rPr sz="2000" spc="-15" dirty="0">
                <a:latin typeface="Comic Sans MS"/>
                <a:cs typeface="Comic Sans MS"/>
              </a:rPr>
              <a:t>in</a:t>
            </a:r>
            <a:r>
              <a:rPr sz="2000" spc="100" dirty="0">
                <a:latin typeface="Times New Roman"/>
                <a:cs typeface="Times New Roman"/>
              </a:rPr>
              <a:t> </a:t>
            </a:r>
            <a:r>
              <a:rPr sz="2000" spc="-15" dirty="0">
                <a:latin typeface="Comic Sans MS"/>
                <a:cs typeface="Comic Sans MS"/>
              </a:rPr>
              <a:t>[</a:t>
            </a:r>
            <a:r>
              <a:rPr sz="2000" spc="-10" dirty="0">
                <a:latin typeface="Comic Sans MS"/>
                <a:cs typeface="Comic Sans MS"/>
              </a:rPr>
              <a:t>p</a:t>
            </a:r>
            <a:r>
              <a:rPr sz="1950" spc="15" baseline="-21367" dirty="0">
                <a:latin typeface="Comic Sans MS"/>
                <a:cs typeface="Comic Sans MS"/>
              </a:rPr>
              <a:t>0</a:t>
            </a:r>
            <a:r>
              <a:rPr sz="2000" spc="-10" dirty="0">
                <a:latin typeface="Comic Sans MS"/>
                <a:cs typeface="Comic Sans MS"/>
              </a:rPr>
              <a:t>-</a:t>
            </a:r>
            <a:r>
              <a:rPr sz="2000" spc="-15" dirty="0">
                <a:latin typeface="Comic Sans MS"/>
                <a:cs typeface="Comic Sans MS"/>
              </a:rPr>
              <a:t>1,p</a:t>
            </a:r>
            <a:r>
              <a:rPr sz="1950" spc="15" baseline="-21367" dirty="0">
                <a:latin typeface="Comic Sans MS"/>
                <a:cs typeface="Comic Sans MS"/>
              </a:rPr>
              <a:t>0</a:t>
            </a:r>
            <a:r>
              <a:rPr sz="2000" dirty="0">
                <a:latin typeface="Comic Sans MS"/>
                <a:cs typeface="Comic Sans MS"/>
              </a:rPr>
              <a:t>]</a:t>
            </a:r>
            <a:r>
              <a:rPr sz="2000" spc="120" dirty="0">
                <a:latin typeface="Times New Roman"/>
                <a:cs typeface="Times New Roman"/>
              </a:rPr>
              <a:t> </a:t>
            </a:r>
            <a:r>
              <a:rPr sz="2775" baseline="13513" dirty="0">
                <a:latin typeface="Comic Sans MS"/>
                <a:cs typeface="Comic Sans MS"/>
              </a:rPr>
              <a:t>.</a:t>
            </a:r>
            <a:endParaRPr sz="2775" baseline="13513">
              <a:latin typeface="Comic Sans MS"/>
              <a:cs typeface="Comic Sans MS"/>
            </a:endParaRPr>
          </a:p>
          <a:p>
            <a:pPr marL="3136900">
              <a:spcBef>
                <a:spcPts val="675"/>
              </a:spcBef>
            </a:pPr>
            <a:r>
              <a:rPr sz="2000" spc="-10" dirty="0">
                <a:latin typeface="Comic Sans MS"/>
                <a:cs typeface="Comic Sans MS"/>
              </a:rPr>
              <a:t>P(no</a:t>
            </a:r>
            <a:r>
              <a:rPr sz="2000" spc="95" dirty="0">
                <a:latin typeface="Times New Roman"/>
                <a:cs typeface="Times New Roman"/>
              </a:rPr>
              <a:t> </a:t>
            </a:r>
            <a:r>
              <a:rPr sz="2000" spc="-15" dirty="0">
                <a:latin typeface="Comic Sans MS"/>
                <a:cs typeface="Comic Sans MS"/>
              </a:rPr>
              <a:t>other</a:t>
            </a:r>
            <a:r>
              <a:rPr sz="2000" spc="95"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14" dirty="0">
                <a:latin typeface="Times New Roman"/>
                <a:cs typeface="Times New Roman"/>
              </a:rPr>
              <a:t> </a:t>
            </a:r>
            <a:r>
              <a:rPr sz="2000" spc="-15" dirty="0">
                <a:latin typeface="Comic Sans MS"/>
                <a:cs typeface="Comic Sans MS"/>
              </a:rPr>
              <a:t>transmit</a:t>
            </a:r>
            <a:r>
              <a:rPr sz="2000" spc="-10" dirty="0">
                <a:latin typeface="Comic Sans MS"/>
                <a:cs typeface="Comic Sans MS"/>
              </a:rPr>
              <a:t>s</a:t>
            </a:r>
            <a:r>
              <a:rPr sz="2000" spc="110" dirty="0">
                <a:latin typeface="Times New Roman"/>
                <a:cs typeface="Times New Roman"/>
              </a:rPr>
              <a:t> </a:t>
            </a:r>
            <a:r>
              <a:rPr sz="2000" spc="-15" dirty="0">
                <a:latin typeface="Comic Sans MS"/>
                <a:cs typeface="Comic Sans MS"/>
              </a:rPr>
              <a:t>in</a:t>
            </a:r>
            <a:r>
              <a:rPr sz="2000" spc="100" dirty="0">
                <a:latin typeface="Times New Roman"/>
                <a:cs typeface="Times New Roman"/>
              </a:rPr>
              <a:t> </a:t>
            </a:r>
            <a:r>
              <a:rPr sz="2000" spc="-15" dirty="0">
                <a:latin typeface="Comic Sans MS"/>
                <a:cs typeface="Comic Sans MS"/>
              </a:rPr>
              <a:t>[</a:t>
            </a:r>
            <a:r>
              <a:rPr sz="2000" spc="-10" dirty="0">
                <a:latin typeface="Comic Sans MS"/>
                <a:cs typeface="Comic Sans MS"/>
              </a:rPr>
              <a:t>p</a:t>
            </a:r>
            <a:r>
              <a:rPr sz="1950" spc="15" baseline="-21367" dirty="0">
                <a:latin typeface="Comic Sans MS"/>
                <a:cs typeface="Comic Sans MS"/>
              </a:rPr>
              <a:t>0</a:t>
            </a:r>
            <a:r>
              <a:rPr sz="2000" spc="-10" dirty="0">
                <a:latin typeface="Comic Sans MS"/>
                <a:cs typeface="Comic Sans MS"/>
              </a:rPr>
              <a:t>-</a:t>
            </a:r>
            <a:r>
              <a:rPr sz="2000" spc="-15" dirty="0">
                <a:latin typeface="Comic Sans MS"/>
                <a:cs typeface="Comic Sans MS"/>
              </a:rPr>
              <a:t>1,p</a:t>
            </a:r>
            <a:r>
              <a:rPr sz="1950" spc="15" baseline="-21367" dirty="0">
                <a:latin typeface="Comic Sans MS"/>
                <a:cs typeface="Comic Sans MS"/>
              </a:rPr>
              <a:t>0</a:t>
            </a:r>
            <a:r>
              <a:rPr sz="2000" dirty="0">
                <a:latin typeface="Comic Sans MS"/>
                <a:cs typeface="Comic Sans MS"/>
              </a:rPr>
              <a:t>]</a:t>
            </a:r>
            <a:endParaRPr sz="2000">
              <a:latin typeface="Comic Sans MS"/>
              <a:cs typeface="Comic Sans MS"/>
            </a:endParaRPr>
          </a:p>
          <a:p>
            <a:pPr marL="2908300">
              <a:spcBef>
                <a:spcPts val="480"/>
              </a:spcBef>
            </a:pPr>
            <a:r>
              <a:rPr sz="2000" spc="-15" dirty="0">
                <a:latin typeface="Comic Sans MS"/>
                <a:cs typeface="Comic Sans MS"/>
              </a:rPr>
              <a:t>=</a:t>
            </a:r>
            <a:r>
              <a:rPr sz="2000" spc="105" dirty="0">
                <a:latin typeface="Times New Roman"/>
                <a:cs typeface="Times New Roman"/>
              </a:rPr>
              <a:t> </a:t>
            </a:r>
            <a:r>
              <a:rPr sz="2000" spc="-15" dirty="0">
                <a:latin typeface="Comic Sans MS"/>
                <a:cs typeface="Comic Sans MS"/>
              </a:rPr>
              <a:t>p</a:t>
            </a:r>
            <a:r>
              <a:rPr sz="2000" spc="105" dirty="0">
                <a:latin typeface="Times New Roman"/>
                <a:cs typeface="Times New Roman"/>
              </a:rPr>
              <a:t> </a:t>
            </a:r>
            <a:r>
              <a:rPr sz="2775" baseline="13513" dirty="0">
                <a:latin typeface="Comic Sans MS"/>
                <a:cs typeface="Comic Sans MS"/>
              </a:rPr>
              <a:t>.</a:t>
            </a:r>
            <a:r>
              <a:rPr sz="2775" spc="142" baseline="13513" dirty="0">
                <a:latin typeface="Times New Roman"/>
                <a:cs typeface="Times New Roman"/>
              </a:rPr>
              <a:t> </a:t>
            </a:r>
            <a:r>
              <a:rPr sz="2000" spc="-10" dirty="0">
                <a:latin typeface="Comic Sans MS"/>
                <a:cs typeface="Comic Sans MS"/>
              </a:rPr>
              <a:t>(1-</a:t>
            </a:r>
            <a:r>
              <a:rPr sz="2000" spc="-20" dirty="0">
                <a:latin typeface="Comic Sans MS"/>
                <a:cs typeface="Comic Sans MS"/>
              </a:rPr>
              <a:t>p</a:t>
            </a:r>
            <a:r>
              <a:rPr sz="2000" spc="-10" dirty="0">
                <a:latin typeface="Comic Sans MS"/>
                <a:cs typeface="Comic Sans MS"/>
              </a:rPr>
              <a:t>)</a:t>
            </a:r>
            <a:r>
              <a:rPr sz="1950" b="1" spc="22" baseline="25641" dirty="0">
                <a:latin typeface="Comic Sans MS"/>
                <a:cs typeface="Comic Sans MS"/>
              </a:rPr>
              <a:t>N-1</a:t>
            </a:r>
            <a:r>
              <a:rPr sz="1950" b="1" baseline="25641" dirty="0">
                <a:latin typeface="Times New Roman"/>
                <a:cs typeface="Times New Roman"/>
              </a:rPr>
              <a:t> </a:t>
            </a:r>
            <a:r>
              <a:rPr sz="1950" b="1" spc="-97" baseline="25641" dirty="0">
                <a:latin typeface="Times New Roman"/>
                <a:cs typeface="Times New Roman"/>
              </a:rPr>
              <a:t> </a:t>
            </a:r>
            <a:r>
              <a:rPr sz="2775" baseline="13513" dirty="0">
                <a:latin typeface="Comic Sans MS"/>
                <a:cs typeface="Comic Sans MS"/>
              </a:rPr>
              <a:t>.</a:t>
            </a:r>
            <a:r>
              <a:rPr sz="2775" spc="142" baseline="13513" dirty="0">
                <a:latin typeface="Times New Roman"/>
                <a:cs typeface="Times New Roman"/>
              </a:rPr>
              <a:t> </a:t>
            </a:r>
            <a:r>
              <a:rPr sz="2000" spc="-10" dirty="0">
                <a:latin typeface="Comic Sans MS"/>
                <a:cs typeface="Comic Sans MS"/>
              </a:rPr>
              <a:t>(1-</a:t>
            </a:r>
            <a:r>
              <a:rPr sz="2000" spc="-20" dirty="0">
                <a:latin typeface="Comic Sans MS"/>
                <a:cs typeface="Comic Sans MS"/>
              </a:rPr>
              <a:t>p</a:t>
            </a:r>
            <a:r>
              <a:rPr sz="2000" spc="-10" dirty="0">
                <a:latin typeface="Comic Sans MS"/>
                <a:cs typeface="Comic Sans MS"/>
              </a:rPr>
              <a:t>)</a:t>
            </a:r>
            <a:r>
              <a:rPr sz="1950" b="1" spc="22" baseline="25641" dirty="0">
                <a:latin typeface="Comic Sans MS"/>
                <a:cs typeface="Comic Sans MS"/>
              </a:rPr>
              <a:t>N-1</a:t>
            </a:r>
            <a:endParaRPr sz="1950" baseline="25641">
              <a:latin typeface="Comic Sans MS"/>
              <a:cs typeface="Comic Sans MS"/>
            </a:endParaRPr>
          </a:p>
          <a:p>
            <a:pPr marR="93345" algn="ctr">
              <a:spcBef>
                <a:spcPts val="1435"/>
              </a:spcBef>
            </a:pPr>
            <a:r>
              <a:rPr sz="2000" b="1" spc="-15" dirty="0">
                <a:latin typeface="Comic Sans MS"/>
                <a:cs typeface="Comic Sans MS"/>
              </a:rPr>
              <a:t>=</a:t>
            </a:r>
            <a:r>
              <a:rPr sz="2000" b="1" spc="-15" dirty="0">
                <a:latin typeface="Times New Roman"/>
                <a:cs typeface="Times New Roman"/>
              </a:rPr>
              <a:t> </a:t>
            </a:r>
            <a:r>
              <a:rPr sz="2000" b="1" spc="-135" dirty="0">
                <a:latin typeface="Times New Roman"/>
                <a:cs typeface="Times New Roman"/>
              </a:rPr>
              <a:t> </a:t>
            </a:r>
            <a:r>
              <a:rPr sz="2000" spc="-15" dirty="0">
                <a:latin typeface="Comic Sans MS"/>
                <a:cs typeface="Comic Sans MS"/>
              </a:rPr>
              <a:t>p</a:t>
            </a:r>
            <a:r>
              <a:rPr sz="2000" spc="105" dirty="0">
                <a:latin typeface="Times New Roman"/>
                <a:cs typeface="Times New Roman"/>
              </a:rPr>
              <a:t> </a:t>
            </a:r>
            <a:r>
              <a:rPr sz="2775" baseline="13513" dirty="0">
                <a:latin typeface="Comic Sans MS"/>
                <a:cs typeface="Comic Sans MS"/>
              </a:rPr>
              <a:t>.</a:t>
            </a:r>
            <a:r>
              <a:rPr sz="2775" spc="142" baseline="13513" dirty="0">
                <a:latin typeface="Times New Roman"/>
                <a:cs typeface="Times New Roman"/>
              </a:rPr>
              <a:t> </a:t>
            </a:r>
            <a:r>
              <a:rPr sz="2000" spc="-10" dirty="0">
                <a:latin typeface="Comic Sans MS"/>
                <a:cs typeface="Comic Sans MS"/>
              </a:rPr>
              <a:t>(1-</a:t>
            </a:r>
            <a:r>
              <a:rPr sz="2000" spc="-20" dirty="0">
                <a:latin typeface="Comic Sans MS"/>
                <a:cs typeface="Comic Sans MS"/>
              </a:rPr>
              <a:t>p</a:t>
            </a:r>
            <a:r>
              <a:rPr sz="2000" spc="-10" dirty="0">
                <a:latin typeface="Comic Sans MS"/>
                <a:cs typeface="Comic Sans MS"/>
              </a:rPr>
              <a:t>)</a:t>
            </a:r>
            <a:r>
              <a:rPr sz="1950" b="1" spc="15" baseline="25641" dirty="0">
                <a:latin typeface="Comic Sans MS"/>
                <a:cs typeface="Comic Sans MS"/>
              </a:rPr>
              <a:t>2(N</a:t>
            </a:r>
            <a:r>
              <a:rPr sz="1950" b="1" spc="22" baseline="25641" dirty="0">
                <a:latin typeface="Comic Sans MS"/>
                <a:cs typeface="Comic Sans MS"/>
              </a:rPr>
              <a:t>-</a:t>
            </a:r>
            <a:r>
              <a:rPr sz="1950" b="1" spc="7" baseline="25641" dirty="0">
                <a:latin typeface="Comic Sans MS"/>
                <a:cs typeface="Comic Sans MS"/>
              </a:rPr>
              <a:t>1)</a:t>
            </a:r>
            <a:endParaRPr sz="1950" baseline="25641">
              <a:latin typeface="Comic Sans MS"/>
              <a:cs typeface="Comic Sans MS"/>
            </a:endParaRPr>
          </a:p>
          <a:p>
            <a:pPr>
              <a:spcBef>
                <a:spcPts val="37"/>
              </a:spcBef>
            </a:pPr>
            <a:endParaRPr sz="2500">
              <a:latin typeface="Times New Roman"/>
              <a:cs typeface="Times New Roman"/>
            </a:endParaRPr>
          </a:p>
          <a:p>
            <a:pPr marL="2156460"/>
            <a:r>
              <a:rPr sz="1850" dirty="0">
                <a:latin typeface="Comic Sans MS"/>
                <a:cs typeface="Comic Sans MS"/>
              </a:rPr>
              <a:t>…</a:t>
            </a:r>
            <a:r>
              <a:rPr sz="1850" spc="5" dirty="0">
                <a:latin typeface="Comic Sans MS"/>
                <a:cs typeface="Comic Sans MS"/>
              </a:rPr>
              <a:t> </a:t>
            </a:r>
            <a:r>
              <a:rPr sz="1850" dirty="0">
                <a:latin typeface="Comic Sans MS"/>
                <a:cs typeface="Comic Sans MS"/>
              </a:rPr>
              <a:t>cho</a:t>
            </a:r>
            <a:r>
              <a:rPr sz="1850" spc="5" dirty="0">
                <a:latin typeface="Comic Sans MS"/>
                <a:cs typeface="Comic Sans MS"/>
              </a:rPr>
              <a:t>o</a:t>
            </a:r>
            <a:r>
              <a:rPr sz="1850" dirty="0">
                <a:latin typeface="Comic Sans MS"/>
                <a:cs typeface="Comic Sans MS"/>
              </a:rPr>
              <a:t>sing</a:t>
            </a:r>
            <a:r>
              <a:rPr sz="1850" spc="10" dirty="0">
                <a:latin typeface="Comic Sans MS"/>
                <a:cs typeface="Comic Sans MS"/>
              </a:rPr>
              <a:t> </a:t>
            </a:r>
            <a:r>
              <a:rPr sz="1850" dirty="0">
                <a:latin typeface="Comic Sans MS"/>
                <a:cs typeface="Comic Sans MS"/>
              </a:rPr>
              <a:t>optim</a:t>
            </a:r>
            <a:r>
              <a:rPr sz="1850" spc="5" dirty="0">
                <a:latin typeface="Comic Sans MS"/>
                <a:cs typeface="Comic Sans MS"/>
              </a:rPr>
              <a:t>u</a:t>
            </a:r>
            <a:r>
              <a:rPr sz="1850" dirty="0">
                <a:latin typeface="Comic Sans MS"/>
                <a:cs typeface="Comic Sans MS"/>
              </a:rPr>
              <a:t>m</a:t>
            </a:r>
            <a:r>
              <a:rPr sz="1850" spc="10" dirty="0">
                <a:latin typeface="Comic Sans MS"/>
                <a:cs typeface="Comic Sans MS"/>
              </a:rPr>
              <a:t> </a:t>
            </a:r>
            <a:r>
              <a:rPr sz="1850" dirty="0">
                <a:latin typeface="Comic Sans MS"/>
                <a:cs typeface="Comic Sans MS"/>
              </a:rPr>
              <a:t>p and</a:t>
            </a:r>
            <a:r>
              <a:rPr sz="1850" spc="10" dirty="0">
                <a:latin typeface="Comic Sans MS"/>
                <a:cs typeface="Comic Sans MS"/>
              </a:rPr>
              <a:t> </a:t>
            </a:r>
            <a:r>
              <a:rPr sz="1850" dirty="0">
                <a:latin typeface="Comic Sans MS"/>
                <a:cs typeface="Comic Sans MS"/>
              </a:rPr>
              <a:t>then l</a:t>
            </a:r>
            <a:r>
              <a:rPr sz="1850" spc="-10" dirty="0">
                <a:latin typeface="Comic Sans MS"/>
                <a:cs typeface="Comic Sans MS"/>
              </a:rPr>
              <a:t>e</a:t>
            </a:r>
            <a:r>
              <a:rPr sz="1850" dirty="0">
                <a:latin typeface="Comic Sans MS"/>
                <a:cs typeface="Comic Sans MS"/>
              </a:rPr>
              <a:t>tting n</a:t>
            </a:r>
            <a:r>
              <a:rPr sz="1850" spc="20" dirty="0">
                <a:latin typeface="Comic Sans MS"/>
                <a:cs typeface="Comic Sans MS"/>
              </a:rPr>
              <a:t> </a:t>
            </a:r>
            <a:r>
              <a:rPr sz="1850" dirty="0">
                <a:latin typeface="Comic Sans MS"/>
                <a:cs typeface="Comic Sans MS"/>
              </a:rPr>
              <a:t>-&gt;</a:t>
            </a:r>
            <a:r>
              <a:rPr sz="1850" spc="90" dirty="0">
                <a:latin typeface="Times New Roman"/>
                <a:cs typeface="Times New Roman"/>
              </a:rPr>
              <a:t> </a:t>
            </a:r>
            <a:r>
              <a:rPr sz="1850" spc="-5" dirty="0">
                <a:latin typeface="Comic Sans MS"/>
                <a:cs typeface="Comic Sans MS"/>
              </a:rPr>
              <a:t>inf</a:t>
            </a:r>
            <a:r>
              <a:rPr sz="1850" dirty="0">
                <a:latin typeface="Comic Sans MS"/>
                <a:cs typeface="Comic Sans MS"/>
              </a:rPr>
              <a:t>ty</a:t>
            </a:r>
            <a:r>
              <a:rPr sz="1850" spc="95" dirty="0">
                <a:latin typeface="Times New Roman"/>
                <a:cs typeface="Times New Roman"/>
              </a:rPr>
              <a:t> </a:t>
            </a:r>
            <a:r>
              <a:rPr sz="1850" dirty="0">
                <a:latin typeface="Comic Sans MS"/>
                <a:cs typeface="Comic Sans MS"/>
              </a:rPr>
              <a:t>...</a:t>
            </a:r>
            <a:endParaRPr sz="1850">
              <a:latin typeface="Comic Sans MS"/>
              <a:cs typeface="Comic Sans MS"/>
            </a:endParaRPr>
          </a:p>
          <a:p>
            <a:pPr>
              <a:spcBef>
                <a:spcPts val="14"/>
              </a:spcBef>
            </a:pPr>
            <a:endParaRPr sz="2450">
              <a:latin typeface="Times New Roman"/>
              <a:cs typeface="Times New Roman"/>
            </a:endParaRPr>
          </a:p>
          <a:p>
            <a:pPr marR="384810" algn="ctr"/>
            <a:r>
              <a:rPr sz="1850" dirty="0">
                <a:latin typeface="Comic Sans MS"/>
                <a:cs typeface="Comic Sans MS"/>
              </a:rPr>
              <a:t>=</a:t>
            </a:r>
            <a:r>
              <a:rPr sz="1850" spc="95" dirty="0">
                <a:latin typeface="Times New Roman"/>
                <a:cs typeface="Times New Roman"/>
              </a:rPr>
              <a:t> </a:t>
            </a:r>
            <a:r>
              <a:rPr sz="1850" spc="-5" dirty="0">
                <a:latin typeface="Comic Sans MS"/>
                <a:cs typeface="Comic Sans MS"/>
              </a:rPr>
              <a:t>1/(2e</a:t>
            </a:r>
            <a:r>
              <a:rPr sz="1850" dirty="0">
                <a:latin typeface="Comic Sans MS"/>
                <a:cs typeface="Comic Sans MS"/>
              </a:rPr>
              <a:t>)</a:t>
            </a:r>
            <a:r>
              <a:rPr sz="1850" spc="105" dirty="0">
                <a:latin typeface="Times New Roman"/>
                <a:cs typeface="Times New Roman"/>
              </a:rPr>
              <a:t> </a:t>
            </a:r>
            <a:r>
              <a:rPr sz="1850" dirty="0">
                <a:latin typeface="Comic Sans MS"/>
                <a:cs typeface="Comic Sans MS"/>
              </a:rPr>
              <a:t>=</a:t>
            </a:r>
            <a:r>
              <a:rPr sz="1850" spc="95" dirty="0">
                <a:latin typeface="Times New Roman"/>
                <a:cs typeface="Times New Roman"/>
              </a:rPr>
              <a:t> </a:t>
            </a:r>
            <a:r>
              <a:rPr sz="1850" dirty="0">
                <a:latin typeface="Comic Sans MS"/>
                <a:cs typeface="Comic Sans MS"/>
              </a:rPr>
              <a:t>.18</a:t>
            </a:r>
            <a:endParaRPr sz="1850">
              <a:latin typeface="Comic Sans MS"/>
              <a:cs typeface="Comic Sans MS"/>
            </a:endParaRPr>
          </a:p>
          <a:p>
            <a:pPr>
              <a:lnSpc>
                <a:spcPct val="100000"/>
              </a:lnSpc>
            </a:pPr>
            <a:endParaRPr>
              <a:latin typeface="Times New Roman"/>
              <a:cs typeface="Times New Roman"/>
            </a:endParaRPr>
          </a:p>
          <a:p>
            <a:pPr marL="1701800">
              <a:spcBef>
                <a:spcPts val="1345"/>
              </a:spcBef>
            </a:pPr>
            <a:r>
              <a:rPr sz="2400" dirty="0">
                <a:solidFill>
                  <a:srgbClr val="FF0000"/>
                </a:solidFill>
                <a:latin typeface="Comic Sans MS"/>
                <a:cs typeface="Comic Sans MS"/>
              </a:rPr>
              <a:t>even</a:t>
            </a:r>
            <a:r>
              <a:rPr sz="2400" spc="100" dirty="0">
                <a:solidFill>
                  <a:srgbClr val="FF0000"/>
                </a:solidFill>
                <a:latin typeface="Times New Roman"/>
                <a:cs typeface="Times New Roman"/>
              </a:rPr>
              <a:t> </a:t>
            </a:r>
            <a:r>
              <a:rPr sz="2500" spc="-60" dirty="0">
                <a:solidFill>
                  <a:srgbClr val="FF0000"/>
                </a:solidFill>
                <a:latin typeface="Comic Sans MS"/>
                <a:cs typeface="Comic Sans MS"/>
              </a:rPr>
              <a:t>wors</a:t>
            </a:r>
            <a:r>
              <a:rPr sz="2500" spc="-55" dirty="0">
                <a:solidFill>
                  <a:srgbClr val="FF0000"/>
                </a:solidFill>
                <a:latin typeface="Comic Sans MS"/>
                <a:cs typeface="Comic Sans MS"/>
              </a:rPr>
              <a:t>e</a:t>
            </a:r>
            <a:r>
              <a:rPr sz="2500" spc="75" dirty="0">
                <a:solidFill>
                  <a:srgbClr val="FF0000"/>
                </a:solidFill>
                <a:latin typeface="Times New Roman"/>
                <a:cs typeface="Times New Roman"/>
              </a:rPr>
              <a:t> </a:t>
            </a:r>
            <a:r>
              <a:rPr sz="2400" spc="-20" dirty="0">
                <a:solidFill>
                  <a:srgbClr val="FF0000"/>
                </a:solidFill>
                <a:latin typeface="Comic Sans MS"/>
                <a:cs typeface="Comic Sans MS"/>
              </a:rPr>
              <a:t>tha</a:t>
            </a:r>
            <a:r>
              <a:rPr sz="2400" spc="-15" dirty="0">
                <a:solidFill>
                  <a:srgbClr val="FF0000"/>
                </a:solidFill>
                <a:latin typeface="Comic Sans MS"/>
                <a:cs typeface="Comic Sans MS"/>
              </a:rPr>
              <a:t>n</a:t>
            </a:r>
            <a:r>
              <a:rPr sz="2400" spc="110" dirty="0">
                <a:solidFill>
                  <a:srgbClr val="FF0000"/>
                </a:solidFill>
                <a:latin typeface="Times New Roman"/>
                <a:cs typeface="Times New Roman"/>
              </a:rPr>
              <a:t> </a:t>
            </a:r>
            <a:r>
              <a:rPr sz="2400" dirty="0">
                <a:solidFill>
                  <a:srgbClr val="FF0000"/>
                </a:solidFill>
                <a:latin typeface="Comic Sans MS"/>
                <a:cs typeface="Comic Sans MS"/>
              </a:rPr>
              <a:t>slotted</a:t>
            </a:r>
            <a:r>
              <a:rPr sz="2400" spc="90" dirty="0">
                <a:solidFill>
                  <a:srgbClr val="FF0000"/>
                </a:solidFill>
                <a:latin typeface="Times New Roman"/>
                <a:cs typeface="Times New Roman"/>
              </a:rPr>
              <a:t> </a:t>
            </a:r>
            <a:r>
              <a:rPr sz="2400" spc="-20" dirty="0">
                <a:solidFill>
                  <a:srgbClr val="FF0000"/>
                </a:solidFill>
                <a:latin typeface="Comic Sans MS"/>
                <a:cs typeface="Comic Sans MS"/>
              </a:rPr>
              <a:t>Aloha!</a:t>
            </a:r>
            <a:endParaRPr sz="2400">
              <a:latin typeface="Comic Sans MS"/>
              <a:cs typeface="Comic Sans MS"/>
            </a:endParaRPr>
          </a:p>
        </p:txBody>
      </p:sp>
      <p:sp>
        <p:nvSpPr>
          <p:cNvPr id="5" name="Date Placeholder 4"/>
          <p:cNvSpPr>
            <a:spLocks noGrp="1"/>
          </p:cNvSpPr>
          <p:nvPr>
            <p:ph type="dt" sz="half" idx="10"/>
          </p:nvPr>
        </p:nvSpPr>
        <p:spPr/>
        <p:txBody>
          <a:bodyPr/>
          <a:lstStyle/>
          <a:p>
            <a:pPr>
              <a:defRPr/>
            </a:pPr>
            <a:fld id="{D615DC5D-23AA-4E96-A248-8DF79548F9F2}" type="datetime1">
              <a:rPr lang="en-US" smtClean="0"/>
              <a:t>8/1/2022</a:t>
            </a:fld>
            <a:endParaRPr lang="en-US"/>
          </a:p>
        </p:txBody>
      </p:sp>
      <p:sp>
        <p:nvSpPr>
          <p:cNvPr id="7" name="Slide Number Placeholder 6"/>
          <p:cNvSpPr>
            <a:spLocks noGrp="1"/>
          </p:cNvSpPr>
          <p:nvPr>
            <p:ph type="sldNum" sz="quarter" idx="12"/>
          </p:nvPr>
        </p:nvSpPr>
        <p:spPr/>
        <p:txBody>
          <a:bodyPr/>
          <a:lstStyle/>
          <a:p>
            <a:pPr>
              <a:defRPr/>
            </a:pPr>
            <a:fld id="{E4C85445-B2EB-477F-BE91-EE4EE8348091}" type="slidenum">
              <a:rPr lang="en-US" smtClean="0"/>
              <a:pPr>
                <a:defRPr/>
              </a:pPr>
              <a:t>35</a:t>
            </a:fld>
            <a:endParaRPr lang="en-US"/>
          </a:p>
        </p:txBody>
      </p:sp>
    </p:spTree>
    <p:extLst>
      <p:ext uri="{BB962C8B-B14F-4D97-AF65-F5344CB8AC3E}">
        <p14:creationId xmlns:p14="http://schemas.microsoft.com/office/powerpoint/2010/main" val="91531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sz="3200" dirty="0"/>
              <a:t>CSMA (Carrier Sense Multiple Access)</a:t>
            </a:r>
          </a:p>
        </p:txBody>
      </p:sp>
      <p:sp>
        <p:nvSpPr>
          <p:cNvPr id="3" name="object 3"/>
          <p:cNvSpPr txBox="1"/>
          <p:nvPr/>
        </p:nvSpPr>
        <p:spPr>
          <a:xfrm>
            <a:off x="2136140" y="1870764"/>
            <a:ext cx="6490970" cy="2477601"/>
          </a:xfrm>
          <a:prstGeom prst="rect">
            <a:avLst/>
          </a:prstGeom>
        </p:spPr>
        <p:txBody>
          <a:bodyPr vert="horz" wrap="square" lIns="0" tIns="0" rIns="0" bIns="0" rtlCol="0">
            <a:spAutoFit/>
          </a:bodyPr>
          <a:lstStyle/>
          <a:p>
            <a:pPr marL="12700"/>
            <a:r>
              <a:rPr sz="2400" u="heavy" dirty="0">
                <a:solidFill>
                  <a:srgbClr val="FF0000"/>
                </a:solidFill>
                <a:latin typeface="Comic Sans MS"/>
                <a:cs typeface="Comic Sans MS"/>
              </a:rPr>
              <a:t>CS</a:t>
            </a:r>
            <a:r>
              <a:rPr sz="2400" u="heavy" spc="-10" dirty="0">
                <a:solidFill>
                  <a:srgbClr val="FF0000"/>
                </a:solidFill>
                <a:latin typeface="Comic Sans MS"/>
                <a:cs typeface="Comic Sans MS"/>
              </a:rPr>
              <a:t>M</a:t>
            </a:r>
            <a:r>
              <a:rPr sz="2400" u="heavy" spc="-5" dirty="0">
                <a:solidFill>
                  <a:srgbClr val="FF0000"/>
                </a:solidFill>
                <a:latin typeface="Comic Sans MS"/>
                <a:cs typeface="Comic Sans MS"/>
              </a:rPr>
              <a:t>A</a:t>
            </a:r>
            <a:r>
              <a:rPr sz="2400" u="heavy" dirty="0">
                <a:solidFill>
                  <a:srgbClr val="FF0000"/>
                </a:solidFill>
                <a:latin typeface="Comic Sans MS"/>
                <a:cs typeface="Comic Sans MS"/>
              </a:rPr>
              <a:t>:</a:t>
            </a:r>
            <a:r>
              <a:rPr sz="2400" spc="110" dirty="0">
                <a:solidFill>
                  <a:srgbClr val="FF0000"/>
                </a:solidFill>
                <a:latin typeface="Times New Roman"/>
                <a:cs typeface="Times New Roman"/>
              </a:rPr>
              <a:t> </a:t>
            </a:r>
            <a:r>
              <a:rPr sz="2400" dirty="0">
                <a:latin typeface="Comic Sans MS"/>
                <a:cs typeface="Comic Sans MS"/>
              </a:rPr>
              <a:t>listen</a:t>
            </a:r>
            <a:r>
              <a:rPr sz="2400" spc="105" dirty="0">
                <a:latin typeface="Times New Roman"/>
                <a:cs typeface="Times New Roman"/>
              </a:rPr>
              <a:t> </a:t>
            </a:r>
            <a:r>
              <a:rPr sz="2400" spc="-5" dirty="0">
                <a:latin typeface="Comic Sans MS"/>
                <a:cs typeface="Comic Sans MS"/>
              </a:rPr>
              <a:t>bef</a:t>
            </a:r>
            <a:r>
              <a:rPr sz="2400" spc="-10" dirty="0">
                <a:latin typeface="Comic Sans MS"/>
                <a:cs typeface="Comic Sans MS"/>
              </a:rPr>
              <a:t>o</a:t>
            </a:r>
            <a:r>
              <a:rPr sz="2400" spc="-5" dirty="0">
                <a:latin typeface="Comic Sans MS"/>
                <a:cs typeface="Comic Sans MS"/>
              </a:rPr>
              <a:t>r</a:t>
            </a:r>
            <a:r>
              <a:rPr sz="2400" dirty="0">
                <a:latin typeface="Comic Sans MS"/>
                <a:cs typeface="Comic Sans MS"/>
              </a:rPr>
              <a:t>e</a:t>
            </a:r>
            <a:r>
              <a:rPr sz="2400" spc="114" dirty="0">
                <a:latin typeface="Times New Roman"/>
                <a:cs typeface="Times New Roman"/>
              </a:rPr>
              <a:t> </a:t>
            </a:r>
            <a:r>
              <a:rPr sz="2400" spc="-5" dirty="0">
                <a:latin typeface="Comic Sans MS"/>
                <a:cs typeface="Comic Sans MS"/>
              </a:rPr>
              <a:t>tra</a:t>
            </a:r>
            <a:r>
              <a:rPr sz="2400" spc="-10" dirty="0">
                <a:latin typeface="Comic Sans MS"/>
                <a:cs typeface="Comic Sans MS"/>
              </a:rPr>
              <a:t>n</a:t>
            </a:r>
            <a:r>
              <a:rPr sz="2400" dirty="0">
                <a:latin typeface="Comic Sans MS"/>
                <a:cs typeface="Comic Sans MS"/>
              </a:rPr>
              <a:t>smit:</a:t>
            </a:r>
            <a:endParaRPr sz="2400">
              <a:latin typeface="Comic Sans MS"/>
              <a:cs typeface="Comic Sans MS"/>
            </a:endParaRPr>
          </a:p>
          <a:p>
            <a:pPr marL="12700">
              <a:spcBef>
                <a:spcPts val="575"/>
              </a:spcBef>
            </a:pPr>
            <a:r>
              <a:rPr sz="2400" spc="-5" dirty="0">
                <a:latin typeface="Comic Sans MS"/>
                <a:cs typeface="Comic Sans MS"/>
              </a:rPr>
              <a:t>I</a:t>
            </a:r>
            <a:r>
              <a:rPr sz="2400" dirty="0">
                <a:latin typeface="Comic Sans MS"/>
                <a:cs typeface="Comic Sans MS"/>
              </a:rPr>
              <a:t>f</a:t>
            </a:r>
            <a:r>
              <a:rPr sz="2400" spc="114" dirty="0">
                <a:latin typeface="Times New Roman"/>
                <a:cs typeface="Times New Roman"/>
              </a:rPr>
              <a:t> </a:t>
            </a:r>
            <a:r>
              <a:rPr sz="2400" spc="-15" dirty="0">
                <a:latin typeface="Comic Sans MS"/>
                <a:cs typeface="Comic Sans MS"/>
              </a:rPr>
              <a:t>channel</a:t>
            </a:r>
            <a:r>
              <a:rPr sz="2400" spc="120" dirty="0">
                <a:latin typeface="Times New Roman"/>
                <a:cs typeface="Times New Roman"/>
              </a:rPr>
              <a:t> </a:t>
            </a:r>
            <a:r>
              <a:rPr sz="2400" dirty="0">
                <a:latin typeface="Comic Sans MS"/>
                <a:cs typeface="Comic Sans MS"/>
              </a:rPr>
              <a:t>sensed</a:t>
            </a:r>
            <a:r>
              <a:rPr sz="2400" spc="100" dirty="0">
                <a:latin typeface="Times New Roman"/>
                <a:cs typeface="Times New Roman"/>
              </a:rPr>
              <a:t> </a:t>
            </a:r>
            <a:r>
              <a:rPr sz="2400" spc="-5" dirty="0">
                <a:latin typeface="Comic Sans MS"/>
                <a:cs typeface="Comic Sans MS"/>
              </a:rPr>
              <a:t>idle</a:t>
            </a:r>
            <a:r>
              <a:rPr sz="2400" dirty="0">
                <a:latin typeface="Comic Sans MS"/>
                <a:cs typeface="Comic Sans MS"/>
              </a:rPr>
              <a:t>:</a:t>
            </a:r>
            <a:r>
              <a:rPr sz="2400" spc="120" dirty="0">
                <a:latin typeface="Times New Roman"/>
                <a:cs typeface="Times New Roman"/>
              </a:rPr>
              <a:t> </a:t>
            </a:r>
            <a:r>
              <a:rPr sz="2400" spc="-5" dirty="0">
                <a:latin typeface="Comic Sans MS"/>
                <a:cs typeface="Comic Sans MS"/>
              </a:rPr>
              <a:t>transmi</a:t>
            </a:r>
            <a:r>
              <a:rPr sz="2400" dirty="0">
                <a:latin typeface="Comic Sans MS"/>
                <a:cs typeface="Comic Sans MS"/>
              </a:rPr>
              <a:t>t</a:t>
            </a:r>
            <a:r>
              <a:rPr sz="2400" spc="100" dirty="0">
                <a:latin typeface="Times New Roman"/>
                <a:cs typeface="Times New Roman"/>
              </a:rPr>
              <a:t> </a:t>
            </a:r>
            <a:r>
              <a:rPr sz="2400" dirty="0">
                <a:latin typeface="Comic Sans MS"/>
                <a:cs typeface="Comic Sans MS"/>
              </a:rPr>
              <a:t>entire</a:t>
            </a:r>
            <a:r>
              <a:rPr sz="2400" spc="100" dirty="0">
                <a:latin typeface="Times New Roman"/>
                <a:cs typeface="Times New Roman"/>
              </a:rPr>
              <a:t> </a:t>
            </a:r>
            <a:r>
              <a:rPr sz="2400" spc="-5" dirty="0">
                <a:latin typeface="Comic Sans MS"/>
                <a:cs typeface="Comic Sans MS"/>
              </a:rPr>
              <a:t>frame</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5" dirty="0">
                <a:latin typeface="Comic Sans MS"/>
                <a:cs typeface="Comic Sans MS"/>
              </a:rPr>
              <a:t>I</a:t>
            </a:r>
            <a:r>
              <a:rPr sz="2400" dirty="0">
                <a:latin typeface="Comic Sans MS"/>
                <a:cs typeface="Comic Sans MS"/>
              </a:rPr>
              <a:t>f</a:t>
            </a:r>
            <a:r>
              <a:rPr sz="2400" spc="114" dirty="0">
                <a:latin typeface="Times New Roman"/>
                <a:cs typeface="Times New Roman"/>
              </a:rPr>
              <a:t> </a:t>
            </a:r>
            <a:r>
              <a:rPr sz="2400" spc="-15" dirty="0">
                <a:latin typeface="Comic Sans MS"/>
                <a:cs typeface="Comic Sans MS"/>
              </a:rPr>
              <a:t>channel</a:t>
            </a:r>
            <a:r>
              <a:rPr sz="2400" spc="120" dirty="0">
                <a:latin typeface="Times New Roman"/>
                <a:cs typeface="Times New Roman"/>
              </a:rPr>
              <a:t> </a:t>
            </a:r>
            <a:r>
              <a:rPr sz="2400" dirty="0">
                <a:latin typeface="Comic Sans MS"/>
                <a:cs typeface="Comic Sans MS"/>
              </a:rPr>
              <a:t>sensed</a:t>
            </a:r>
            <a:r>
              <a:rPr sz="2400" spc="100" dirty="0">
                <a:latin typeface="Times New Roman"/>
                <a:cs typeface="Times New Roman"/>
              </a:rPr>
              <a:t> </a:t>
            </a:r>
            <a:r>
              <a:rPr sz="2400" spc="-20" dirty="0">
                <a:latin typeface="Comic Sans MS"/>
                <a:cs typeface="Comic Sans MS"/>
              </a:rPr>
              <a:t>busy</a:t>
            </a:r>
            <a:r>
              <a:rPr sz="2400" spc="-10" dirty="0">
                <a:latin typeface="Comic Sans MS"/>
                <a:cs typeface="Comic Sans MS"/>
              </a:rPr>
              <a:t>,</a:t>
            </a:r>
            <a:r>
              <a:rPr sz="2400" spc="110" dirty="0">
                <a:latin typeface="Times New Roman"/>
                <a:cs typeface="Times New Roman"/>
              </a:rPr>
              <a:t> </a:t>
            </a:r>
            <a:r>
              <a:rPr sz="2400" spc="-5" dirty="0">
                <a:latin typeface="Comic Sans MS"/>
                <a:cs typeface="Comic Sans MS"/>
              </a:rPr>
              <a:t>defe</a:t>
            </a:r>
            <a:r>
              <a:rPr sz="2400" dirty="0">
                <a:latin typeface="Comic Sans MS"/>
                <a:cs typeface="Comic Sans MS"/>
              </a:rPr>
              <a:t>r</a:t>
            </a:r>
            <a:r>
              <a:rPr sz="2400" spc="120" dirty="0">
                <a:latin typeface="Times New Roman"/>
                <a:cs typeface="Times New Roman"/>
              </a:rPr>
              <a:t> </a:t>
            </a:r>
            <a:r>
              <a:rPr sz="2400" spc="-10" dirty="0">
                <a:latin typeface="Comic Sans MS"/>
                <a:cs typeface="Comic Sans MS"/>
              </a:rPr>
              <a:t>t</a:t>
            </a:r>
            <a:r>
              <a:rPr sz="2400" spc="-5" dirty="0">
                <a:latin typeface="Comic Sans MS"/>
                <a:cs typeface="Comic Sans MS"/>
              </a:rPr>
              <a:t>ransmission</a:t>
            </a:r>
            <a:endParaRPr sz="2400">
              <a:latin typeface="Comic Sans MS"/>
              <a:cs typeface="Comic Sans MS"/>
            </a:endParaRPr>
          </a:p>
          <a:p>
            <a:pPr>
              <a:lnSpc>
                <a:spcPct val="100000"/>
              </a:lnSpc>
              <a:buClr>
                <a:srgbClr val="000098"/>
              </a:buClr>
              <a:buFont typeface="Wingdings"/>
              <a:buChar char=""/>
            </a:pPr>
            <a:endParaRPr sz="2400">
              <a:latin typeface="Times New Roman"/>
              <a:cs typeface="Times New Roman"/>
            </a:endParaRPr>
          </a:p>
          <a:p>
            <a:pPr>
              <a:spcBef>
                <a:spcPts val="11"/>
              </a:spcBef>
              <a:buClr>
                <a:srgbClr val="000098"/>
              </a:buClr>
              <a:buFont typeface="Wingdings"/>
              <a:buChar char=""/>
            </a:pPr>
            <a:endParaRPr sz="3100">
              <a:latin typeface="Times New Roman"/>
              <a:cs typeface="Times New Roman"/>
            </a:endParaRPr>
          </a:p>
          <a:p>
            <a:pPr marL="355600" indent="-342900">
              <a:buClr>
                <a:srgbClr val="000098"/>
              </a:buClr>
              <a:buSzPct val="75000"/>
              <a:buFont typeface="Wingdings"/>
              <a:buChar char=""/>
              <a:tabLst>
                <a:tab pos="355600" algn="l"/>
              </a:tabLst>
            </a:pPr>
            <a:r>
              <a:rPr sz="2400" dirty="0">
                <a:latin typeface="Comic Sans MS"/>
                <a:cs typeface="Comic Sans MS"/>
              </a:rPr>
              <a:t>human analog</a:t>
            </a:r>
            <a:r>
              <a:rPr sz="2400" spc="-10" dirty="0">
                <a:latin typeface="Comic Sans MS"/>
                <a:cs typeface="Comic Sans MS"/>
              </a:rPr>
              <a:t>y</a:t>
            </a:r>
            <a:r>
              <a:rPr sz="2400" dirty="0">
                <a:latin typeface="Comic Sans MS"/>
                <a:cs typeface="Comic Sans MS"/>
              </a:rPr>
              <a:t>: don’t</a:t>
            </a:r>
            <a:r>
              <a:rPr sz="2400" spc="5" dirty="0">
                <a:latin typeface="Comic Sans MS"/>
                <a:cs typeface="Comic Sans MS"/>
              </a:rPr>
              <a:t> </a:t>
            </a:r>
            <a:r>
              <a:rPr sz="2400" dirty="0">
                <a:latin typeface="Comic Sans MS"/>
                <a:cs typeface="Comic Sans MS"/>
              </a:rPr>
              <a:t>interrupt</a:t>
            </a:r>
            <a:r>
              <a:rPr sz="2400" spc="-10" dirty="0">
                <a:latin typeface="Comic Sans MS"/>
                <a:cs typeface="Comic Sans MS"/>
              </a:rPr>
              <a:t> </a:t>
            </a:r>
            <a:r>
              <a:rPr sz="2400" dirty="0">
                <a:latin typeface="Comic Sans MS"/>
                <a:cs typeface="Comic Sans MS"/>
              </a:rPr>
              <a:t>o</a:t>
            </a:r>
            <a:r>
              <a:rPr sz="2400" spc="-10" dirty="0">
                <a:latin typeface="Comic Sans MS"/>
                <a:cs typeface="Comic Sans MS"/>
              </a:rPr>
              <a:t>t</a:t>
            </a:r>
            <a:r>
              <a:rPr sz="2400" dirty="0">
                <a:latin typeface="Comic Sans MS"/>
                <a:cs typeface="Comic Sans MS"/>
              </a:rPr>
              <a:t>hers!</a:t>
            </a:r>
            <a:endParaRPr sz="2400">
              <a:latin typeface="Comic Sans MS"/>
              <a:cs typeface="Comic Sans MS"/>
            </a:endParaRPr>
          </a:p>
        </p:txBody>
      </p:sp>
      <p:sp>
        <p:nvSpPr>
          <p:cNvPr id="5" name="Date Placeholder 4"/>
          <p:cNvSpPr>
            <a:spLocks noGrp="1"/>
          </p:cNvSpPr>
          <p:nvPr>
            <p:ph type="dt" sz="half" idx="10"/>
          </p:nvPr>
        </p:nvSpPr>
        <p:spPr/>
        <p:txBody>
          <a:bodyPr/>
          <a:lstStyle/>
          <a:p>
            <a:pPr>
              <a:defRPr/>
            </a:pPr>
            <a:fld id="{B862DE81-67D4-4606-9572-E9DEA4595AC8}"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36</a:t>
            </a:fld>
            <a:endParaRPr lang="en-US"/>
          </a:p>
        </p:txBody>
      </p:sp>
    </p:spTree>
    <p:extLst>
      <p:ext uri="{BB962C8B-B14F-4D97-AF65-F5344CB8AC3E}">
        <p14:creationId xmlns:p14="http://schemas.microsoft.com/office/powerpoint/2010/main" val="1379986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CSMA collisions</a:t>
            </a:r>
          </a:p>
        </p:txBody>
      </p:sp>
      <p:sp>
        <p:nvSpPr>
          <p:cNvPr id="3" name="object 3"/>
          <p:cNvSpPr/>
          <p:nvPr/>
        </p:nvSpPr>
        <p:spPr>
          <a:xfrm>
            <a:off x="5967465" y="1857829"/>
            <a:ext cx="3960306" cy="451439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910838" y="1605451"/>
            <a:ext cx="3456940" cy="1308050"/>
          </a:xfrm>
          <a:prstGeom prst="rect">
            <a:avLst/>
          </a:prstGeom>
        </p:spPr>
        <p:txBody>
          <a:bodyPr vert="horz" wrap="square" lIns="0" tIns="0" rIns="0" bIns="0" rtlCol="0">
            <a:spAutoFit/>
          </a:bodyPr>
          <a:lstStyle/>
          <a:p>
            <a:pPr marL="12700">
              <a:lnSpc>
                <a:spcPts val="3000"/>
              </a:lnSpc>
            </a:pPr>
            <a:r>
              <a:rPr sz="2400" spc="-10" dirty="0">
                <a:solidFill>
                  <a:srgbClr val="3232CC"/>
                </a:solidFill>
                <a:latin typeface="Comic Sans MS"/>
                <a:cs typeface="Comic Sans MS"/>
              </a:rPr>
              <a:t>collisions</a:t>
            </a:r>
            <a:r>
              <a:rPr sz="2400" spc="114" dirty="0">
                <a:solidFill>
                  <a:srgbClr val="3232CC"/>
                </a:solidFill>
                <a:latin typeface="Times New Roman"/>
                <a:cs typeface="Times New Roman"/>
              </a:rPr>
              <a:t> </a:t>
            </a:r>
            <a:r>
              <a:rPr sz="2500" spc="-65" dirty="0">
                <a:solidFill>
                  <a:srgbClr val="3232CC"/>
                </a:solidFill>
                <a:latin typeface="Comic Sans MS"/>
                <a:cs typeface="Comic Sans MS"/>
              </a:rPr>
              <a:t>can</a:t>
            </a:r>
            <a:r>
              <a:rPr sz="2500" spc="90" dirty="0">
                <a:solidFill>
                  <a:srgbClr val="3232CC"/>
                </a:solidFill>
                <a:latin typeface="Times New Roman"/>
                <a:cs typeface="Times New Roman"/>
              </a:rPr>
              <a:t> </a:t>
            </a:r>
            <a:r>
              <a:rPr sz="2400" dirty="0">
                <a:solidFill>
                  <a:srgbClr val="3232CC"/>
                </a:solidFill>
                <a:latin typeface="Comic Sans MS"/>
                <a:cs typeface="Comic Sans MS"/>
              </a:rPr>
              <a:t>still</a:t>
            </a:r>
            <a:r>
              <a:rPr sz="2400" spc="110" dirty="0">
                <a:solidFill>
                  <a:srgbClr val="3232CC"/>
                </a:solidFill>
                <a:latin typeface="Times New Roman"/>
                <a:cs typeface="Times New Roman"/>
              </a:rPr>
              <a:t> </a:t>
            </a:r>
            <a:r>
              <a:rPr sz="2400" spc="-15" dirty="0">
                <a:solidFill>
                  <a:srgbClr val="3232CC"/>
                </a:solidFill>
                <a:latin typeface="Comic Sans MS"/>
                <a:cs typeface="Comic Sans MS"/>
              </a:rPr>
              <a:t>oc</a:t>
            </a:r>
            <a:r>
              <a:rPr sz="2400" spc="-25" dirty="0">
                <a:solidFill>
                  <a:srgbClr val="3232CC"/>
                </a:solidFill>
                <a:latin typeface="Comic Sans MS"/>
                <a:cs typeface="Comic Sans MS"/>
              </a:rPr>
              <a:t>c</a:t>
            </a:r>
            <a:r>
              <a:rPr sz="2400" dirty="0">
                <a:solidFill>
                  <a:srgbClr val="3232CC"/>
                </a:solidFill>
                <a:latin typeface="Comic Sans MS"/>
                <a:cs typeface="Comic Sans MS"/>
              </a:rPr>
              <a:t>ur:</a:t>
            </a:r>
            <a:endParaRPr sz="2400" dirty="0">
              <a:latin typeface="Comic Sans MS"/>
              <a:cs typeface="Comic Sans MS"/>
            </a:endParaRPr>
          </a:p>
          <a:p>
            <a:pPr marL="12700" marR="428625">
              <a:lnSpc>
                <a:spcPts val="2400"/>
              </a:lnSpc>
              <a:spcBef>
                <a:spcPts val="75"/>
              </a:spcBef>
            </a:pPr>
            <a:r>
              <a:rPr sz="2000" spc="-15" dirty="0">
                <a:latin typeface="Comic Sans MS"/>
                <a:cs typeface="Comic Sans MS"/>
              </a:rPr>
              <a:t>propag</a:t>
            </a:r>
            <a:r>
              <a:rPr sz="2000" spc="-25" dirty="0">
                <a:latin typeface="Comic Sans MS"/>
                <a:cs typeface="Comic Sans MS"/>
              </a:rPr>
              <a:t>a</a:t>
            </a:r>
            <a:r>
              <a:rPr sz="2000" spc="-15" dirty="0">
                <a:latin typeface="Comic Sans MS"/>
                <a:cs typeface="Comic Sans MS"/>
              </a:rPr>
              <a:t>tion</a:t>
            </a:r>
            <a:r>
              <a:rPr sz="2000" spc="130" dirty="0">
                <a:latin typeface="Times New Roman"/>
                <a:cs typeface="Times New Roman"/>
              </a:rPr>
              <a:t> </a:t>
            </a:r>
            <a:r>
              <a:rPr sz="2000" spc="-15" dirty="0">
                <a:latin typeface="Comic Sans MS"/>
                <a:cs typeface="Comic Sans MS"/>
              </a:rPr>
              <a:t>delay</a:t>
            </a:r>
            <a:r>
              <a:rPr sz="2000" spc="105" dirty="0">
                <a:latin typeface="Times New Roman"/>
                <a:cs typeface="Times New Roman"/>
              </a:rPr>
              <a:t> </a:t>
            </a:r>
            <a:r>
              <a:rPr sz="2000" spc="-15" dirty="0">
                <a:latin typeface="Comic Sans MS"/>
                <a:cs typeface="Comic Sans MS"/>
              </a:rPr>
              <a:t>means</a:t>
            </a:r>
            <a:r>
              <a:rPr sz="2000" spc="-5" dirty="0">
                <a:latin typeface="Times New Roman"/>
                <a:cs typeface="Times New Roman"/>
              </a:rPr>
              <a:t> </a:t>
            </a:r>
            <a:r>
              <a:rPr sz="2000" spc="-20" dirty="0">
                <a:latin typeface="Comic Sans MS"/>
                <a:cs typeface="Comic Sans MS"/>
              </a:rPr>
              <a:t>tw</a:t>
            </a:r>
            <a:r>
              <a:rPr sz="2000" spc="-15" dirty="0">
                <a:latin typeface="Comic Sans MS"/>
                <a:cs typeface="Comic Sans MS"/>
              </a:rPr>
              <a:t>o</a:t>
            </a:r>
            <a:r>
              <a:rPr sz="2000" spc="90" dirty="0">
                <a:latin typeface="Times New Roman"/>
                <a:cs typeface="Times New Roman"/>
              </a:rPr>
              <a:t> </a:t>
            </a:r>
            <a:r>
              <a:rPr sz="2000" spc="-20" dirty="0">
                <a:latin typeface="Comic Sans MS"/>
                <a:cs typeface="Comic Sans MS"/>
              </a:rPr>
              <a:t>node</a:t>
            </a:r>
            <a:r>
              <a:rPr sz="2000" spc="-10" dirty="0">
                <a:latin typeface="Comic Sans MS"/>
                <a:cs typeface="Comic Sans MS"/>
              </a:rPr>
              <a:t>s</a:t>
            </a:r>
            <a:r>
              <a:rPr sz="2000" spc="114" dirty="0">
                <a:latin typeface="Times New Roman"/>
                <a:cs typeface="Times New Roman"/>
              </a:rPr>
              <a:t> </a:t>
            </a:r>
            <a:r>
              <a:rPr sz="2000" spc="-15" dirty="0">
                <a:latin typeface="Comic Sans MS"/>
                <a:cs typeface="Comic Sans MS"/>
              </a:rPr>
              <a:t>may</a:t>
            </a:r>
            <a:r>
              <a:rPr sz="2000" spc="95" dirty="0">
                <a:latin typeface="Times New Roman"/>
                <a:cs typeface="Times New Roman"/>
              </a:rPr>
              <a:t> </a:t>
            </a:r>
            <a:r>
              <a:rPr sz="2000" spc="-20" dirty="0">
                <a:latin typeface="Comic Sans MS"/>
                <a:cs typeface="Comic Sans MS"/>
              </a:rPr>
              <a:t>no</a:t>
            </a:r>
            <a:r>
              <a:rPr sz="2000" spc="-10" dirty="0">
                <a:latin typeface="Comic Sans MS"/>
                <a:cs typeface="Comic Sans MS"/>
              </a:rPr>
              <a:t>t</a:t>
            </a:r>
            <a:r>
              <a:rPr sz="2000" spc="95" dirty="0">
                <a:latin typeface="Times New Roman"/>
                <a:cs typeface="Times New Roman"/>
              </a:rPr>
              <a:t> </a:t>
            </a:r>
            <a:r>
              <a:rPr sz="2000" spc="-15" dirty="0">
                <a:latin typeface="Comic Sans MS"/>
                <a:cs typeface="Comic Sans MS"/>
              </a:rPr>
              <a:t>he</a:t>
            </a:r>
            <a:r>
              <a:rPr sz="2000" spc="-25" dirty="0">
                <a:latin typeface="Comic Sans MS"/>
                <a:cs typeface="Comic Sans MS"/>
              </a:rPr>
              <a:t>a</a:t>
            </a:r>
            <a:r>
              <a:rPr sz="2000" spc="-10" dirty="0">
                <a:latin typeface="Comic Sans MS"/>
                <a:cs typeface="Comic Sans MS"/>
              </a:rPr>
              <a:t>r</a:t>
            </a:r>
            <a:endParaRPr sz="2000" dirty="0">
              <a:latin typeface="Comic Sans MS"/>
              <a:cs typeface="Comic Sans MS"/>
            </a:endParaRPr>
          </a:p>
          <a:p>
            <a:pPr marL="12700">
              <a:lnSpc>
                <a:spcPts val="2330"/>
              </a:lnSpc>
            </a:pPr>
            <a:r>
              <a:rPr sz="2000" spc="-15" dirty="0">
                <a:latin typeface="Comic Sans MS"/>
                <a:cs typeface="Comic Sans MS"/>
              </a:rPr>
              <a:t>ea</a:t>
            </a:r>
            <a:r>
              <a:rPr sz="2000" spc="-25" dirty="0">
                <a:latin typeface="Comic Sans MS"/>
                <a:cs typeface="Comic Sans MS"/>
              </a:rPr>
              <a:t>c</a:t>
            </a:r>
            <a:r>
              <a:rPr sz="2000" spc="-15" dirty="0">
                <a:latin typeface="Comic Sans MS"/>
                <a:cs typeface="Comic Sans MS"/>
              </a:rPr>
              <a:t>h</a:t>
            </a:r>
            <a:r>
              <a:rPr sz="2000" spc="5" dirty="0">
                <a:latin typeface="Comic Sans MS"/>
                <a:cs typeface="Comic Sans MS"/>
              </a:rPr>
              <a:t> </a:t>
            </a:r>
            <a:r>
              <a:rPr sz="2000" spc="-10" dirty="0">
                <a:latin typeface="Comic Sans MS"/>
                <a:cs typeface="Comic Sans MS"/>
              </a:rPr>
              <a:t>other’s</a:t>
            </a:r>
            <a:r>
              <a:rPr sz="2000" spc="-5" dirty="0">
                <a:latin typeface="Comic Sans MS"/>
                <a:cs typeface="Comic Sans MS"/>
              </a:rPr>
              <a:t> </a:t>
            </a:r>
            <a:r>
              <a:rPr sz="2000" spc="-10" dirty="0">
                <a:latin typeface="Comic Sans MS"/>
                <a:cs typeface="Comic Sans MS"/>
              </a:rPr>
              <a:t>transmission</a:t>
            </a:r>
            <a:endParaRPr sz="2000" dirty="0">
              <a:latin typeface="Comic Sans MS"/>
              <a:cs typeface="Comic Sans MS"/>
            </a:endParaRPr>
          </a:p>
        </p:txBody>
      </p:sp>
      <p:sp>
        <p:nvSpPr>
          <p:cNvPr id="5" name="object 5"/>
          <p:cNvSpPr txBox="1"/>
          <p:nvPr/>
        </p:nvSpPr>
        <p:spPr>
          <a:xfrm>
            <a:off x="1910839" y="3140966"/>
            <a:ext cx="3599815" cy="2367315"/>
          </a:xfrm>
          <a:prstGeom prst="rect">
            <a:avLst/>
          </a:prstGeom>
        </p:spPr>
        <p:txBody>
          <a:bodyPr vert="horz" wrap="square" lIns="0" tIns="0" rIns="0" bIns="0" rtlCol="0">
            <a:spAutoFit/>
          </a:bodyPr>
          <a:lstStyle/>
          <a:p>
            <a:pPr marL="12700"/>
            <a:r>
              <a:rPr sz="2400" spc="-10" dirty="0">
                <a:solidFill>
                  <a:srgbClr val="3232CC"/>
                </a:solidFill>
                <a:latin typeface="Comic Sans MS"/>
                <a:cs typeface="Comic Sans MS"/>
              </a:rPr>
              <a:t>collision:</a:t>
            </a:r>
            <a:endParaRPr sz="2400">
              <a:latin typeface="Comic Sans MS"/>
              <a:cs typeface="Comic Sans MS"/>
            </a:endParaRPr>
          </a:p>
          <a:p>
            <a:pPr marL="12700" marR="429895">
              <a:lnSpc>
                <a:spcPct val="100499"/>
              </a:lnSpc>
              <a:spcBef>
                <a:spcPts val="5"/>
              </a:spcBef>
            </a:pPr>
            <a:r>
              <a:rPr sz="2000" spc="-10" dirty="0">
                <a:latin typeface="Comic Sans MS"/>
                <a:cs typeface="Comic Sans MS"/>
              </a:rPr>
              <a:t>entire</a:t>
            </a:r>
            <a:r>
              <a:rPr sz="2000" spc="110" dirty="0">
                <a:latin typeface="Times New Roman"/>
                <a:cs typeface="Times New Roman"/>
              </a:rPr>
              <a:t> </a:t>
            </a:r>
            <a:r>
              <a:rPr sz="2000" spc="-15" dirty="0">
                <a:latin typeface="Comic Sans MS"/>
                <a:cs typeface="Comic Sans MS"/>
              </a:rPr>
              <a:t>pack</a:t>
            </a:r>
            <a:r>
              <a:rPr sz="2000" spc="-25" dirty="0">
                <a:latin typeface="Comic Sans MS"/>
                <a:cs typeface="Comic Sans MS"/>
              </a:rPr>
              <a:t>e</a:t>
            </a:r>
            <a:r>
              <a:rPr sz="2000" spc="-10" dirty="0">
                <a:latin typeface="Comic Sans MS"/>
                <a:cs typeface="Comic Sans MS"/>
              </a:rPr>
              <a:t>t</a:t>
            </a:r>
            <a:r>
              <a:rPr sz="2000" spc="110" dirty="0">
                <a:latin typeface="Times New Roman"/>
                <a:cs typeface="Times New Roman"/>
              </a:rPr>
              <a:t> </a:t>
            </a:r>
            <a:r>
              <a:rPr sz="2000" spc="-15" dirty="0">
                <a:latin typeface="Comic Sans MS"/>
                <a:cs typeface="Comic Sans MS"/>
              </a:rPr>
              <a:t>transmission</a:t>
            </a:r>
            <a:r>
              <a:rPr sz="2000" spc="-5" dirty="0">
                <a:latin typeface="Times New Roman"/>
                <a:cs typeface="Times New Roman"/>
              </a:rPr>
              <a:t> </a:t>
            </a:r>
            <a:r>
              <a:rPr sz="2000" spc="-20" dirty="0">
                <a:latin typeface="Comic Sans MS"/>
                <a:cs typeface="Comic Sans MS"/>
              </a:rPr>
              <a:t>tim</a:t>
            </a:r>
            <a:r>
              <a:rPr sz="2000" spc="-15" dirty="0">
                <a:latin typeface="Comic Sans MS"/>
                <a:cs typeface="Comic Sans MS"/>
              </a:rPr>
              <a:t>e</a:t>
            </a:r>
            <a:r>
              <a:rPr sz="2000" spc="100" dirty="0">
                <a:latin typeface="Times New Roman"/>
                <a:cs typeface="Times New Roman"/>
              </a:rPr>
              <a:t> </a:t>
            </a:r>
            <a:r>
              <a:rPr sz="2000" spc="-20" dirty="0">
                <a:latin typeface="Comic Sans MS"/>
                <a:cs typeface="Comic Sans MS"/>
              </a:rPr>
              <a:t>wasted</a:t>
            </a:r>
            <a:endParaRPr sz="2000">
              <a:latin typeface="Comic Sans MS"/>
              <a:cs typeface="Comic Sans MS"/>
            </a:endParaRPr>
          </a:p>
          <a:p>
            <a:pPr marL="12700">
              <a:spcBef>
                <a:spcPts val="690"/>
              </a:spcBef>
            </a:pPr>
            <a:r>
              <a:rPr sz="2400" spc="-5" dirty="0">
                <a:solidFill>
                  <a:srgbClr val="3232CC"/>
                </a:solidFill>
                <a:latin typeface="Comic Sans MS"/>
                <a:cs typeface="Comic Sans MS"/>
              </a:rPr>
              <a:t>note:</a:t>
            </a:r>
            <a:endParaRPr sz="2400">
              <a:latin typeface="Comic Sans MS"/>
              <a:cs typeface="Comic Sans MS"/>
            </a:endParaRPr>
          </a:p>
          <a:p>
            <a:pPr marL="12700" marR="5080">
              <a:lnSpc>
                <a:spcPct val="100299"/>
              </a:lnSpc>
              <a:spcBef>
                <a:spcPts val="5"/>
              </a:spcBef>
            </a:pPr>
            <a:r>
              <a:rPr sz="2000" spc="-15" dirty="0">
                <a:latin typeface="Comic Sans MS"/>
                <a:cs typeface="Comic Sans MS"/>
              </a:rPr>
              <a:t>role</a:t>
            </a:r>
            <a:r>
              <a:rPr sz="2000" spc="110"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15" dirty="0">
                <a:latin typeface="Comic Sans MS"/>
                <a:cs typeface="Comic Sans MS"/>
              </a:rPr>
              <a:t>distance</a:t>
            </a:r>
            <a:r>
              <a:rPr sz="2000" spc="125" dirty="0">
                <a:latin typeface="Times New Roman"/>
                <a:cs typeface="Times New Roman"/>
              </a:rPr>
              <a:t> </a:t>
            </a:r>
            <a:r>
              <a:rPr sz="2000" spc="-15" dirty="0">
                <a:latin typeface="Comic Sans MS"/>
                <a:cs typeface="Comic Sans MS"/>
              </a:rPr>
              <a:t>&amp;</a:t>
            </a:r>
            <a:r>
              <a:rPr sz="2000" spc="95" dirty="0">
                <a:latin typeface="Times New Roman"/>
                <a:cs typeface="Times New Roman"/>
              </a:rPr>
              <a:t> </a:t>
            </a:r>
            <a:r>
              <a:rPr sz="2000" spc="-10" dirty="0">
                <a:latin typeface="Comic Sans MS"/>
                <a:cs typeface="Comic Sans MS"/>
              </a:rPr>
              <a:t>propagation</a:t>
            </a:r>
            <a:r>
              <a:rPr sz="2000" spc="-5" dirty="0">
                <a:latin typeface="Times New Roman"/>
                <a:cs typeface="Times New Roman"/>
              </a:rPr>
              <a:t> </a:t>
            </a:r>
            <a:r>
              <a:rPr sz="2000" spc="-15" dirty="0">
                <a:latin typeface="Comic Sans MS"/>
                <a:cs typeface="Comic Sans MS"/>
              </a:rPr>
              <a:t>delay</a:t>
            </a:r>
            <a:r>
              <a:rPr sz="2000" spc="110" dirty="0">
                <a:latin typeface="Times New Roman"/>
                <a:cs typeface="Times New Roman"/>
              </a:rPr>
              <a:t> </a:t>
            </a:r>
            <a:r>
              <a:rPr sz="2000" spc="-15" dirty="0">
                <a:latin typeface="Comic Sans MS"/>
                <a:cs typeface="Comic Sans MS"/>
              </a:rPr>
              <a:t>in</a:t>
            </a:r>
            <a:r>
              <a:rPr sz="2000" spc="100" dirty="0">
                <a:latin typeface="Times New Roman"/>
                <a:cs typeface="Times New Roman"/>
              </a:rPr>
              <a:t> </a:t>
            </a:r>
            <a:r>
              <a:rPr sz="2000" spc="-15" dirty="0">
                <a:latin typeface="Comic Sans MS"/>
                <a:cs typeface="Comic Sans MS"/>
              </a:rPr>
              <a:t>determining</a:t>
            </a:r>
            <a:r>
              <a:rPr sz="2000" spc="135" dirty="0">
                <a:latin typeface="Times New Roman"/>
                <a:cs typeface="Times New Roman"/>
              </a:rPr>
              <a:t> </a:t>
            </a:r>
            <a:r>
              <a:rPr sz="2000" spc="-10" dirty="0">
                <a:latin typeface="Comic Sans MS"/>
                <a:cs typeface="Comic Sans MS"/>
              </a:rPr>
              <a:t>coll</a:t>
            </a:r>
            <a:r>
              <a:rPr sz="2000" spc="-20" dirty="0">
                <a:latin typeface="Comic Sans MS"/>
                <a:cs typeface="Comic Sans MS"/>
              </a:rPr>
              <a:t>i</a:t>
            </a:r>
            <a:r>
              <a:rPr sz="2000" spc="-10" dirty="0">
                <a:latin typeface="Comic Sans MS"/>
                <a:cs typeface="Comic Sans MS"/>
              </a:rPr>
              <a:t>sion</a:t>
            </a:r>
            <a:r>
              <a:rPr sz="2000" spc="-5" dirty="0">
                <a:latin typeface="Times New Roman"/>
                <a:cs typeface="Times New Roman"/>
              </a:rPr>
              <a:t> </a:t>
            </a:r>
            <a:r>
              <a:rPr sz="2000" spc="-10" dirty="0">
                <a:latin typeface="Comic Sans MS"/>
                <a:cs typeface="Comic Sans MS"/>
              </a:rPr>
              <a:t>probability</a:t>
            </a:r>
            <a:endParaRPr sz="2000">
              <a:latin typeface="Comic Sans MS"/>
              <a:cs typeface="Comic Sans MS"/>
            </a:endParaRPr>
          </a:p>
        </p:txBody>
      </p:sp>
      <p:sp>
        <p:nvSpPr>
          <p:cNvPr id="6" name="object 6"/>
          <p:cNvSpPr txBox="1"/>
          <p:nvPr/>
        </p:nvSpPr>
        <p:spPr>
          <a:xfrm>
            <a:off x="6594680" y="1376217"/>
            <a:ext cx="2157095" cy="246221"/>
          </a:xfrm>
          <a:prstGeom prst="rect">
            <a:avLst/>
          </a:prstGeom>
        </p:spPr>
        <p:txBody>
          <a:bodyPr vert="horz" wrap="square" lIns="0" tIns="0" rIns="0" bIns="0" rtlCol="0">
            <a:spAutoFit/>
          </a:bodyPr>
          <a:lstStyle/>
          <a:p>
            <a:pPr marL="12700"/>
            <a:r>
              <a:rPr sz="1600" dirty="0">
                <a:latin typeface="Comic Sans MS"/>
                <a:cs typeface="Comic Sans MS"/>
              </a:rPr>
              <a:t>spatial</a:t>
            </a:r>
            <a:r>
              <a:rPr sz="1600" spc="60" dirty="0">
                <a:latin typeface="Times New Roman"/>
                <a:cs typeface="Times New Roman"/>
              </a:rPr>
              <a:t> </a:t>
            </a:r>
            <a:r>
              <a:rPr sz="1600" dirty="0">
                <a:latin typeface="Comic Sans MS"/>
                <a:cs typeface="Comic Sans MS"/>
              </a:rPr>
              <a:t>layout</a:t>
            </a:r>
            <a:r>
              <a:rPr sz="1600" spc="70" dirty="0">
                <a:latin typeface="Times New Roman"/>
                <a:cs typeface="Times New Roman"/>
              </a:rPr>
              <a:t> </a:t>
            </a:r>
            <a:r>
              <a:rPr sz="1600" dirty="0">
                <a:latin typeface="Comic Sans MS"/>
                <a:cs typeface="Comic Sans MS"/>
              </a:rPr>
              <a:t>of</a:t>
            </a:r>
            <a:r>
              <a:rPr sz="1600" spc="65" dirty="0">
                <a:latin typeface="Times New Roman"/>
                <a:cs typeface="Times New Roman"/>
              </a:rPr>
              <a:t> </a:t>
            </a:r>
            <a:r>
              <a:rPr sz="1600" spc="-5" dirty="0">
                <a:latin typeface="Comic Sans MS"/>
                <a:cs typeface="Comic Sans MS"/>
              </a:rPr>
              <a:t>nodes</a:t>
            </a:r>
            <a:endParaRPr sz="1600" dirty="0">
              <a:latin typeface="Comic Sans MS"/>
              <a:cs typeface="Comic Sans MS"/>
            </a:endParaRPr>
          </a:p>
        </p:txBody>
      </p:sp>
      <p:sp>
        <p:nvSpPr>
          <p:cNvPr id="9" name="Date Placeholder 8"/>
          <p:cNvSpPr>
            <a:spLocks noGrp="1"/>
          </p:cNvSpPr>
          <p:nvPr>
            <p:ph type="dt" sz="half" idx="10"/>
          </p:nvPr>
        </p:nvSpPr>
        <p:spPr/>
        <p:txBody>
          <a:bodyPr/>
          <a:lstStyle/>
          <a:p>
            <a:pPr>
              <a:defRPr/>
            </a:pPr>
            <a:fld id="{4AA9305D-3978-4454-8F5B-CD46FF62F16F}" type="datetime1">
              <a:rPr lang="en-US" smtClean="0"/>
              <a:t>8/1/2022</a:t>
            </a:fld>
            <a:endParaRPr lang="en-US"/>
          </a:p>
        </p:txBody>
      </p:sp>
      <p:sp>
        <p:nvSpPr>
          <p:cNvPr id="12" name="Slide Number Placeholder 11"/>
          <p:cNvSpPr>
            <a:spLocks noGrp="1"/>
          </p:cNvSpPr>
          <p:nvPr>
            <p:ph type="sldNum" sz="quarter" idx="12"/>
          </p:nvPr>
        </p:nvSpPr>
        <p:spPr/>
        <p:txBody>
          <a:bodyPr/>
          <a:lstStyle/>
          <a:p>
            <a:pPr>
              <a:defRPr/>
            </a:pPr>
            <a:fld id="{921A2993-66D0-4D4C-A934-F1D0C5866DEA}" type="slidenum">
              <a:rPr lang="en-US" smtClean="0"/>
              <a:pPr>
                <a:defRPr/>
              </a:pPr>
              <a:t>37</a:t>
            </a:fld>
            <a:endParaRPr lang="en-US"/>
          </a:p>
        </p:txBody>
      </p:sp>
    </p:spTree>
    <p:extLst>
      <p:ext uri="{BB962C8B-B14F-4D97-AF65-F5344CB8AC3E}">
        <p14:creationId xmlns:p14="http://schemas.microsoft.com/office/powerpoint/2010/main" val="654592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CSMA/CD (Collision Detection)</a:t>
            </a:r>
            <a:endParaRPr lang="en-US" dirty="0"/>
          </a:p>
        </p:txBody>
      </p:sp>
      <p:sp>
        <p:nvSpPr>
          <p:cNvPr id="3" name="object 3"/>
          <p:cNvSpPr txBox="1"/>
          <p:nvPr/>
        </p:nvSpPr>
        <p:spPr>
          <a:xfrm>
            <a:off x="2124961" y="1535441"/>
            <a:ext cx="8051165" cy="4367862"/>
          </a:xfrm>
          <a:prstGeom prst="rect">
            <a:avLst/>
          </a:prstGeom>
        </p:spPr>
        <p:txBody>
          <a:bodyPr vert="horz" wrap="square" lIns="0" tIns="0" rIns="0" bIns="0" rtlCol="0">
            <a:spAutoFit/>
          </a:bodyPr>
          <a:lstStyle/>
          <a:p>
            <a:pPr marL="12700"/>
            <a:r>
              <a:rPr sz="2800" dirty="0">
                <a:solidFill>
                  <a:srgbClr val="FF0000"/>
                </a:solidFill>
                <a:latin typeface="Comic Sans MS"/>
                <a:cs typeface="Comic Sans MS"/>
              </a:rPr>
              <a:t>CSMA/CD:</a:t>
            </a:r>
            <a:r>
              <a:rPr sz="2800" spc="130" dirty="0">
                <a:solidFill>
                  <a:srgbClr val="FF0000"/>
                </a:solidFill>
                <a:latin typeface="Times New Roman"/>
                <a:cs typeface="Times New Roman"/>
              </a:rPr>
              <a:t> </a:t>
            </a:r>
            <a:r>
              <a:rPr sz="2800" dirty="0">
                <a:latin typeface="Comic Sans MS"/>
                <a:cs typeface="Comic Sans MS"/>
              </a:rPr>
              <a:t>carrier</a:t>
            </a:r>
            <a:r>
              <a:rPr sz="2800" spc="140" dirty="0">
                <a:latin typeface="Times New Roman"/>
                <a:cs typeface="Times New Roman"/>
              </a:rPr>
              <a:t> </a:t>
            </a:r>
            <a:r>
              <a:rPr sz="2800" dirty="0">
                <a:latin typeface="Comic Sans MS"/>
                <a:cs typeface="Comic Sans MS"/>
              </a:rPr>
              <a:t>sensing,</a:t>
            </a:r>
            <a:r>
              <a:rPr sz="2800" spc="125" dirty="0">
                <a:latin typeface="Times New Roman"/>
                <a:cs typeface="Times New Roman"/>
              </a:rPr>
              <a:t> </a:t>
            </a:r>
            <a:r>
              <a:rPr sz="2800" spc="-5" dirty="0">
                <a:latin typeface="Comic Sans MS"/>
                <a:cs typeface="Comic Sans MS"/>
              </a:rPr>
              <a:t>deferra</a:t>
            </a:r>
            <a:r>
              <a:rPr sz="2800" dirty="0">
                <a:latin typeface="Comic Sans MS"/>
                <a:cs typeface="Comic Sans MS"/>
              </a:rPr>
              <a:t>l</a:t>
            </a:r>
            <a:r>
              <a:rPr sz="2800" spc="165" dirty="0">
                <a:latin typeface="Times New Roman"/>
                <a:cs typeface="Times New Roman"/>
              </a:rPr>
              <a:t> </a:t>
            </a:r>
            <a:r>
              <a:rPr sz="2800" dirty="0">
                <a:latin typeface="Comic Sans MS"/>
                <a:cs typeface="Comic Sans MS"/>
              </a:rPr>
              <a:t>as</a:t>
            </a:r>
            <a:r>
              <a:rPr sz="2800" spc="140" dirty="0">
                <a:latin typeface="Times New Roman"/>
                <a:cs typeface="Times New Roman"/>
              </a:rPr>
              <a:t> </a:t>
            </a:r>
            <a:r>
              <a:rPr sz="2800" dirty="0">
                <a:latin typeface="Comic Sans MS"/>
                <a:cs typeface="Comic Sans MS"/>
              </a:rPr>
              <a:t>in</a:t>
            </a:r>
            <a:r>
              <a:rPr sz="2800" spc="140" dirty="0">
                <a:latin typeface="Times New Roman"/>
                <a:cs typeface="Times New Roman"/>
              </a:rPr>
              <a:t> </a:t>
            </a:r>
            <a:r>
              <a:rPr sz="2800" dirty="0">
                <a:latin typeface="Comic Sans MS"/>
                <a:cs typeface="Comic Sans MS"/>
              </a:rPr>
              <a:t>CSMA</a:t>
            </a:r>
          </a:p>
          <a:p>
            <a:pPr marL="755650" indent="-285750">
              <a:spcBef>
                <a:spcPts val="500"/>
              </a:spcBef>
              <a:buClr>
                <a:srgbClr val="000098"/>
              </a:buClr>
              <a:buFont typeface="Wingdings"/>
              <a:buChar char=""/>
              <a:tabLst>
                <a:tab pos="756285" algn="l"/>
              </a:tabLst>
            </a:pPr>
            <a:r>
              <a:rPr sz="2400" dirty="0">
                <a:latin typeface="Comic Sans MS"/>
                <a:cs typeface="Comic Sans MS"/>
              </a:rPr>
              <a:t>collisions</a:t>
            </a:r>
            <a:r>
              <a:rPr sz="2400" spc="105" dirty="0">
                <a:latin typeface="Times New Roman"/>
                <a:cs typeface="Times New Roman"/>
              </a:rPr>
              <a:t> </a:t>
            </a:r>
            <a:r>
              <a:rPr sz="2500" spc="-60" dirty="0">
                <a:latin typeface="Comic Sans MS"/>
                <a:cs typeface="Comic Sans MS"/>
              </a:rPr>
              <a:t>detected</a:t>
            </a:r>
            <a:r>
              <a:rPr sz="2500" spc="75" dirty="0">
                <a:latin typeface="Times New Roman"/>
                <a:cs typeface="Times New Roman"/>
              </a:rPr>
              <a:t> </a:t>
            </a:r>
            <a:r>
              <a:rPr sz="2400" spc="-5" dirty="0">
                <a:latin typeface="Comic Sans MS"/>
                <a:cs typeface="Comic Sans MS"/>
              </a:rPr>
              <a:t>withi</a:t>
            </a:r>
            <a:r>
              <a:rPr sz="2400" dirty="0">
                <a:latin typeface="Comic Sans MS"/>
                <a:cs typeface="Comic Sans MS"/>
              </a:rPr>
              <a:t>n</a:t>
            </a:r>
            <a:r>
              <a:rPr sz="2400" spc="114" dirty="0">
                <a:latin typeface="Times New Roman"/>
                <a:cs typeface="Times New Roman"/>
              </a:rPr>
              <a:t> </a:t>
            </a:r>
            <a:r>
              <a:rPr sz="2400" dirty="0">
                <a:latin typeface="Comic Sans MS"/>
                <a:cs typeface="Comic Sans MS"/>
              </a:rPr>
              <a:t>short</a:t>
            </a:r>
            <a:r>
              <a:rPr sz="2400" spc="100" dirty="0">
                <a:latin typeface="Times New Roman"/>
                <a:cs typeface="Times New Roman"/>
              </a:rPr>
              <a:t> </a:t>
            </a:r>
            <a:r>
              <a:rPr sz="2400" spc="-5" dirty="0">
                <a:latin typeface="Comic Sans MS"/>
                <a:cs typeface="Comic Sans MS"/>
              </a:rPr>
              <a:t>time</a:t>
            </a:r>
            <a:endParaRPr sz="2400" dirty="0">
              <a:latin typeface="Comic Sans MS"/>
              <a:cs typeface="Comic Sans MS"/>
            </a:endParaRPr>
          </a:p>
          <a:p>
            <a:pPr marL="755650" marR="344805" indent="-285750">
              <a:spcBef>
                <a:spcPts val="555"/>
              </a:spcBef>
              <a:buClr>
                <a:srgbClr val="000098"/>
              </a:buClr>
              <a:buFont typeface="Wingdings"/>
              <a:buChar char=""/>
              <a:tabLst>
                <a:tab pos="756285" algn="l"/>
              </a:tabLst>
            </a:pPr>
            <a:r>
              <a:rPr sz="2400" dirty="0">
                <a:latin typeface="Comic Sans MS"/>
                <a:cs typeface="Comic Sans MS"/>
              </a:rPr>
              <a:t>collidin</a:t>
            </a:r>
            <a:r>
              <a:rPr sz="2400" spc="-15" dirty="0">
                <a:latin typeface="Comic Sans MS"/>
                <a:cs typeface="Comic Sans MS"/>
              </a:rPr>
              <a:t>g</a:t>
            </a:r>
            <a:r>
              <a:rPr sz="2400" spc="140" dirty="0">
                <a:latin typeface="Times New Roman"/>
                <a:cs typeface="Times New Roman"/>
              </a:rPr>
              <a:t> </a:t>
            </a:r>
            <a:r>
              <a:rPr sz="2400" spc="-5" dirty="0">
                <a:latin typeface="Comic Sans MS"/>
                <a:cs typeface="Comic Sans MS"/>
              </a:rPr>
              <a:t>tran</a:t>
            </a:r>
            <a:r>
              <a:rPr sz="2400" spc="5" dirty="0">
                <a:latin typeface="Comic Sans MS"/>
                <a:cs typeface="Comic Sans MS"/>
              </a:rPr>
              <a:t>s</a:t>
            </a:r>
            <a:r>
              <a:rPr sz="2400" dirty="0">
                <a:latin typeface="Comic Sans MS"/>
                <a:cs typeface="Comic Sans MS"/>
              </a:rPr>
              <a:t>missions</a:t>
            </a:r>
            <a:r>
              <a:rPr sz="2400" spc="95" dirty="0">
                <a:latin typeface="Times New Roman"/>
                <a:cs typeface="Times New Roman"/>
              </a:rPr>
              <a:t> </a:t>
            </a:r>
            <a:r>
              <a:rPr sz="2400" dirty="0">
                <a:latin typeface="Comic Sans MS"/>
                <a:cs typeface="Comic Sans MS"/>
              </a:rPr>
              <a:t>aborted</a:t>
            </a:r>
            <a:r>
              <a:rPr sz="2400" spc="-10" dirty="0">
                <a:latin typeface="Comic Sans MS"/>
                <a:cs typeface="Comic Sans MS"/>
              </a:rPr>
              <a:t>,</a:t>
            </a:r>
            <a:r>
              <a:rPr sz="2400" spc="110" dirty="0">
                <a:latin typeface="Times New Roman"/>
                <a:cs typeface="Times New Roman"/>
              </a:rPr>
              <a:t> </a:t>
            </a:r>
            <a:r>
              <a:rPr sz="2400" spc="-5" dirty="0">
                <a:latin typeface="Comic Sans MS"/>
                <a:cs typeface="Comic Sans MS"/>
              </a:rPr>
              <a:t>red</a:t>
            </a:r>
            <a:r>
              <a:rPr sz="2400" spc="5" dirty="0">
                <a:latin typeface="Comic Sans MS"/>
                <a:cs typeface="Comic Sans MS"/>
              </a:rPr>
              <a:t>u</a:t>
            </a:r>
            <a:r>
              <a:rPr sz="2400" dirty="0">
                <a:latin typeface="Comic Sans MS"/>
                <a:cs typeface="Comic Sans MS"/>
              </a:rPr>
              <a:t>cing</a:t>
            </a:r>
            <a:r>
              <a:rPr sz="2400" spc="125" dirty="0">
                <a:latin typeface="Times New Roman"/>
                <a:cs typeface="Times New Roman"/>
              </a:rPr>
              <a:t> </a:t>
            </a:r>
            <a:r>
              <a:rPr sz="2400" spc="-15" dirty="0">
                <a:latin typeface="Comic Sans MS"/>
                <a:cs typeface="Comic Sans MS"/>
              </a:rPr>
              <a:t>channel</a:t>
            </a:r>
            <a:r>
              <a:rPr sz="2400" spc="-10" dirty="0">
                <a:latin typeface="Times New Roman"/>
                <a:cs typeface="Times New Roman"/>
              </a:rPr>
              <a:t> </a:t>
            </a:r>
            <a:r>
              <a:rPr sz="2400" spc="-25" dirty="0">
                <a:latin typeface="Comic Sans MS"/>
                <a:cs typeface="Comic Sans MS"/>
              </a:rPr>
              <a:t>w</a:t>
            </a:r>
            <a:r>
              <a:rPr sz="2400" spc="-10" dirty="0">
                <a:latin typeface="Comic Sans MS"/>
                <a:cs typeface="Comic Sans MS"/>
              </a:rPr>
              <a:t>a</a:t>
            </a:r>
            <a:r>
              <a:rPr sz="2400" spc="-15" dirty="0">
                <a:latin typeface="Comic Sans MS"/>
                <a:cs typeface="Comic Sans MS"/>
              </a:rPr>
              <a:t>stage</a:t>
            </a:r>
            <a:endParaRPr sz="2400" dirty="0">
              <a:latin typeface="Comic Sans MS"/>
              <a:cs typeface="Comic Sans MS"/>
            </a:endParaRPr>
          </a:p>
          <a:p>
            <a:pPr marL="355600" indent="-342900">
              <a:spcBef>
                <a:spcPts val="650"/>
              </a:spcBef>
              <a:buClr>
                <a:srgbClr val="000098"/>
              </a:buClr>
              <a:buSzPct val="75000"/>
              <a:buFont typeface="Wingdings"/>
              <a:buChar char=""/>
              <a:tabLst>
                <a:tab pos="356235" algn="l"/>
              </a:tabLst>
            </a:pPr>
            <a:r>
              <a:rPr sz="2800" dirty="0">
                <a:latin typeface="Comic Sans MS"/>
                <a:cs typeface="Comic Sans MS"/>
              </a:rPr>
              <a:t>collision</a:t>
            </a:r>
            <a:r>
              <a:rPr sz="2800" spc="125" dirty="0">
                <a:latin typeface="Times New Roman"/>
                <a:cs typeface="Times New Roman"/>
              </a:rPr>
              <a:t> </a:t>
            </a:r>
            <a:r>
              <a:rPr sz="2800" spc="-5" dirty="0">
                <a:latin typeface="Comic Sans MS"/>
                <a:cs typeface="Comic Sans MS"/>
              </a:rPr>
              <a:t>det</a:t>
            </a:r>
            <a:r>
              <a:rPr sz="2800" spc="5" dirty="0">
                <a:latin typeface="Comic Sans MS"/>
                <a:cs typeface="Comic Sans MS"/>
              </a:rPr>
              <a:t>e</a:t>
            </a:r>
            <a:r>
              <a:rPr sz="2800" dirty="0">
                <a:latin typeface="Comic Sans MS"/>
                <a:cs typeface="Comic Sans MS"/>
              </a:rPr>
              <a:t>ctio</a:t>
            </a:r>
            <a:r>
              <a:rPr sz="2800" spc="-5" dirty="0">
                <a:latin typeface="Comic Sans MS"/>
                <a:cs typeface="Comic Sans MS"/>
              </a:rPr>
              <a:t>n:</a:t>
            </a:r>
            <a:endParaRPr sz="2800" dirty="0">
              <a:latin typeface="Comic Sans MS"/>
              <a:cs typeface="Comic Sans MS"/>
            </a:endParaRPr>
          </a:p>
          <a:p>
            <a:pPr marL="755650" marR="754380" lvl="1" indent="-285750">
              <a:spcBef>
                <a:spcPts val="595"/>
              </a:spcBef>
              <a:buClr>
                <a:srgbClr val="000098"/>
              </a:buClr>
              <a:buFont typeface="Wingdings"/>
              <a:buChar char=""/>
              <a:tabLst>
                <a:tab pos="756285" algn="l"/>
              </a:tabLst>
            </a:pPr>
            <a:r>
              <a:rPr sz="2400" spc="-15" dirty="0">
                <a:latin typeface="Comic Sans MS"/>
                <a:cs typeface="Comic Sans MS"/>
              </a:rPr>
              <a:t>ea</a:t>
            </a:r>
            <a:r>
              <a:rPr sz="2400" spc="-10" dirty="0">
                <a:latin typeface="Comic Sans MS"/>
                <a:cs typeface="Comic Sans MS"/>
              </a:rPr>
              <a:t>s</a:t>
            </a:r>
            <a:r>
              <a:rPr sz="2400" spc="-15" dirty="0">
                <a:latin typeface="Comic Sans MS"/>
                <a:cs typeface="Comic Sans MS"/>
              </a:rPr>
              <a:t>y</a:t>
            </a:r>
            <a:r>
              <a:rPr sz="2400" spc="100"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14" dirty="0">
                <a:latin typeface="Times New Roman"/>
                <a:cs typeface="Times New Roman"/>
              </a:rPr>
              <a:t> </a:t>
            </a:r>
            <a:r>
              <a:rPr sz="2400" dirty="0">
                <a:latin typeface="Comic Sans MS"/>
                <a:cs typeface="Comic Sans MS"/>
              </a:rPr>
              <a:t>w</a:t>
            </a:r>
            <a:r>
              <a:rPr sz="2400" spc="-5" dirty="0">
                <a:latin typeface="Comic Sans MS"/>
                <a:cs typeface="Comic Sans MS"/>
              </a:rPr>
              <a:t>ire</a:t>
            </a:r>
            <a:r>
              <a:rPr sz="2400" dirty="0">
                <a:latin typeface="Comic Sans MS"/>
                <a:cs typeface="Comic Sans MS"/>
              </a:rPr>
              <a:t>d</a:t>
            </a:r>
            <a:r>
              <a:rPr sz="2400" spc="114" dirty="0">
                <a:latin typeface="Times New Roman"/>
                <a:cs typeface="Times New Roman"/>
              </a:rPr>
              <a:t> </a:t>
            </a:r>
            <a:r>
              <a:rPr sz="2400" spc="-15" dirty="0">
                <a:latin typeface="Comic Sans MS"/>
                <a:cs typeface="Comic Sans MS"/>
              </a:rPr>
              <a:t>LANs:</a:t>
            </a:r>
            <a:r>
              <a:rPr sz="2400" spc="95" dirty="0">
                <a:latin typeface="Times New Roman"/>
                <a:cs typeface="Times New Roman"/>
              </a:rPr>
              <a:t> </a:t>
            </a:r>
            <a:r>
              <a:rPr sz="2400" spc="-15" dirty="0">
                <a:latin typeface="Comic Sans MS"/>
                <a:cs typeface="Comic Sans MS"/>
              </a:rPr>
              <a:t>mea</a:t>
            </a:r>
            <a:r>
              <a:rPr sz="2400" spc="-10" dirty="0">
                <a:latin typeface="Comic Sans MS"/>
                <a:cs typeface="Comic Sans MS"/>
              </a:rPr>
              <a:t>s</a:t>
            </a:r>
            <a:r>
              <a:rPr sz="2400" dirty="0">
                <a:latin typeface="Comic Sans MS"/>
                <a:cs typeface="Comic Sans MS"/>
              </a:rPr>
              <a:t>ure</a:t>
            </a:r>
            <a:r>
              <a:rPr sz="2400" spc="100" dirty="0">
                <a:latin typeface="Times New Roman"/>
                <a:cs typeface="Times New Roman"/>
              </a:rPr>
              <a:t> </a:t>
            </a:r>
            <a:r>
              <a:rPr sz="2400" spc="-15" dirty="0">
                <a:latin typeface="Comic Sans MS"/>
                <a:cs typeface="Comic Sans MS"/>
              </a:rPr>
              <a:t>signal</a:t>
            </a:r>
            <a:r>
              <a:rPr sz="2400" spc="120" dirty="0">
                <a:latin typeface="Times New Roman"/>
                <a:cs typeface="Times New Roman"/>
              </a:rPr>
              <a:t> </a:t>
            </a:r>
            <a:r>
              <a:rPr sz="2400" dirty="0">
                <a:latin typeface="Comic Sans MS"/>
                <a:cs typeface="Comic Sans MS"/>
              </a:rPr>
              <a:t>strengths,</a:t>
            </a:r>
            <a:r>
              <a:rPr sz="2400" dirty="0">
                <a:latin typeface="Times New Roman"/>
                <a:cs typeface="Times New Roman"/>
              </a:rPr>
              <a:t> </a:t>
            </a:r>
            <a:r>
              <a:rPr sz="2400" spc="-15" dirty="0">
                <a:latin typeface="Comic Sans MS"/>
                <a:cs typeface="Comic Sans MS"/>
              </a:rPr>
              <a:t>compare</a:t>
            </a:r>
            <a:r>
              <a:rPr sz="2400" spc="114" dirty="0">
                <a:latin typeface="Times New Roman"/>
                <a:cs typeface="Times New Roman"/>
              </a:rPr>
              <a:t> </a:t>
            </a:r>
            <a:r>
              <a:rPr sz="2400" spc="-5" dirty="0">
                <a:latin typeface="Comic Sans MS"/>
                <a:cs typeface="Comic Sans MS"/>
              </a:rPr>
              <a:t>trans</a:t>
            </a:r>
            <a:r>
              <a:rPr sz="2400" spc="5" dirty="0">
                <a:latin typeface="Comic Sans MS"/>
                <a:cs typeface="Comic Sans MS"/>
              </a:rPr>
              <a:t>m</a:t>
            </a:r>
            <a:r>
              <a:rPr sz="2400" spc="-5" dirty="0">
                <a:latin typeface="Comic Sans MS"/>
                <a:cs typeface="Comic Sans MS"/>
              </a:rPr>
              <a:t>itted</a:t>
            </a:r>
            <a:r>
              <a:rPr sz="2400" dirty="0">
                <a:latin typeface="Comic Sans MS"/>
                <a:cs typeface="Comic Sans MS"/>
              </a:rPr>
              <a:t>,</a:t>
            </a:r>
            <a:r>
              <a:rPr sz="2400" spc="105" dirty="0">
                <a:latin typeface="Times New Roman"/>
                <a:cs typeface="Times New Roman"/>
              </a:rPr>
              <a:t> </a:t>
            </a:r>
            <a:r>
              <a:rPr sz="2400" spc="-5" dirty="0">
                <a:latin typeface="Comic Sans MS"/>
                <a:cs typeface="Comic Sans MS"/>
              </a:rPr>
              <a:t>recei</a:t>
            </a:r>
            <a:r>
              <a:rPr sz="2400" spc="5" dirty="0">
                <a:latin typeface="Comic Sans MS"/>
                <a:cs typeface="Comic Sans MS"/>
              </a:rPr>
              <a:t>v</a:t>
            </a:r>
            <a:r>
              <a:rPr sz="2400" dirty="0">
                <a:latin typeface="Comic Sans MS"/>
                <a:cs typeface="Comic Sans MS"/>
              </a:rPr>
              <a:t>ed</a:t>
            </a:r>
            <a:r>
              <a:rPr sz="2400" spc="114" dirty="0">
                <a:latin typeface="Times New Roman"/>
                <a:cs typeface="Times New Roman"/>
              </a:rPr>
              <a:t> </a:t>
            </a:r>
            <a:r>
              <a:rPr sz="2400" spc="-15" dirty="0">
                <a:latin typeface="Comic Sans MS"/>
                <a:cs typeface="Comic Sans MS"/>
              </a:rPr>
              <a:t>signals</a:t>
            </a:r>
            <a:endParaRPr sz="2400" dirty="0">
              <a:latin typeface="Comic Sans MS"/>
              <a:cs typeface="Comic Sans MS"/>
            </a:endParaRPr>
          </a:p>
          <a:p>
            <a:pPr marL="755650" lvl="1" indent="-285750">
              <a:spcBef>
                <a:spcPts val="575"/>
              </a:spcBef>
              <a:buClr>
                <a:srgbClr val="000098"/>
              </a:buClr>
              <a:buFont typeface="Wingdings"/>
              <a:buChar char=""/>
              <a:tabLst>
                <a:tab pos="756285" algn="l"/>
              </a:tabLst>
            </a:pPr>
            <a:r>
              <a:rPr sz="2400" spc="-5" dirty="0">
                <a:latin typeface="Comic Sans MS"/>
                <a:cs typeface="Comic Sans MS"/>
              </a:rPr>
              <a:t>difficul</a:t>
            </a:r>
            <a:r>
              <a:rPr sz="2400" dirty="0">
                <a:latin typeface="Comic Sans MS"/>
                <a:cs typeface="Comic Sans MS"/>
              </a:rPr>
              <a:t>t</a:t>
            </a:r>
            <a:r>
              <a:rPr sz="2400" spc="150"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14" dirty="0">
                <a:latin typeface="Times New Roman"/>
                <a:cs typeface="Times New Roman"/>
              </a:rPr>
              <a:t> </a:t>
            </a:r>
            <a:r>
              <a:rPr sz="2400" spc="5" dirty="0">
                <a:latin typeface="Comic Sans MS"/>
                <a:cs typeface="Comic Sans MS"/>
              </a:rPr>
              <a:t>w</a:t>
            </a:r>
            <a:r>
              <a:rPr sz="2400" spc="-5" dirty="0">
                <a:latin typeface="Comic Sans MS"/>
                <a:cs typeface="Comic Sans MS"/>
              </a:rPr>
              <a:t>ireles</a:t>
            </a:r>
            <a:r>
              <a:rPr sz="2400" dirty="0">
                <a:latin typeface="Comic Sans MS"/>
                <a:cs typeface="Comic Sans MS"/>
              </a:rPr>
              <a:t>s</a:t>
            </a:r>
            <a:r>
              <a:rPr sz="2400" spc="100" dirty="0">
                <a:latin typeface="Times New Roman"/>
                <a:cs typeface="Times New Roman"/>
              </a:rPr>
              <a:t> </a:t>
            </a:r>
            <a:r>
              <a:rPr sz="2400" dirty="0">
                <a:latin typeface="Comic Sans MS"/>
                <a:cs typeface="Comic Sans MS"/>
              </a:rPr>
              <a:t>LANs:</a:t>
            </a:r>
            <a:r>
              <a:rPr sz="2400" spc="90" dirty="0">
                <a:latin typeface="Times New Roman"/>
                <a:cs typeface="Times New Roman"/>
              </a:rPr>
              <a:t> </a:t>
            </a:r>
            <a:r>
              <a:rPr sz="2400" spc="-5" dirty="0">
                <a:latin typeface="Comic Sans MS"/>
                <a:cs typeface="Comic Sans MS"/>
              </a:rPr>
              <a:t>receive</a:t>
            </a:r>
            <a:r>
              <a:rPr sz="2400" dirty="0">
                <a:latin typeface="Comic Sans MS"/>
                <a:cs typeface="Comic Sans MS"/>
              </a:rPr>
              <a:t>d</a:t>
            </a:r>
            <a:r>
              <a:rPr sz="2400" spc="130" dirty="0">
                <a:latin typeface="Times New Roman"/>
                <a:cs typeface="Times New Roman"/>
              </a:rPr>
              <a:t> </a:t>
            </a:r>
            <a:r>
              <a:rPr sz="2400" dirty="0">
                <a:latin typeface="Comic Sans MS"/>
                <a:cs typeface="Comic Sans MS"/>
              </a:rPr>
              <a:t>signal</a:t>
            </a:r>
            <a:r>
              <a:rPr sz="2400" spc="110" dirty="0">
                <a:latin typeface="Times New Roman"/>
                <a:cs typeface="Times New Roman"/>
              </a:rPr>
              <a:t> </a:t>
            </a:r>
            <a:r>
              <a:rPr sz="2400" spc="5" dirty="0">
                <a:latin typeface="Comic Sans MS"/>
                <a:cs typeface="Comic Sans MS"/>
              </a:rPr>
              <a:t>s</a:t>
            </a:r>
            <a:r>
              <a:rPr sz="2400" spc="-5" dirty="0">
                <a:latin typeface="Comic Sans MS"/>
                <a:cs typeface="Comic Sans MS"/>
              </a:rPr>
              <a:t>trength</a:t>
            </a:r>
            <a:endParaRPr sz="2400" dirty="0">
              <a:latin typeface="Comic Sans MS"/>
              <a:cs typeface="Comic Sans MS"/>
            </a:endParaRPr>
          </a:p>
          <a:p>
            <a:pPr marL="755650"/>
            <a:r>
              <a:rPr sz="2400" dirty="0">
                <a:latin typeface="Comic Sans MS"/>
                <a:cs typeface="Comic Sans MS"/>
              </a:rPr>
              <a:t>over</a:t>
            </a:r>
            <a:r>
              <a:rPr sz="2400" spc="-20" dirty="0">
                <a:latin typeface="Comic Sans MS"/>
                <a:cs typeface="Comic Sans MS"/>
              </a:rPr>
              <a:t>whe</a:t>
            </a:r>
            <a:r>
              <a:rPr sz="2400" spc="-5" dirty="0">
                <a:latin typeface="Comic Sans MS"/>
                <a:cs typeface="Comic Sans MS"/>
              </a:rPr>
              <a:t>l</a:t>
            </a:r>
            <a:r>
              <a:rPr sz="2400" dirty="0">
                <a:latin typeface="Comic Sans MS"/>
                <a:cs typeface="Comic Sans MS"/>
              </a:rPr>
              <a:t>med</a:t>
            </a:r>
            <a:r>
              <a:rPr sz="2400" spc="100" dirty="0">
                <a:latin typeface="Times New Roman"/>
                <a:cs typeface="Times New Roman"/>
              </a:rPr>
              <a:t> </a:t>
            </a:r>
            <a:r>
              <a:rPr sz="2400" spc="-20" dirty="0">
                <a:latin typeface="Comic Sans MS"/>
                <a:cs typeface="Comic Sans MS"/>
              </a:rPr>
              <a:t>b</a:t>
            </a:r>
            <a:r>
              <a:rPr sz="2400" spc="-15" dirty="0">
                <a:latin typeface="Comic Sans MS"/>
                <a:cs typeface="Comic Sans MS"/>
              </a:rPr>
              <a:t>y</a:t>
            </a:r>
            <a:r>
              <a:rPr sz="2400" spc="114" dirty="0">
                <a:latin typeface="Times New Roman"/>
                <a:cs typeface="Times New Roman"/>
              </a:rPr>
              <a:t> </a:t>
            </a:r>
            <a:r>
              <a:rPr sz="2400" spc="-10" dirty="0">
                <a:latin typeface="Comic Sans MS"/>
                <a:cs typeface="Comic Sans MS"/>
              </a:rPr>
              <a:t>local</a:t>
            </a:r>
            <a:r>
              <a:rPr sz="2400" spc="125" dirty="0">
                <a:latin typeface="Times New Roman"/>
                <a:cs typeface="Times New Roman"/>
              </a:rPr>
              <a:t> </a:t>
            </a:r>
            <a:r>
              <a:rPr sz="2400" spc="-5" dirty="0">
                <a:latin typeface="Comic Sans MS"/>
                <a:cs typeface="Comic Sans MS"/>
              </a:rPr>
              <a:t>tra</a:t>
            </a:r>
            <a:r>
              <a:rPr sz="2400" dirty="0">
                <a:latin typeface="Comic Sans MS"/>
                <a:cs typeface="Comic Sans MS"/>
              </a:rPr>
              <a:t>n</a:t>
            </a:r>
            <a:r>
              <a:rPr sz="2400" spc="-15" dirty="0">
                <a:latin typeface="Comic Sans MS"/>
                <a:cs typeface="Comic Sans MS"/>
              </a:rPr>
              <a:t>smi</a:t>
            </a:r>
            <a:r>
              <a:rPr sz="2400" spc="-10" dirty="0">
                <a:latin typeface="Comic Sans MS"/>
                <a:cs typeface="Comic Sans MS"/>
              </a:rPr>
              <a:t>s</a:t>
            </a:r>
            <a:r>
              <a:rPr sz="2400" dirty="0">
                <a:latin typeface="Comic Sans MS"/>
                <a:cs typeface="Comic Sans MS"/>
              </a:rPr>
              <a:t>sion</a:t>
            </a:r>
            <a:r>
              <a:rPr sz="2400" spc="100" dirty="0">
                <a:latin typeface="Times New Roman"/>
                <a:cs typeface="Times New Roman"/>
              </a:rPr>
              <a:t> </a:t>
            </a:r>
            <a:r>
              <a:rPr sz="2400" dirty="0">
                <a:latin typeface="Comic Sans MS"/>
                <a:cs typeface="Comic Sans MS"/>
              </a:rPr>
              <a:t>strength</a:t>
            </a:r>
          </a:p>
          <a:p>
            <a:pPr marL="355600" indent="-342900">
              <a:spcBef>
                <a:spcPts val="650"/>
              </a:spcBef>
              <a:buClr>
                <a:srgbClr val="000098"/>
              </a:buClr>
              <a:buSzPct val="75000"/>
              <a:buFont typeface="Wingdings"/>
              <a:buChar char=""/>
              <a:tabLst>
                <a:tab pos="356235" algn="l"/>
              </a:tabLst>
            </a:pPr>
            <a:r>
              <a:rPr sz="2800" dirty="0">
                <a:latin typeface="Comic Sans MS"/>
                <a:cs typeface="Comic Sans MS"/>
              </a:rPr>
              <a:t>human</a:t>
            </a:r>
            <a:r>
              <a:rPr sz="2800" spc="120" dirty="0">
                <a:latin typeface="Times New Roman"/>
                <a:cs typeface="Times New Roman"/>
              </a:rPr>
              <a:t> </a:t>
            </a:r>
            <a:r>
              <a:rPr sz="2800" dirty="0">
                <a:latin typeface="Comic Sans MS"/>
                <a:cs typeface="Comic Sans MS"/>
              </a:rPr>
              <a:t>analo</a:t>
            </a:r>
            <a:r>
              <a:rPr sz="2800" spc="5" dirty="0">
                <a:latin typeface="Comic Sans MS"/>
                <a:cs typeface="Comic Sans MS"/>
              </a:rPr>
              <a:t>g</a:t>
            </a:r>
            <a:r>
              <a:rPr sz="2800" spc="-15" dirty="0">
                <a:latin typeface="Comic Sans MS"/>
                <a:cs typeface="Comic Sans MS"/>
              </a:rPr>
              <a:t>y:</a:t>
            </a:r>
            <a:r>
              <a:rPr sz="2800" spc="135" dirty="0">
                <a:latin typeface="Times New Roman"/>
                <a:cs typeface="Times New Roman"/>
              </a:rPr>
              <a:t> </a:t>
            </a:r>
            <a:r>
              <a:rPr sz="2800" spc="-5" dirty="0">
                <a:latin typeface="Comic Sans MS"/>
                <a:cs typeface="Comic Sans MS"/>
              </a:rPr>
              <a:t>t</a:t>
            </a:r>
            <a:r>
              <a:rPr sz="2800" spc="5" dirty="0">
                <a:latin typeface="Comic Sans MS"/>
                <a:cs typeface="Comic Sans MS"/>
              </a:rPr>
              <a:t>h</a:t>
            </a:r>
            <a:r>
              <a:rPr sz="2800" dirty="0">
                <a:latin typeface="Comic Sans MS"/>
                <a:cs typeface="Comic Sans MS"/>
              </a:rPr>
              <a:t>e</a:t>
            </a:r>
            <a:r>
              <a:rPr sz="2800" spc="135" dirty="0">
                <a:latin typeface="Times New Roman"/>
                <a:cs typeface="Times New Roman"/>
              </a:rPr>
              <a:t> </a:t>
            </a:r>
            <a:r>
              <a:rPr sz="2800" dirty="0">
                <a:latin typeface="Comic Sans MS"/>
                <a:cs typeface="Comic Sans MS"/>
              </a:rPr>
              <a:t>polite</a:t>
            </a:r>
            <a:r>
              <a:rPr sz="2800" spc="135" dirty="0">
                <a:latin typeface="Times New Roman"/>
                <a:cs typeface="Times New Roman"/>
              </a:rPr>
              <a:t> </a:t>
            </a:r>
            <a:r>
              <a:rPr sz="2800" dirty="0">
                <a:latin typeface="Comic Sans MS"/>
                <a:cs typeface="Comic Sans MS"/>
              </a:rPr>
              <a:t>c</a:t>
            </a:r>
            <a:r>
              <a:rPr sz="2800" spc="5" dirty="0">
                <a:latin typeface="Comic Sans MS"/>
                <a:cs typeface="Comic Sans MS"/>
              </a:rPr>
              <a:t>o</a:t>
            </a:r>
            <a:r>
              <a:rPr sz="2800" spc="-5" dirty="0">
                <a:latin typeface="Comic Sans MS"/>
                <a:cs typeface="Comic Sans MS"/>
              </a:rPr>
              <a:t>nversa</a:t>
            </a:r>
            <a:r>
              <a:rPr sz="2800" spc="10" dirty="0">
                <a:latin typeface="Comic Sans MS"/>
                <a:cs typeface="Comic Sans MS"/>
              </a:rPr>
              <a:t>t</a:t>
            </a:r>
            <a:r>
              <a:rPr sz="2800" spc="-5" dirty="0">
                <a:latin typeface="Comic Sans MS"/>
                <a:cs typeface="Comic Sans MS"/>
              </a:rPr>
              <a:t>ional</a:t>
            </a:r>
            <a:r>
              <a:rPr sz="2800" spc="5" dirty="0">
                <a:latin typeface="Comic Sans MS"/>
                <a:cs typeface="Comic Sans MS"/>
              </a:rPr>
              <a:t>i</a:t>
            </a:r>
            <a:r>
              <a:rPr sz="2800" dirty="0">
                <a:latin typeface="Comic Sans MS"/>
                <a:cs typeface="Comic Sans MS"/>
              </a:rPr>
              <a:t>st</a:t>
            </a:r>
          </a:p>
        </p:txBody>
      </p:sp>
      <p:sp>
        <p:nvSpPr>
          <p:cNvPr id="5" name="Date Placeholder 4"/>
          <p:cNvSpPr>
            <a:spLocks noGrp="1"/>
          </p:cNvSpPr>
          <p:nvPr>
            <p:ph type="dt" sz="half" idx="10"/>
          </p:nvPr>
        </p:nvSpPr>
        <p:spPr/>
        <p:txBody>
          <a:bodyPr/>
          <a:lstStyle/>
          <a:p>
            <a:pPr>
              <a:defRPr/>
            </a:pPr>
            <a:fld id="{6B212AFA-7D12-4591-8043-C4428EB8127E}"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38</a:t>
            </a:fld>
            <a:endParaRPr lang="en-US"/>
          </a:p>
        </p:txBody>
      </p:sp>
    </p:spTree>
    <p:extLst>
      <p:ext uri="{BB962C8B-B14F-4D97-AF65-F5344CB8AC3E}">
        <p14:creationId xmlns:p14="http://schemas.microsoft.com/office/powerpoint/2010/main" val="3096041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CSMA/CD (Collision Detection)</a:t>
            </a:r>
            <a:endParaRPr lang="en-US" dirty="0"/>
          </a:p>
        </p:txBody>
      </p:sp>
      <p:sp>
        <p:nvSpPr>
          <p:cNvPr id="3" name="object 3"/>
          <p:cNvSpPr txBox="1"/>
          <p:nvPr/>
        </p:nvSpPr>
        <p:spPr>
          <a:xfrm>
            <a:off x="2124961" y="1392072"/>
            <a:ext cx="8270085" cy="4985980"/>
          </a:xfrm>
          <a:prstGeom prst="rect">
            <a:avLst/>
          </a:prstGeom>
        </p:spPr>
        <p:txBody>
          <a:bodyPr vert="horz" wrap="square" lIns="0" tIns="0" rIns="0" bIns="0" rtlCol="0">
            <a:spAutoFit/>
          </a:bodyPr>
          <a:lstStyle/>
          <a:p>
            <a:pPr marL="12700"/>
            <a:r>
              <a:rPr lang="en-US" spc="-5" dirty="0">
                <a:latin typeface="Comic Sans MS"/>
                <a:cs typeface="Comic Sans MS"/>
              </a:rPr>
              <a:t>Before analyzing the </a:t>
            </a:r>
            <a:r>
              <a:rPr lang="en-US" spc="-5" dirty="0" err="1">
                <a:latin typeface="Comic Sans MS"/>
                <a:cs typeface="Comic Sans MS"/>
              </a:rPr>
              <a:t>CSMA</a:t>
            </a:r>
            <a:r>
              <a:rPr lang="en-US" spc="-5" dirty="0">
                <a:latin typeface="Comic Sans MS"/>
                <a:cs typeface="Comic Sans MS"/>
              </a:rPr>
              <a:t>/CD protocol, let us now summarize its operation</a:t>
            </a:r>
          </a:p>
          <a:p>
            <a:pPr marL="12700"/>
            <a:r>
              <a:rPr lang="en-US" spc="-5" dirty="0">
                <a:latin typeface="Comic Sans MS"/>
                <a:cs typeface="Comic Sans MS"/>
              </a:rPr>
              <a:t>from the perspective of an adapter (in a node) attached to a broadcast channel:</a:t>
            </a:r>
          </a:p>
          <a:p>
            <a:pPr marL="12700"/>
            <a:r>
              <a:rPr lang="en-US" spc="-5" dirty="0">
                <a:latin typeface="Comic Sans MS"/>
                <a:cs typeface="Comic Sans MS"/>
              </a:rPr>
              <a:t>1. The adapter obtains a datagram from the network layer, prepares a link-layer frame, and puts the frame adapter buffer.</a:t>
            </a:r>
          </a:p>
          <a:p>
            <a:pPr marL="12700"/>
            <a:r>
              <a:rPr lang="en-US" spc="-5" dirty="0">
                <a:latin typeface="Comic Sans MS"/>
                <a:cs typeface="Comic Sans MS"/>
              </a:rPr>
              <a:t>2. If the adapter senses that the channel is idle (that is, there is no signal energy entering the adapter from the channel), it starts to transmit the frame. If, on the other hand, the adapter senses that the channel is busy, it waits until it senses no signal energy and then starts to transmit the frame.</a:t>
            </a:r>
          </a:p>
          <a:p>
            <a:pPr marL="12700"/>
            <a:r>
              <a:rPr lang="en-US" spc="-5" dirty="0">
                <a:latin typeface="Comic Sans MS"/>
                <a:cs typeface="Comic Sans MS"/>
              </a:rPr>
              <a:t>3. While transmitting, the adapter monitors for the presence of signal energy coming from other adapters using the broadcast channel.</a:t>
            </a:r>
          </a:p>
          <a:p>
            <a:pPr marL="12700"/>
            <a:r>
              <a:rPr lang="en-US" spc="-5" dirty="0">
                <a:latin typeface="Comic Sans MS"/>
                <a:cs typeface="Comic Sans MS"/>
              </a:rPr>
              <a:t>4. If the adapter transmits the entire frame without detecting signal energy from other adapters, the adapter is finished with the frame. If, on the other hand, the adapter detects signal energy from other adapters while transmitting, it aborts the transmission (that is, it stops transmitting its frame).</a:t>
            </a:r>
          </a:p>
          <a:p>
            <a:pPr marL="12700"/>
            <a:r>
              <a:rPr lang="en-US" spc="-5" dirty="0">
                <a:latin typeface="Comic Sans MS"/>
                <a:cs typeface="Comic Sans MS"/>
              </a:rPr>
              <a:t>5. After aborting, the adapter waits a random amount of time and then returns to step 2.</a:t>
            </a:r>
            <a:endParaRPr spc="-5" dirty="0">
              <a:latin typeface="Comic Sans MS"/>
              <a:cs typeface="Comic Sans MS"/>
            </a:endParaRPr>
          </a:p>
        </p:txBody>
      </p:sp>
      <p:sp>
        <p:nvSpPr>
          <p:cNvPr id="5" name="Date Placeholder 4"/>
          <p:cNvSpPr>
            <a:spLocks noGrp="1"/>
          </p:cNvSpPr>
          <p:nvPr>
            <p:ph type="dt" sz="half" idx="10"/>
          </p:nvPr>
        </p:nvSpPr>
        <p:spPr/>
        <p:txBody>
          <a:bodyPr/>
          <a:lstStyle/>
          <a:p>
            <a:pPr>
              <a:defRPr/>
            </a:pPr>
            <a:fld id="{B701B871-6C6A-4421-A629-88BD511BCB5B}"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39</a:t>
            </a:fld>
            <a:endParaRPr lang="en-US"/>
          </a:p>
        </p:txBody>
      </p:sp>
    </p:spTree>
    <p:extLst>
      <p:ext uri="{BB962C8B-B14F-4D97-AF65-F5344CB8AC3E}">
        <p14:creationId xmlns:p14="http://schemas.microsoft.com/office/powerpoint/2010/main" val="2485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Link Layer: Introduction</a:t>
            </a:r>
            <a:endParaRPr lang="en-US" dirty="0"/>
          </a:p>
        </p:txBody>
      </p:sp>
      <p:sp>
        <p:nvSpPr>
          <p:cNvPr id="71" name="object 71"/>
          <p:cNvSpPr txBox="1">
            <a:spLocks noGrp="1"/>
          </p:cNvSpPr>
          <p:nvPr>
            <p:ph type="sldNum" sz="quarter" idx="12"/>
          </p:nvPr>
        </p:nvSpPr>
        <p:spPr>
          <a:xfrm>
            <a:off x="8077200" y="6356351"/>
            <a:ext cx="2133600" cy="365125"/>
          </a:xfrm>
        </p:spPr>
        <p:txBody>
          <a:bodyPr/>
          <a:lstStyle/>
          <a:p>
            <a:r>
              <a:rPr lang="en-US"/>
              <a:t>5-</a:t>
            </a:r>
            <a:fld id="{81D60167-4931-47E6-BA6A-407CBD079E47}" type="slidenum">
              <a:rPr lang="en-US" smtClean="0"/>
              <a:pPr/>
              <a:t>4</a:t>
            </a:fld>
            <a:endParaRPr lang="en-US" dirty="0"/>
          </a:p>
        </p:txBody>
      </p:sp>
      <p:sp>
        <p:nvSpPr>
          <p:cNvPr id="3" name="object 3"/>
          <p:cNvSpPr/>
          <p:nvPr/>
        </p:nvSpPr>
        <p:spPr>
          <a:xfrm>
            <a:off x="1760542" y="5317033"/>
            <a:ext cx="5616575" cy="1206500"/>
          </a:xfrm>
          <a:custGeom>
            <a:avLst/>
            <a:gdLst/>
            <a:ahLst/>
            <a:cxnLst/>
            <a:rect l="l" t="t" r="r" b="b"/>
            <a:pathLst>
              <a:path w="5616575" h="1206500">
                <a:moveTo>
                  <a:pt x="0" y="1206508"/>
                </a:moveTo>
                <a:lnTo>
                  <a:pt x="5616579" y="1206508"/>
                </a:lnTo>
                <a:lnTo>
                  <a:pt x="5616579" y="0"/>
                </a:lnTo>
                <a:lnTo>
                  <a:pt x="0" y="0"/>
                </a:lnTo>
                <a:lnTo>
                  <a:pt x="0" y="1206508"/>
                </a:lnTo>
                <a:close/>
              </a:path>
            </a:pathLst>
          </a:custGeom>
          <a:ln w="19049">
            <a:solidFill>
              <a:srgbClr val="FF0000"/>
            </a:solidFill>
          </a:ln>
        </p:spPr>
        <p:txBody>
          <a:bodyPr wrap="square" lIns="0" tIns="0" rIns="0" bIns="0" rtlCol="0"/>
          <a:lstStyle/>
          <a:p>
            <a:endParaRPr/>
          </a:p>
        </p:txBody>
      </p:sp>
      <p:sp>
        <p:nvSpPr>
          <p:cNvPr id="4" name="object 4"/>
          <p:cNvSpPr txBox="1"/>
          <p:nvPr/>
        </p:nvSpPr>
        <p:spPr>
          <a:xfrm>
            <a:off x="1839202" y="1313486"/>
            <a:ext cx="5419725" cy="5239896"/>
          </a:xfrm>
          <a:prstGeom prst="rect">
            <a:avLst/>
          </a:prstGeom>
        </p:spPr>
        <p:txBody>
          <a:bodyPr vert="horz" wrap="square" lIns="0" tIns="0" rIns="0" bIns="0" rtlCol="0">
            <a:spAutoFit/>
          </a:bodyPr>
          <a:lstStyle/>
          <a:p>
            <a:pPr marL="98425"/>
            <a:r>
              <a:rPr sz="2400" u="heavy" dirty="0">
                <a:solidFill>
                  <a:srgbClr val="FF0000"/>
                </a:solidFill>
                <a:latin typeface="Comic Sans MS"/>
                <a:cs typeface="Comic Sans MS"/>
              </a:rPr>
              <a:t>Termi</a:t>
            </a:r>
            <a:r>
              <a:rPr sz="2400" u="heavy" spc="-15" dirty="0">
                <a:solidFill>
                  <a:srgbClr val="FF0000"/>
                </a:solidFill>
                <a:latin typeface="Comic Sans MS"/>
                <a:cs typeface="Comic Sans MS"/>
              </a:rPr>
              <a:t>n</a:t>
            </a:r>
            <a:r>
              <a:rPr sz="2400" u="heavy" dirty="0">
                <a:solidFill>
                  <a:srgbClr val="FF0000"/>
                </a:solidFill>
                <a:latin typeface="Comic Sans MS"/>
                <a:cs typeface="Comic Sans MS"/>
              </a:rPr>
              <a:t>olo</a:t>
            </a:r>
            <a:r>
              <a:rPr sz="2400" u="heavy" spc="-10" dirty="0">
                <a:solidFill>
                  <a:srgbClr val="FF0000"/>
                </a:solidFill>
                <a:latin typeface="Comic Sans MS"/>
                <a:cs typeface="Comic Sans MS"/>
              </a:rPr>
              <a:t>g</a:t>
            </a:r>
            <a:r>
              <a:rPr sz="2400" u="heavy" dirty="0">
                <a:solidFill>
                  <a:srgbClr val="FF0000"/>
                </a:solidFill>
                <a:latin typeface="Comic Sans MS"/>
                <a:cs typeface="Comic Sans MS"/>
              </a:rPr>
              <a:t>y:</a:t>
            </a:r>
            <a:endParaRPr sz="2400" dirty="0">
              <a:latin typeface="Comic Sans MS"/>
              <a:cs typeface="Comic Sans MS"/>
            </a:endParaRPr>
          </a:p>
          <a:p>
            <a:pPr marL="441325" indent="-342900">
              <a:spcBef>
                <a:spcPts val="495"/>
              </a:spcBef>
              <a:buClr>
                <a:srgbClr val="000098"/>
              </a:buClr>
              <a:buSzPct val="75000"/>
              <a:buFont typeface="Wingdings"/>
              <a:buChar char=""/>
              <a:tabLst>
                <a:tab pos="441959" algn="l"/>
              </a:tabLst>
            </a:pPr>
            <a:r>
              <a:rPr sz="2000" spc="-15" dirty="0">
                <a:latin typeface="Comic Sans MS"/>
                <a:cs typeface="Comic Sans MS"/>
              </a:rPr>
              <a:t>hosts</a:t>
            </a:r>
            <a:r>
              <a:rPr sz="2000" spc="90" dirty="0">
                <a:latin typeface="Times New Roman"/>
                <a:cs typeface="Times New Roman"/>
              </a:rPr>
              <a:t> </a:t>
            </a:r>
            <a:r>
              <a:rPr sz="2000" spc="-15" dirty="0">
                <a:latin typeface="Comic Sans MS"/>
                <a:cs typeface="Comic Sans MS"/>
              </a:rPr>
              <a:t>a</a:t>
            </a:r>
            <a:r>
              <a:rPr sz="2000" spc="-25" dirty="0">
                <a:latin typeface="Comic Sans MS"/>
                <a:cs typeface="Comic Sans MS"/>
              </a:rPr>
              <a:t>n</a:t>
            </a:r>
            <a:r>
              <a:rPr sz="2000" spc="-15" dirty="0">
                <a:latin typeface="Comic Sans MS"/>
                <a:cs typeface="Comic Sans MS"/>
              </a:rPr>
              <a:t>d</a:t>
            </a:r>
            <a:r>
              <a:rPr sz="2000" spc="110" dirty="0">
                <a:latin typeface="Times New Roman"/>
                <a:cs typeface="Times New Roman"/>
              </a:rPr>
              <a:t> </a:t>
            </a:r>
            <a:r>
              <a:rPr sz="2000" spc="-15" dirty="0">
                <a:latin typeface="Comic Sans MS"/>
                <a:cs typeface="Comic Sans MS"/>
              </a:rPr>
              <a:t>router</a:t>
            </a:r>
            <a:r>
              <a:rPr sz="2000" spc="-10" dirty="0">
                <a:latin typeface="Comic Sans MS"/>
                <a:cs typeface="Comic Sans MS"/>
              </a:rPr>
              <a:t>s</a:t>
            </a:r>
            <a:r>
              <a:rPr sz="2000" spc="105" dirty="0">
                <a:latin typeface="Times New Roman"/>
                <a:cs typeface="Times New Roman"/>
              </a:rPr>
              <a:t> </a:t>
            </a:r>
            <a:r>
              <a:rPr sz="2000" spc="-15" dirty="0">
                <a:latin typeface="Comic Sans MS"/>
                <a:cs typeface="Comic Sans MS"/>
              </a:rPr>
              <a:t>are</a:t>
            </a:r>
            <a:r>
              <a:rPr sz="2000" spc="114" dirty="0">
                <a:latin typeface="Times New Roman"/>
                <a:cs typeface="Times New Roman"/>
              </a:rPr>
              <a:t> </a:t>
            </a:r>
            <a:r>
              <a:rPr sz="2000" spc="-20" dirty="0">
                <a:solidFill>
                  <a:srgbClr val="FF0000"/>
                </a:solidFill>
                <a:latin typeface="Comic Sans MS"/>
                <a:cs typeface="Comic Sans MS"/>
              </a:rPr>
              <a:t>nodes</a:t>
            </a:r>
            <a:endParaRPr sz="2000" dirty="0">
              <a:latin typeface="Comic Sans MS"/>
              <a:cs typeface="Comic Sans MS"/>
            </a:endParaRPr>
          </a:p>
          <a:p>
            <a:pPr marL="441325" marR="1510030" indent="-342900" algn="just">
              <a:spcBef>
                <a:spcPts val="480"/>
              </a:spcBef>
              <a:buClr>
                <a:srgbClr val="000098"/>
              </a:buClr>
              <a:buSzPct val="75000"/>
              <a:buFont typeface="Wingdings"/>
              <a:buChar char=""/>
              <a:tabLst>
                <a:tab pos="441959" algn="l"/>
              </a:tabLst>
            </a:pPr>
            <a:r>
              <a:rPr sz="2000" spc="-15" dirty="0">
                <a:latin typeface="Comic Sans MS"/>
                <a:cs typeface="Comic Sans MS"/>
              </a:rPr>
              <a:t>communic</a:t>
            </a:r>
            <a:r>
              <a:rPr sz="2000" spc="-25" dirty="0">
                <a:latin typeface="Comic Sans MS"/>
                <a:cs typeface="Comic Sans MS"/>
              </a:rPr>
              <a:t>a</a:t>
            </a:r>
            <a:r>
              <a:rPr sz="2000" spc="-15" dirty="0">
                <a:latin typeface="Comic Sans MS"/>
                <a:cs typeface="Comic Sans MS"/>
              </a:rPr>
              <a:t>tion</a:t>
            </a:r>
            <a:r>
              <a:rPr sz="2000" spc="105" dirty="0">
                <a:latin typeface="Times New Roman"/>
                <a:cs typeface="Times New Roman"/>
              </a:rPr>
              <a:t> </a:t>
            </a:r>
            <a:r>
              <a:rPr sz="2000" spc="-15" dirty="0">
                <a:latin typeface="Comic Sans MS"/>
                <a:cs typeface="Comic Sans MS"/>
              </a:rPr>
              <a:t>ch</a:t>
            </a:r>
            <a:r>
              <a:rPr sz="2000" spc="-25" dirty="0">
                <a:latin typeface="Comic Sans MS"/>
                <a:cs typeface="Comic Sans MS"/>
              </a:rPr>
              <a:t>a</a:t>
            </a:r>
            <a:r>
              <a:rPr sz="2000" spc="-15" dirty="0">
                <a:latin typeface="Comic Sans MS"/>
                <a:cs typeface="Comic Sans MS"/>
              </a:rPr>
              <a:t>nnel</a:t>
            </a:r>
            <a:r>
              <a:rPr sz="2000" spc="-10" dirty="0">
                <a:latin typeface="Comic Sans MS"/>
                <a:cs typeface="Comic Sans MS"/>
              </a:rPr>
              <a:t>s</a:t>
            </a:r>
            <a:r>
              <a:rPr sz="2000" spc="125" dirty="0">
                <a:latin typeface="Times New Roman"/>
                <a:cs typeface="Times New Roman"/>
              </a:rPr>
              <a:t> </a:t>
            </a:r>
            <a:r>
              <a:rPr sz="2000" spc="-20" dirty="0">
                <a:latin typeface="Comic Sans MS"/>
                <a:cs typeface="Comic Sans MS"/>
              </a:rPr>
              <a:t>that</a:t>
            </a:r>
            <a:r>
              <a:rPr sz="2000" spc="-10" dirty="0">
                <a:latin typeface="Times New Roman"/>
                <a:cs typeface="Times New Roman"/>
              </a:rPr>
              <a:t> </a:t>
            </a:r>
            <a:r>
              <a:rPr sz="2000" spc="-15" dirty="0">
                <a:latin typeface="Comic Sans MS"/>
                <a:cs typeface="Comic Sans MS"/>
              </a:rPr>
              <a:t>conn</a:t>
            </a:r>
            <a:r>
              <a:rPr sz="2000" spc="-25" dirty="0">
                <a:latin typeface="Comic Sans MS"/>
                <a:cs typeface="Comic Sans MS"/>
              </a:rPr>
              <a:t>e</a:t>
            </a:r>
            <a:r>
              <a:rPr sz="2000" spc="-10" dirty="0">
                <a:latin typeface="Comic Sans MS"/>
                <a:cs typeface="Comic Sans MS"/>
              </a:rPr>
              <a:t>ct</a:t>
            </a:r>
            <a:r>
              <a:rPr sz="2000" spc="105" dirty="0">
                <a:latin typeface="Times New Roman"/>
                <a:cs typeface="Times New Roman"/>
              </a:rPr>
              <a:t> </a:t>
            </a:r>
            <a:r>
              <a:rPr sz="2000" spc="-15" dirty="0">
                <a:latin typeface="Comic Sans MS"/>
                <a:cs typeface="Comic Sans MS"/>
              </a:rPr>
              <a:t>adjac</a:t>
            </a:r>
            <a:r>
              <a:rPr sz="2000" spc="-30" dirty="0">
                <a:latin typeface="Comic Sans MS"/>
                <a:cs typeface="Comic Sans MS"/>
              </a:rPr>
              <a:t>e</a:t>
            </a:r>
            <a:r>
              <a:rPr sz="2000" spc="-20" dirty="0">
                <a:latin typeface="Comic Sans MS"/>
                <a:cs typeface="Comic Sans MS"/>
              </a:rPr>
              <a:t>n</a:t>
            </a:r>
            <a:r>
              <a:rPr sz="2000" spc="-10" dirty="0">
                <a:latin typeface="Comic Sans MS"/>
                <a:cs typeface="Comic Sans MS"/>
              </a:rPr>
              <a:t>t</a:t>
            </a:r>
            <a:r>
              <a:rPr sz="2000" spc="125" dirty="0">
                <a:latin typeface="Times New Roman"/>
                <a:cs typeface="Times New Roman"/>
              </a:rPr>
              <a:t> </a:t>
            </a:r>
            <a:r>
              <a:rPr sz="2000" spc="-20" dirty="0">
                <a:latin typeface="Comic Sans MS"/>
                <a:cs typeface="Comic Sans MS"/>
              </a:rPr>
              <a:t>node</a:t>
            </a:r>
            <a:r>
              <a:rPr sz="2000" spc="-10" dirty="0">
                <a:latin typeface="Comic Sans MS"/>
                <a:cs typeface="Comic Sans MS"/>
              </a:rPr>
              <a:t>s</a:t>
            </a:r>
            <a:r>
              <a:rPr sz="2000" spc="110" dirty="0">
                <a:latin typeface="Times New Roman"/>
                <a:cs typeface="Times New Roman"/>
              </a:rPr>
              <a:t> </a:t>
            </a:r>
            <a:r>
              <a:rPr sz="2000" spc="-10" dirty="0">
                <a:latin typeface="Comic Sans MS"/>
                <a:cs typeface="Comic Sans MS"/>
              </a:rPr>
              <a:t>alo</a:t>
            </a:r>
            <a:r>
              <a:rPr sz="2000" spc="-25" dirty="0">
                <a:latin typeface="Comic Sans MS"/>
                <a:cs typeface="Comic Sans MS"/>
              </a:rPr>
              <a:t>n</a:t>
            </a:r>
            <a:r>
              <a:rPr sz="2000" spc="-15" dirty="0">
                <a:latin typeface="Comic Sans MS"/>
                <a:cs typeface="Comic Sans MS"/>
              </a:rPr>
              <a:t>g</a:t>
            </a:r>
            <a:r>
              <a:rPr sz="2000" spc="-5" dirty="0">
                <a:latin typeface="Times New Roman"/>
                <a:cs typeface="Times New Roman"/>
              </a:rPr>
              <a:t> </a:t>
            </a:r>
            <a:r>
              <a:rPr sz="2000" spc="-15" dirty="0">
                <a:latin typeface="Comic Sans MS"/>
                <a:cs typeface="Comic Sans MS"/>
              </a:rPr>
              <a:t>communic</a:t>
            </a:r>
            <a:r>
              <a:rPr sz="2000" spc="-25" dirty="0">
                <a:latin typeface="Comic Sans MS"/>
                <a:cs typeface="Comic Sans MS"/>
              </a:rPr>
              <a:t>a</a:t>
            </a:r>
            <a:r>
              <a:rPr sz="2000" spc="-15" dirty="0">
                <a:latin typeface="Comic Sans MS"/>
                <a:cs typeface="Comic Sans MS"/>
              </a:rPr>
              <a:t>tion</a:t>
            </a:r>
            <a:r>
              <a:rPr sz="2000" spc="105" dirty="0">
                <a:latin typeface="Times New Roman"/>
                <a:cs typeface="Times New Roman"/>
              </a:rPr>
              <a:t> </a:t>
            </a:r>
            <a:r>
              <a:rPr sz="2000" spc="-15" dirty="0">
                <a:latin typeface="Comic Sans MS"/>
                <a:cs typeface="Comic Sans MS"/>
              </a:rPr>
              <a:t>path</a:t>
            </a:r>
            <a:r>
              <a:rPr sz="2000" spc="95" dirty="0">
                <a:latin typeface="Times New Roman"/>
                <a:cs typeface="Times New Roman"/>
              </a:rPr>
              <a:t> </a:t>
            </a:r>
            <a:r>
              <a:rPr sz="2000" spc="-15" dirty="0">
                <a:latin typeface="Comic Sans MS"/>
                <a:cs typeface="Comic Sans MS"/>
              </a:rPr>
              <a:t>are</a:t>
            </a:r>
            <a:r>
              <a:rPr sz="2000" spc="110" dirty="0">
                <a:latin typeface="Times New Roman"/>
                <a:cs typeface="Times New Roman"/>
              </a:rPr>
              <a:t> </a:t>
            </a:r>
            <a:r>
              <a:rPr sz="2000" spc="-10" dirty="0">
                <a:solidFill>
                  <a:srgbClr val="FF0000"/>
                </a:solidFill>
                <a:latin typeface="Comic Sans MS"/>
                <a:cs typeface="Comic Sans MS"/>
              </a:rPr>
              <a:t>links</a:t>
            </a:r>
            <a:endParaRPr sz="2000" dirty="0">
              <a:latin typeface="Comic Sans MS"/>
              <a:cs typeface="Comic Sans MS"/>
            </a:endParaRPr>
          </a:p>
          <a:p>
            <a:pPr marL="841375" lvl="1" indent="-285750">
              <a:spcBef>
                <a:spcPts val="445"/>
              </a:spcBef>
              <a:buClr>
                <a:srgbClr val="000098"/>
              </a:buClr>
              <a:buFont typeface="Wingdings"/>
              <a:buChar char=""/>
              <a:tabLst>
                <a:tab pos="842010" algn="l"/>
              </a:tabLst>
            </a:pPr>
            <a:r>
              <a:rPr spc="-5" dirty="0">
                <a:latin typeface="Comic Sans MS"/>
                <a:cs typeface="Comic Sans MS"/>
              </a:rPr>
              <a:t>wire</a:t>
            </a:r>
            <a:r>
              <a:rPr dirty="0">
                <a:latin typeface="Comic Sans MS"/>
                <a:cs typeface="Comic Sans MS"/>
              </a:rPr>
              <a:t>d</a:t>
            </a:r>
            <a:r>
              <a:rPr spc="90" dirty="0">
                <a:latin typeface="Times New Roman"/>
                <a:cs typeface="Times New Roman"/>
              </a:rPr>
              <a:t> </a:t>
            </a:r>
            <a:r>
              <a:rPr dirty="0">
                <a:latin typeface="Comic Sans MS"/>
                <a:cs typeface="Comic Sans MS"/>
              </a:rPr>
              <a:t>links</a:t>
            </a:r>
          </a:p>
          <a:p>
            <a:pPr marL="841375" lvl="1" indent="-285750">
              <a:spcBef>
                <a:spcPts val="430"/>
              </a:spcBef>
              <a:buClr>
                <a:srgbClr val="000098"/>
              </a:buClr>
              <a:buFont typeface="Wingdings"/>
              <a:buChar char=""/>
              <a:tabLst>
                <a:tab pos="842010" algn="l"/>
              </a:tabLst>
            </a:pPr>
            <a:r>
              <a:rPr spc="-5" dirty="0">
                <a:latin typeface="Comic Sans MS"/>
                <a:cs typeface="Comic Sans MS"/>
              </a:rPr>
              <a:t>wirel</a:t>
            </a:r>
            <a:r>
              <a:rPr spc="-10" dirty="0">
                <a:latin typeface="Comic Sans MS"/>
                <a:cs typeface="Comic Sans MS"/>
              </a:rPr>
              <a:t>ess</a:t>
            </a:r>
            <a:r>
              <a:rPr spc="85" dirty="0">
                <a:latin typeface="Times New Roman"/>
                <a:cs typeface="Times New Roman"/>
              </a:rPr>
              <a:t> </a:t>
            </a:r>
            <a:r>
              <a:rPr dirty="0">
                <a:latin typeface="Comic Sans MS"/>
                <a:cs typeface="Comic Sans MS"/>
              </a:rPr>
              <a:t>links</a:t>
            </a:r>
          </a:p>
          <a:p>
            <a:pPr marL="841375" lvl="1" indent="-285750">
              <a:spcBef>
                <a:spcPts val="430"/>
              </a:spcBef>
              <a:buClr>
                <a:srgbClr val="000098"/>
              </a:buClr>
              <a:buFont typeface="Wingdings"/>
              <a:buChar char=""/>
              <a:tabLst>
                <a:tab pos="842010" algn="l"/>
              </a:tabLst>
            </a:pPr>
            <a:r>
              <a:rPr spc="-15" dirty="0">
                <a:latin typeface="Comic Sans MS"/>
                <a:cs typeface="Comic Sans MS"/>
              </a:rPr>
              <a:t>LANs</a:t>
            </a:r>
            <a:endParaRPr dirty="0">
              <a:latin typeface="Comic Sans MS"/>
              <a:cs typeface="Comic Sans MS"/>
            </a:endParaRPr>
          </a:p>
          <a:p>
            <a:pPr marL="441325" indent="-342900">
              <a:spcBef>
                <a:spcPts val="465"/>
              </a:spcBef>
              <a:buClr>
                <a:srgbClr val="000098"/>
              </a:buClr>
              <a:buSzPct val="75000"/>
              <a:buFont typeface="Wingdings"/>
              <a:buChar char=""/>
              <a:tabLst>
                <a:tab pos="441959" algn="l"/>
              </a:tabLst>
            </a:pPr>
            <a:r>
              <a:rPr sz="2000" spc="-10" dirty="0">
                <a:latin typeface="Comic Sans MS"/>
                <a:cs typeface="Comic Sans MS"/>
              </a:rPr>
              <a:t>l</a:t>
            </a:r>
            <a:r>
              <a:rPr sz="2000" spc="-25" dirty="0">
                <a:latin typeface="Comic Sans MS"/>
                <a:cs typeface="Comic Sans MS"/>
              </a:rPr>
              <a:t>a</a:t>
            </a:r>
            <a:r>
              <a:rPr sz="2000" spc="-15" dirty="0">
                <a:latin typeface="Comic Sans MS"/>
                <a:cs typeface="Comic Sans MS"/>
              </a:rPr>
              <a:t>y</a:t>
            </a:r>
            <a:r>
              <a:rPr sz="2000" spc="-25" dirty="0">
                <a:latin typeface="Comic Sans MS"/>
                <a:cs typeface="Comic Sans MS"/>
              </a:rPr>
              <a:t>e</a:t>
            </a:r>
            <a:r>
              <a:rPr sz="2000" spc="-5" dirty="0">
                <a:latin typeface="Comic Sans MS"/>
                <a:cs typeface="Comic Sans MS"/>
              </a:rPr>
              <a:t>r-</a:t>
            </a:r>
            <a:r>
              <a:rPr sz="2000" dirty="0">
                <a:latin typeface="Comic Sans MS"/>
                <a:cs typeface="Comic Sans MS"/>
              </a:rPr>
              <a:t>2</a:t>
            </a:r>
            <a:r>
              <a:rPr sz="2000" spc="125" dirty="0">
                <a:latin typeface="Times New Roman"/>
                <a:cs typeface="Times New Roman"/>
              </a:rPr>
              <a:t> </a:t>
            </a:r>
            <a:r>
              <a:rPr sz="2000" spc="-15" dirty="0">
                <a:latin typeface="Comic Sans MS"/>
                <a:cs typeface="Comic Sans MS"/>
              </a:rPr>
              <a:t>p</a:t>
            </a:r>
            <a:r>
              <a:rPr sz="2000" spc="-25" dirty="0">
                <a:latin typeface="Comic Sans MS"/>
                <a:cs typeface="Comic Sans MS"/>
              </a:rPr>
              <a:t>a</a:t>
            </a:r>
            <a:r>
              <a:rPr sz="2000" spc="-15" dirty="0">
                <a:latin typeface="Comic Sans MS"/>
                <a:cs typeface="Comic Sans MS"/>
              </a:rPr>
              <a:t>ck</a:t>
            </a:r>
            <a:r>
              <a:rPr sz="2000" spc="-25" dirty="0">
                <a:latin typeface="Comic Sans MS"/>
                <a:cs typeface="Comic Sans MS"/>
              </a:rPr>
              <a:t>e</a:t>
            </a:r>
            <a:r>
              <a:rPr sz="2000" dirty="0">
                <a:latin typeface="Comic Sans MS"/>
                <a:cs typeface="Comic Sans MS"/>
              </a:rPr>
              <a:t>t</a:t>
            </a:r>
            <a:r>
              <a:rPr sz="2000" spc="105" dirty="0">
                <a:latin typeface="Times New Roman"/>
                <a:cs typeface="Times New Roman"/>
              </a:rPr>
              <a:t> </a:t>
            </a:r>
            <a:r>
              <a:rPr sz="2000" spc="-5" dirty="0">
                <a:latin typeface="Comic Sans MS"/>
                <a:cs typeface="Comic Sans MS"/>
              </a:rPr>
              <a:t>i</a:t>
            </a:r>
            <a:r>
              <a:rPr sz="2000" dirty="0">
                <a:latin typeface="Comic Sans MS"/>
                <a:cs typeface="Comic Sans MS"/>
              </a:rPr>
              <a:t>s</a:t>
            </a:r>
            <a:r>
              <a:rPr sz="2000" spc="95" dirty="0">
                <a:latin typeface="Times New Roman"/>
                <a:cs typeface="Times New Roman"/>
              </a:rPr>
              <a:t> </a:t>
            </a:r>
            <a:r>
              <a:rPr sz="2000" spc="-15" dirty="0">
                <a:latin typeface="Comic Sans MS"/>
                <a:cs typeface="Comic Sans MS"/>
              </a:rPr>
              <a:t>a</a:t>
            </a:r>
            <a:r>
              <a:rPr sz="2000" spc="110" dirty="0">
                <a:latin typeface="Times New Roman"/>
                <a:cs typeface="Times New Roman"/>
              </a:rPr>
              <a:t> </a:t>
            </a:r>
            <a:r>
              <a:rPr sz="2000" spc="-5" dirty="0">
                <a:solidFill>
                  <a:srgbClr val="FF0000"/>
                </a:solidFill>
                <a:latin typeface="Comic Sans MS"/>
                <a:cs typeface="Comic Sans MS"/>
              </a:rPr>
              <a:t>fr</a:t>
            </a:r>
            <a:r>
              <a:rPr sz="2000" spc="-10" dirty="0">
                <a:solidFill>
                  <a:srgbClr val="FF0000"/>
                </a:solidFill>
                <a:latin typeface="Comic Sans MS"/>
                <a:cs typeface="Comic Sans MS"/>
              </a:rPr>
              <a:t>a</a:t>
            </a:r>
            <a:r>
              <a:rPr sz="2000" spc="-20" dirty="0">
                <a:solidFill>
                  <a:srgbClr val="FF0000"/>
                </a:solidFill>
                <a:latin typeface="Comic Sans MS"/>
                <a:cs typeface="Comic Sans MS"/>
              </a:rPr>
              <a:t>me</a:t>
            </a:r>
            <a:r>
              <a:rPr sz="2000" b="1" spc="-10" dirty="0">
                <a:latin typeface="Comic Sans MS"/>
                <a:cs typeface="Comic Sans MS"/>
              </a:rPr>
              <a:t>,</a:t>
            </a:r>
            <a:endParaRPr sz="2000" dirty="0">
              <a:latin typeface="Comic Sans MS"/>
              <a:cs typeface="Comic Sans MS"/>
            </a:endParaRPr>
          </a:p>
          <a:p>
            <a:pPr marR="1833245" algn="ctr"/>
            <a:r>
              <a:rPr sz="2000" spc="-15" dirty="0">
                <a:latin typeface="Comic Sans MS"/>
                <a:cs typeface="Comic Sans MS"/>
              </a:rPr>
              <a:t>enc</a:t>
            </a:r>
            <a:r>
              <a:rPr sz="2000" spc="-25" dirty="0">
                <a:latin typeface="Comic Sans MS"/>
                <a:cs typeface="Comic Sans MS"/>
              </a:rPr>
              <a:t>a</a:t>
            </a:r>
            <a:r>
              <a:rPr sz="2000" spc="-10" dirty="0">
                <a:latin typeface="Comic Sans MS"/>
                <a:cs typeface="Comic Sans MS"/>
              </a:rPr>
              <a:t>psulates</a:t>
            </a:r>
            <a:r>
              <a:rPr sz="2000" spc="120" dirty="0">
                <a:latin typeface="Times New Roman"/>
                <a:cs typeface="Times New Roman"/>
              </a:rPr>
              <a:t> </a:t>
            </a:r>
            <a:r>
              <a:rPr sz="2000" spc="-20" dirty="0">
                <a:latin typeface="Comic Sans MS"/>
                <a:cs typeface="Comic Sans MS"/>
              </a:rPr>
              <a:t>datagram</a:t>
            </a:r>
            <a:endParaRPr sz="2000" dirty="0">
              <a:latin typeface="Comic Sans MS"/>
              <a:cs typeface="Comic Sans MS"/>
            </a:endParaRPr>
          </a:p>
          <a:p>
            <a:pPr>
              <a:lnSpc>
                <a:spcPct val="100000"/>
              </a:lnSpc>
            </a:pPr>
            <a:endParaRPr sz="2000" dirty="0">
              <a:latin typeface="Times New Roman"/>
              <a:cs typeface="Times New Roman"/>
            </a:endParaRPr>
          </a:p>
          <a:p>
            <a:pPr>
              <a:spcBef>
                <a:spcPts val="9"/>
              </a:spcBef>
            </a:pPr>
            <a:endParaRPr sz="2750" dirty="0">
              <a:latin typeface="Times New Roman"/>
              <a:cs typeface="Times New Roman"/>
            </a:endParaRPr>
          </a:p>
          <a:p>
            <a:pPr marL="12700" marR="5080">
              <a:lnSpc>
                <a:spcPts val="2880"/>
              </a:lnSpc>
            </a:pPr>
            <a:r>
              <a:rPr sz="2400" spc="-5" dirty="0">
                <a:solidFill>
                  <a:srgbClr val="FF0000"/>
                </a:solidFill>
                <a:latin typeface="Comic Sans MS"/>
                <a:cs typeface="Comic Sans MS"/>
              </a:rPr>
              <a:t>dat</a:t>
            </a:r>
            <a:r>
              <a:rPr sz="2400" spc="5" dirty="0">
                <a:solidFill>
                  <a:srgbClr val="FF0000"/>
                </a:solidFill>
                <a:latin typeface="Comic Sans MS"/>
                <a:cs typeface="Comic Sans MS"/>
              </a:rPr>
              <a:t>a</a:t>
            </a:r>
            <a:r>
              <a:rPr sz="2400" spc="-10" dirty="0">
                <a:solidFill>
                  <a:srgbClr val="FF0000"/>
                </a:solidFill>
                <a:latin typeface="Comic Sans MS"/>
                <a:cs typeface="Comic Sans MS"/>
              </a:rPr>
              <a:t>-</a:t>
            </a:r>
            <a:r>
              <a:rPr sz="2400" dirty="0">
                <a:solidFill>
                  <a:srgbClr val="FF0000"/>
                </a:solidFill>
                <a:latin typeface="Comic Sans MS"/>
                <a:cs typeface="Comic Sans MS"/>
              </a:rPr>
              <a:t>link</a:t>
            </a:r>
            <a:r>
              <a:rPr sz="2400" spc="114" dirty="0">
                <a:solidFill>
                  <a:srgbClr val="FF0000"/>
                </a:solidFill>
                <a:latin typeface="Times New Roman"/>
                <a:cs typeface="Times New Roman"/>
              </a:rPr>
              <a:t> </a:t>
            </a:r>
            <a:r>
              <a:rPr sz="2400" spc="-10" dirty="0">
                <a:solidFill>
                  <a:srgbClr val="FF0000"/>
                </a:solidFill>
                <a:latin typeface="Comic Sans MS"/>
                <a:cs typeface="Comic Sans MS"/>
              </a:rPr>
              <a:t>la</a:t>
            </a:r>
            <a:r>
              <a:rPr sz="2400" spc="-15" dirty="0">
                <a:solidFill>
                  <a:srgbClr val="FF0000"/>
                </a:solidFill>
                <a:latin typeface="Comic Sans MS"/>
                <a:cs typeface="Comic Sans MS"/>
              </a:rPr>
              <a:t>yer</a:t>
            </a:r>
            <a:r>
              <a:rPr sz="2400" spc="100" dirty="0">
                <a:solidFill>
                  <a:srgbClr val="FF0000"/>
                </a:solidFill>
                <a:latin typeface="Times New Roman"/>
                <a:cs typeface="Times New Roman"/>
              </a:rPr>
              <a:t> </a:t>
            </a:r>
            <a:r>
              <a:rPr sz="2400" spc="-15" dirty="0">
                <a:latin typeface="Comic Sans MS"/>
                <a:cs typeface="Comic Sans MS"/>
              </a:rPr>
              <a:t>has</a:t>
            </a:r>
            <a:r>
              <a:rPr sz="2400" spc="100" dirty="0">
                <a:latin typeface="Times New Roman"/>
                <a:cs typeface="Times New Roman"/>
              </a:rPr>
              <a:t> </a:t>
            </a:r>
            <a:r>
              <a:rPr sz="2400" spc="-5" dirty="0">
                <a:latin typeface="Comic Sans MS"/>
                <a:cs typeface="Comic Sans MS"/>
              </a:rPr>
              <a:t>responsibilit</a:t>
            </a:r>
            <a:r>
              <a:rPr sz="2400" dirty="0">
                <a:latin typeface="Comic Sans MS"/>
                <a:cs typeface="Comic Sans MS"/>
              </a:rPr>
              <a:t>y</a:t>
            </a:r>
            <a:r>
              <a:rPr sz="2400" spc="145" dirty="0">
                <a:latin typeface="Times New Roman"/>
                <a:cs typeface="Times New Roman"/>
              </a:rPr>
              <a:t> </a:t>
            </a:r>
            <a:r>
              <a:rPr sz="2400" dirty="0">
                <a:latin typeface="Comic Sans MS"/>
                <a:cs typeface="Comic Sans MS"/>
              </a:rPr>
              <a:t>of</a:t>
            </a:r>
            <a:r>
              <a:rPr sz="2400" dirty="0">
                <a:latin typeface="Times New Roman"/>
                <a:cs typeface="Times New Roman"/>
              </a:rPr>
              <a:t> </a:t>
            </a:r>
            <a:r>
              <a:rPr sz="2400" spc="-5" dirty="0">
                <a:latin typeface="Comic Sans MS"/>
                <a:cs typeface="Comic Sans MS"/>
              </a:rPr>
              <a:t>transferrin</a:t>
            </a:r>
            <a:r>
              <a:rPr sz="2400" dirty="0">
                <a:latin typeface="Comic Sans MS"/>
                <a:cs typeface="Comic Sans MS"/>
              </a:rPr>
              <a:t>g</a:t>
            </a:r>
            <a:r>
              <a:rPr sz="2400" spc="110" dirty="0">
                <a:latin typeface="Times New Roman"/>
                <a:cs typeface="Times New Roman"/>
              </a:rPr>
              <a:t> </a:t>
            </a:r>
            <a:r>
              <a:rPr sz="2400" spc="-20" dirty="0">
                <a:latin typeface="Comic Sans MS"/>
                <a:cs typeface="Comic Sans MS"/>
              </a:rPr>
              <a:t>datagram</a:t>
            </a:r>
            <a:r>
              <a:rPr sz="2400" spc="110" dirty="0">
                <a:latin typeface="Times New Roman"/>
                <a:cs typeface="Times New Roman"/>
              </a:rPr>
              <a:t> </a:t>
            </a:r>
            <a:r>
              <a:rPr sz="2400" spc="-5" dirty="0">
                <a:latin typeface="Comic Sans MS"/>
                <a:cs typeface="Comic Sans MS"/>
              </a:rPr>
              <a:t>fro</a:t>
            </a:r>
            <a:r>
              <a:rPr sz="2400" dirty="0">
                <a:latin typeface="Comic Sans MS"/>
                <a:cs typeface="Comic Sans MS"/>
              </a:rPr>
              <a:t>m</a:t>
            </a:r>
            <a:r>
              <a:rPr sz="2400" spc="120" dirty="0">
                <a:latin typeface="Times New Roman"/>
                <a:cs typeface="Times New Roman"/>
              </a:rPr>
              <a:t> </a:t>
            </a:r>
            <a:r>
              <a:rPr sz="2400" spc="-25" dirty="0">
                <a:latin typeface="Comic Sans MS"/>
                <a:cs typeface="Comic Sans MS"/>
              </a:rPr>
              <a:t>o</a:t>
            </a:r>
            <a:r>
              <a:rPr sz="2400" spc="-5" dirty="0">
                <a:latin typeface="Comic Sans MS"/>
                <a:cs typeface="Comic Sans MS"/>
              </a:rPr>
              <a:t>n</a:t>
            </a:r>
            <a:r>
              <a:rPr sz="2400" dirty="0">
                <a:latin typeface="Comic Sans MS"/>
                <a:cs typeface="Comic Sans MS"/>
              </a:rPr>
              <a:t>e</a:t>
            </a:r>
            <a:r>
              <a:rPr sz="2400" spc="114" dirty="0">
                <a:latin typeface="Times New Roman"/>
                <a:cs typeface="Times New Roman"/>
              </a:rPr>
              <a:t> </a:t>
            </a:r>
            <a:r>
              <a:rPr sz="2400" spc="-5" dirty="0">
                <a:latin typeface="Comic Sans MS"/>
                <a:cs typeface="Comic Sans MS"/>
              </a:rPr>
              <a:t>node</a:t>
            </a:r>
            <a:r>
              <a:rPr sz="2400" spc="-5"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10" dirty="0">
                <a:latin typeface="Times New Roman"/>
                <a:cs typeface="Times New Roman"/>
              </a:rPr>
              <a:t> </a:t>
            </a:r>
            <a:r>
              <a:rPr sz="2500" spc="-60" dirty="0">
                <a:solidFill>
                  <a:srgbClr val="FF0000"/>
                </a:solidFill>
                <a:latin typeface="Comic Sans MS"/>
                <a:cs typeface="Comic Sans MS"/>
              </a:rPr>
              <a:t>physically</a:t>
            </a:r>
            <a:r>
              <a:rPr sz="2500" spc="80" dirty="0">
                <a:solidFill>
                  <a:srgbClr val="FF0000"/>
                </a:solidFill>
                <a:latin typeface="Times New Roman"/>
                <a:cs typeface="Times New Roman"/>
              </a:rPr>
              <a:t> </a:t>
            </a:r>
            <a:r>
              <a:rPr sz="2500" spc="-55" dirty="0">
                <a:solidFill>
                  <a:srgbClr val="FF0000"/>
                </a:solidFill>
                <a:latin typeface="Comic Sans MS"/>
                <a:cs typeface="Comic Sans MS"/>
              </a:rPr>
              <a:t>adjacent</a:t>
            </a:r>
            <a:r>
              <a:rPr sz="2500" spc="75" dirty="0">
                <a:solidFill>
                  <a:srgbClr val="FF0000"/>
                </a:solidFill>
                <a:latin typeface="Times New Roman"/>
                <a:cs typeface="Times New Roman"/>
              </a:rPr>
              <a:t> </a:t>
            </a:r>
            <a:r>
              <a:rPr sz="2400" spc="-5" dirty="0">
                <a:latin typeface="Comic Sans MS"/>
                <a:cs typeface="Comic Sans MS"/>
              </a:rPr>
              <a:t>nod</a:t>
            </a:r>
            <a:r>
              <a:rPr sz="2400" dirty="0">
                <a:latin typeface="Comic Sans MS"/>
                <a:cs typeface="Comic Sans MS"/>
              </a:rPr>
              <a:t>e</a:t>
            </a:r>
            <a:r>
              <a:rPr sz="2400" spc="120" dirty="0">
                <a:latin typeface="Times New Roman"/>
                <a:cs typeface="Times New Roman"/>
              </a:rPr>
              <a:t> </a:t>
            </a:r>
            <a:r>
              <a:rPr sz="2400" dirty="0">
                <a:latin typeface="Comic Sans MS"/>
                <a:cs typeface="Comic Sans MS"/>
              </a:rPr>
              <a:t>over</a:t>
            </a:r>
            <a:r>
              <a:rPr sz="2400" spc="100" dirty="0">
                <a:latin typeface="Times New Roman"/>
                <a:cs typeface="Times New Roman"/>
              </a:rPr>
              <a:t> </a:t>
            </a:r>
            <a:r>
              <a:rPr sz="2400" spc="-15" dirty="0">
                <a:latin typeface="Comic Sans MS"/>
                <a:cs typeface="Comic Sans MS"/>
              </a:rPr>
              <a:t>a</a:t>
            </a:r>
            <a:r>
              <a:rPr sz="2400" spc="110" dirty="0">
                <a:latin typeface="Times New Roman"/>
                <a:cs typeface="Times New Roman"/>
              </a:rPr>
              <a:t> </a:t>
            </a:r>
            <a:r>
              <a:rPr sz="2400" dirty="0">
                <a:latin typeface="Comic Sans MS"/>
                <a:cs typeface="Comic Sans MS"/>
              </a:rPr>
              <a:t>link</a:t>
            </a:r>
          </a:p>
        </p:txBody>
      </p:sp>
      <p:sp>
        <p:nvSpPr>
          <p:cNvPr id="5" name="object 5"/>
          <p:cNvSpPr/>
          <p:nvPr/>
        </p:nvSpPr>
        <p:spPr>
          <a:xfrm>
            <a:off x="8243183" y="3481490"/>
            <a:ext cx="1273175" cy="640715"/>
          </a:xfrm>
          <a:custGeom>
            <a:avLst/>
            <a:gdLst/>
            <a:ahLst/>
            <a:cxnLst/>
            <a:rect l="l" t="t" r="r" b="b"/>
            <a:pathLst>
              <a:path w="1273175" h="640714">
                <a:moveTo>
                  <a:pt x="327139" y="14723"/>
                </a:moveTo>
                <a:lnTo>
                  <a:pt x="283059" y="15673"/>
                </a:lnTo>
                <a:lnTo>
                  <a:pt x="242358" y="18432"/>
                </a:lnTo>
                <a:lnTo>
                  <a:pt x="191273" y="26880"/>
                </a:lnTo>
                <a:lnTo>
                  <a:pt x="146699" y="41348"/>
                </a:lnTo>
                <a:lnTo>
                  <a:pt x="105476" y="60270"/>
                </a:lnTo>
                <a:lnTo>
                  <a:pt x="69050" y="82902"/>
                </a:lnTo>
                <a:lnTo>
                  <a:pt x="38869" y="108499"/>
                </a:lnTo>
                <a:lnTo>
                  <a:pt x="10841" y="145950"/>
                </a:lnTo>
                <a:lnTo>
                  <a:pt x="0" y="185455"/>
                </a:lnTo>
                <a:lnTo>
                  <a:pt x="280" y="195875"/>
                </a:lnTo>
                <a:lnTo>
                  <a:pt x="11681" y="241758"/>
                </a:lnTo>
                <a:lnTo>
                  <a:pt x="29485" y="279031"/>
                </a:lnTo>
                <a:lnTo>
                  <a:pt x="53577" y="317091"/>
                </a:lnTo>
                <a:lnTo>
                  <a:pt x="82474" y="354443"/>
                </a:lnTo>
                <a:lnTo>
                  <a:pt x="114696" y="389589"/>
                </a:lnTo>
                <a:lnTo>
                  <a:pt x="149061" y="421283"/>
                </a:lnTo>
                <a:lnTo>
                  <a:pt x="188136" y="451748"/>
                </a:lnTo>
                <a:lnTo>
                  <a:pt x="232094" y="481411"/>
                </a:lnTo>
                <a:lnTo>
                  <a:pt x="279943" y="509657"/>
                </a:lnTo>
                <a:lnTo>
                  <a:pt x="330690" y="535872"/>
                </a:lnTo>
                <a:lnTo>
                  <a:pt x="365643" y="551916"/>
                </a:lnTo>
                <a:lnTo>
                  <a:pt x="401149" y="566602"/>
                </a:lnTo>
                <a:lnTo>
                  <a:pt x="436914" y="579747"/>
                </a:lnTo>
                <a:lnTo>
                  <a:pt x="491827" y="596749"/>
                </a:lnTo>
                <a:lnTo>
                  <a:pt x="531078" y="606963"/>
                </a:lnTo>
                <a:lnTo>
                  <a:pt x="571915" y="616147"/>
                </a:lnTo>
                <a:lnTo>
                  <a:pt x="613700" y="624121"/>
                </a:lnTo>
                <a:lnTo>
                  <a:pt x="655792" y="630705"/>
                </a:lnTo>
                <a:lnTo>
                  <a:pt x="697552" y="635720"/>
                </a:lnTo>
                <a:lnTo>
                  <a:pt x="738341" y="638985"/>
                </a:lnTo>
                <a:lnTo>
                  <a:pt x="777518" y="640322"/>
                </a:lnTo>
                <a:lnTo>
                  <a:pt x="796303" y="640210"/>
                </a:lnTo>
                <a:lnTo>
                  <a:pt x="848482" y="636489"/>
                </a:lnTo>
                <a:lnTo>
                  <a:pt x="895265" y="627257"/>
                </a:lnTo>
                <a:lnTo>
                  <a:pt x="938559" y="612955"/>
                </a:lnTo>
                <a:lnTo>
                  <a:pt x="978530" y="594291"/>
                </a:lnTo>
                <a:lnTo>
                  <a:pt x="1015344" y="571971"/>
                </a:lnTo>
                <a:lnTo>
                  <a:pt x="1049165" y="546703"/>
                </a:lnTo>
                <a:lnTo>
                  <a:pt x="1080159" y="519195"/>
                </a:lnTo>
                <a:lnTo>
                  <a:pt x="1108422" y="489875"/>
                </a:lnTo>
                <a:lnTo>
                  <a:pt x="1133520" y="456292"/>
                </a:lnTo>
                <a:lnTo>
                  <a:pt x="1155587" y="418819"/>
                </a:lnTo>
                <a:lnTo>
                  <a:pt x="1174908" y="378868"/>
                </a:lnTo>
                <a:lnTo>
                  <a:pt x="1191769" y="337855"/>
                </a:lnTo>
                <a:lnTo>
                  <a:pt x="1206454" y="297193"/>
                </a:lnTo>
                <a:lnTo>
                  <a:pt x="1219248" y="258298"/>
                </a:lnTo>
                <a:lnTo>
                  <a:pt x="1223143" y="245970"/>
                </a:lnTo>
                <a:lnTo>
                  <a:pt x="1227171" y="233543"/>
                </a:lnTo>
                <a:lnTo>
                  <a:pt x="1231566" y="220639"/>
                </a:lnTo>
                <a:lnTo>
                  <a:pt x="1236219" y="207349"/>
                </a:lnTo>
                <a:lnTo>
                  <a:pt x="1241019" y="193764"/>
                </a:lnTo>
                <a:lnTo>
                  <a:pt x="1245858" y="179976"/>
                </a:lnTo>
                <a:lnTo>
                  <a:pt x="1259507" y="138308"/>
                </a:lnTo>
                <a:lnTo>
                  <a:pt x="1269557" y="98106"/>
                </a:lnTo>
                <a:lnTo>
                  <a:pt x="1273050" y="61839"/>
                </a:lnTo>
                <a:lnTo>
                  <a:pt x="1272246" y="51053"/>
                </a:lnTo>
                <a:lnTo>
                  <a:pt x="1270275" y="41069"/>
                </a:lnTo>
                <a:lnTo>
                  <a:pt x="1268658" y="36545"/>
                </a:lnTo>
                <a:lnTo>
                  <a:pt x="863512" y="36545"/>
                </a:lnTo>
                <a:lnTo>
                  <a:pt x="846698" y="36475"/>
                </a:lnTo>
                <a:lnTo>
                  <a:pt x="813058" y="35829"/>
                </a:lnTo>
                <a:lnTo>
                  <a:pt x="779800" y="34634"/>
                </a:lnTo>
                <a:lnTo>
                  <a:pt x="716333" y="31208"/>
                </a:lnTo>
                <a:lnTo>
                  <a:pt x="614921" y="24477"/>
                </a:lnTo>
                <a:lnTo>
                  <a:pt x="605798" y="24019"/>
                </a:lnTo>
                <a:lnTo>
                  <a:pt x="597635" y="23709"/>
                </a:lnTo>
                <a:lnTo>
                  <a:pt x="581377" y="23709"/>
                </a:lnTo>
                <a:lnTo>
                  <a:pt x="569617" y="23551"/>
                </a:lnTo>
                <a:lnTo>
                  <a:pt x="555797" y="23112"/>
                </a:lnTo>
                <a:lnTo>
                  <a:pt x="418796" y="16574"/>
                </a:lnTo>
                <a:lnTo>
                  <a:pt x="372938" y="15163"/>
                </a:lnTo>
                <a:lnTo>
                  <a:pt x="349928" y="14795"/>
                </a:lnTo>
                <a:lnTo>
                  <a:pt x="327139" y="14723"/>
                </a:lnTo>
                <a:close/>
              </a:path>
              <a:path w="1273175" h="640714">
                <a:moveTo>
                  <a:pt x="1182505" y="0"/>
                </a:moveTo>
                <a:lnTo>
                  <a:pt x="1126211" y="4375"/>
                </a:lnTo>
                <a:lnTo>
                  <a:pt x="1084630" y="9982"/>
                </a:lnTo>
                <a:lnTo>
                  <a:pt x="997198" y="23710"/>
                </a:lnTo>
                <a:lnTo>
                  <a:pt x="976634" y="26829"/>
                </a:lnTo>
                <a:lnTo>
                  <a:pt x="935468" y="32326"/>
                </a:lnTo>
                <a:lnTo>
                  <a:pt x="880243" y="36420"/>
                </a:lnTo>
                <a:lnTo>
                  <a:pt x="863512" y="36545"/>
                </a:lnTo>
                <a:lnTo>
                  <a:pt x="1268658" y="36545"/>
                </a:lnTo>
                <a:lnTo>
                  <a:pt x="1238917" y="6443"/>
                </a:lnTo>
                <a:lnTo>
                  <a:pt x="1198953" y="69"/>
                </a:lnTo>
                <a:lnTo>
                  <a:pt x="1182505" y="0"/>
                </a:lnTo>
                <a:close/>
              </a:path>
              <a:path w="1273175" h="640714">
                <a:moveTo>
                  <a:pt x="595882" y="23648"/>
                </a:moveTo>
                <a:lnTo>
                  <a:pt x="581377" y="23709"/>
                </a:lnTo>
                <a:lnTo>
                  <a:pt x="597635" y="23709"/>
                </a:lnTo>
                <a:lnTo>
                  <a:pt x="595882" y="23648"/>
                </a:lnTo>
                <a:close/>
              </a:path>
              <a:path w="1273175" h="640714">
                <a:moveTo>
                  <a:pt x="583735" y="22988"/>
                </a:moveTo>
                <a:lnTo>
                  <a:pt x="582676" y="23034"/>
                </a:lnTo>
                <a:lnTo>
                  <a:pt x="583166" y="23123"/>
                </a:lnTo>
                <a:lnTo>
                  <a:pt x="585578" y="23262"/>
                </a:lnTo>
                <a:lnTo>
                  <a:pt x="595882" y="23648"/>
                </a:lnTo>
                <a:lnTo>
                  <a:pt x="601374" y="23568"/>
                </a:lnTo>
                <a:lnTo>
                  <a:pt x="603173" y="23484"/>
                </a:lnTo>
                <a:lnTo>
                  <a:pt x="601712" y="23297"/>
                </a:lnTo>
                <a:lnTo>
                  <a:pt x="599199" y="23204"/>
                </a:lnTo>
                <a:lnTo>
                  <a:pt x="589007" y="23002"/>
                </a:lnTo>
                <a:lnTo>
                  <a:pt x="583735" y="22988"/>
                </a:lnTo>
                <a:close/>
              </a:path>
            </a:pathLst>
          </a:custGeom>
          <a:solidFill>
            <a:srgbClr val="DDDDDD"/>
          </a:solidFill>
        </p:spPr>
        <p:txBody>
          <a:bodyPr wrap="square" lIns="0" tIns="0" rIns="0" bIns="0" rtlCol="0"/>
          <a:lstStyle/>
          <a:p>
            <a:endParaRPr/>
          </a:p>
        </p:txBody>
      </p:sp>
      <p:sp>
        <p:nvSpPr>
          <p:cNvPr id="6" name="object 6"/>
          <p:cNvSpPr/>
          <p:nvPr/>
        </p:nvSpPr>
        <p:spPr>
          <a:xfrm>
            <a:off x="8279800" y="1946034"/>
            <a:ext cx="1692373" cy="10052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522026" y="1644378"/>
            <a:ext cx="3055429" cy="238938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34500" y="3238812"/>
            <a:ext cx="987425" cy="669925"/>
          </a:xfrm>
          <a:custGeom>
            <a:avLst/>
            <a:gdLst/>
            <a:ahLst/>
            <a:cxnLst/>
            <a:rect l="l" t="t" r="r" b="b"/>
            <a:pathLst>
              <a:path w="987425" h="669925">
                <a:moveTo>
                  <a:pt x="0" y="669618"/>
                </a:moveTo>
                <a:lnTo>
                  <a:pt x="986991" y="669618"/>
                </a:lnTo>
                <a:lnTo>
                  <a:pt x="986991" y="0"/>
                </a:lnTo>
                <a:lnTo>
                  <a:pt x="0" y="0"/>
                </a:lnTo>
                <a:lnTo>
                  <a:pt x="0" y="669618"/>
                </a:lnTo>
                <a:close/>
              </a:path>
            </a:pathLst>
          </a:custGeom>
          <a:solidFill>
            <a:srgbClr val="DDDDDD"/>
          </a:solidFill>
        </p:spPr>
        <p:txBody>
          <a:bodyPr wrap="square" lIns="0" tIns="0" rIns="0" bIns="0" rtlCol="0"/>
          <a:lstStyle/>
          <a:p>
            <a:endParaRPr/>
          </a:p>
        </p:txBody>
      </p:sp>
      <p:sp>
        <p:nvSpPr>
          <p:cNvPr id="9" name="object 9"/>
          <p:cNvSpPr/>
          <p:nvPr/>
        </p:nvSpPr>
        <p:spPr>
          <a:xfrm>
            <a:off x="6600840" y="2974970"/>
            <a:ext cx="1459230" cy="318135"/>
          </a:xfrm>
          <a:custGeom>
            <a:avLst/>
            <a:gdLst/>
            <a:ahLst/>
            <a:cxnLst/>
            <a:rect l="l" t="t" r="r" b="b"/>
            <a:pathLst>
              <a:path w="1459229" h="318135">
                <a:moveTo>
                  <a:pt x="729477" y="0"/>
                </a:moveTo>
                <a:lnTo>
                  <a:pt x="0" y="317875"/>
                </a:lnTo>
                <a:lnTo>
                  <a:pt x="1458955" y="317875"/>
                </a:lnTo>
                <a:lnTo>
                  <a:pt x="729477" y="0"/>
                </a:lnTo>
                <a:close/>
              </a:path>
            </a:pathLst>
          </a:custGeom>
          <a:solidFill>
            <a:srgbClr val="DDDDDD"/>
          </a:solidFill>
        </p:spPr>
        <p:txBody>
          <a:bodyPr wrap="square" lIns="0" tIns="0" rIns="0" bIns="0" rtlCol="0"/>
          <a:lstStyle/>
          <a:p>
            <a:endParaRPr/>
          </a:p>
        </p:txBody>
      </p:sp>
      <p:sp>
        <p:nvSpPr>
          <p:cNvPr id="10" name="object 10"/>
          <p:cNvSpPr/>
          <p:nvPr/>
        </p:nvSpPr>
        <p:spPr>
          <a:xfrm>
            <a:off x="7304167" y="3648060"/>
            <a:ext cx="346075" cy="87630"/>
          </a:xfrm>
          <a:custGeom>
            <a:avLst/>
            <a:gdLst/>
            <a:ahLst/>
            <a:cxnLst/>
            <a:rect l="l" t="t" r="r" b="b"/>
            <a:pathLst>
              <a:path w="346075" h="87629">
                <a:moveTo>
                  <a:pt x="171993" y="0"/>
                </a:moveTo>
                <a:lnTo>
                  <a:pt x="132530" y="1200"/>
                </a:lnTo>
                <a:lnTo>
                  <a:pt x="79752" y="6883"/>
                </a:lnTo>
                <a:lnTo>
                  <a:pt x="37758" y="16446"/>
                </a:lnTo>
                <a:lnTo>
                  <a:pt x="1155" y="38627"/>
                </a:lnTo>
                <a:lnTo>
                  <a:pt x="0" y="43707"/>
                </a:lnTo>
                <a:lnTo>
                  <a:pt x="29" y="44516"/>
                </a:lnTo>
                <a:lnTo>
                  <a:pt x="39193" y="71354"/>
                </a:lnTo>
                <a:lnTo>
                  <a:pt x="81543" y="80725"/>
                </a:lnTo>
                <a:lnTo>
                  <a:pt x="134663" y="86255"/>
                </a:lnTo>
                <a:lnTo>
                  <a:pt x="174428" y="87383"/>
                </a:lnTo>
                <a:lnTo>
                  <a:pt x="194451" y="87051"/>
                </a:lnTo>
                <a:lnTo>
                  <a:pt x="249925" y="82818"/>
                </a:lnTo>
                <a:lnTo>
                  <a:pt x="295806" y="74381"/>
                </a:lnTo>
                <a:lnTo>
                  <a:pt x="336056" y="58033"/>
                </a:lnTo>
                <a:lnTo>
                  <a:pt x="346049" y="43030"/>
                </a:lnTo>
                <a:lnTo>
                  <a:pt x="344605" y="38001"/>
                </a:lnTo>
                <a:lnTo>
                  <a:pt x="307033" y="16090"/>
                </a:lnTo>
                <a:lnTo>
                  <a:pt x="264703" y="6683"/>
                </a:lnTo>
                <a:lnTo>
                  <a:pt x="211652" y="1132"/>
                </a:lnTo>
                <a:lnTo>
                  <a:pt x="171993" y="0"/>
                </a:lnTo>
                <a:close/>
              </a:path>
            </a:pathLst>
          </a:custGeom>
          <a:solidFill>
            <a:srgbClr val="DDDDDD"/>
          </a:solidFill>
        </p:spPr>
        <p:txBody>
          <a:bodyPr wrap="square" lIns="0" tIns="0" rIns="0" bIns="0" rtlCol="0"/>
          <a:lstStyle/>
          <a:p>
            <a:endParaRPr/>
          </a:p>
        </p:txBody>
      </p:sp>
      <p:sp>
        <p:nvSpPr>
          <p:cNvPr id="11" name="object 11"/>
          <p:cNvSpPr/>
          <p:nvPr/>
        </p:nvSpPr>
        <p:spPr>
          <a:xfrm>
            <a:off x="7304167" y="3648060"/>
            <a:ext cx="346075" cy="87630"/>
          </a:xfrm>
          <a:custGeom>
            <a:avLst/>
            <a:gdLst/>
            <a:ahLst/>
            <a:cxnLst/>
            <a:rect l="l" t="t" r="r" b="b"/>
            <a:pathLst>
              <a:path w="346075" h="87629">
                <a:moveTo>
                  <a:pt x="0" y="43707"/>
                </a:moveTo>
                <a:lnTo>
                  <a:pt x="37758" y="16446"/>
                </a:lnTo>
                <a:lnTo>
                  <a:pt x="79752" y="6883"/>
                </a:lnTo>
                <a:lnTo>
                  <a:pt x="132530" y="1200"/>
                </a:lnTo>
                <a:lnTo>
                  <a:pt x="171993" y="0"/>
                </a:lnTo>
                <a:lnTo>
                  <a:pt x="192168" y="288"/>
                </a:lnTo>
                <a:lnTo>
                  <a:pt x="230319" y="2501"/>
                </a:lnTo>
                <a:lnTo>
                  <a:pt x="280171" y="9433"/>
                </a:lnTo>
                <a:lnTo>
                  <a:pt x="318179" y="19934"/>
                </a:lnTo>
                <a:lnTo>
                  <a:pt x="346049" y="43030"/>
                </a:lnTo>
                <a:lnTo>
                  <a:pt x="344899" y="48231"/>
                </a:lnTo>
                <a:lnTo>
                  <a:pt x="308368" y="70778"/>
                </a:lnTo>
                <a:lnTo>
                  <a:pt x="266456" y="80431"/>
                </a:lnTo>
                <a:lnTo>
                  <a:pt x="213793" y="86159"/>
                </a:lnTo>
                <a:lnTo>
                  <a:pt x="174428" y="87383"/>
                </a:lnTo>
                <a:lnTo>
                  <a:pt x="154192" y="87096"/>
                </a:lnTo>
                <a:lnTo>
                  <a:pt x="115964" y="84892"/>
                </a:lnTo>
                <a:lnTo>
                  <a:pt x="66067" y="77986"/>
                </a:lnTo>
                <a:lnTo>
                  <a:pt x="28042" y="67524"/>
                </a:lnTo>
                <a:lnTo>
                  <a:pt x="0" y="43707"/>
                </a:lnTo>
                <a:close/>
              </a:path>
            </a:pathLst>
          </a:custGeom>
          <a:ln w="12700">
            <a:solidFill>
              <a:srgbClr val="B1B1B1"/>
            </a:solidFill>
          </a:ln>
        </p:spPr>
        <p:txBody>
          <a:bodyPr wrap="square" lIns="0" tIns="0" rIns="0" bIns="0" rtlCol="0"/>
          <a:lstStyle/>
          <a:p>
            <a:endParaRPr/>
          </a:p>
        </p:txBody>
      </p:sp>
      <p:sp>
        <p:nvSpPr>
          <p:cNvPr id="12" name="object 12"/>
          <p:cNvSpPr/>
          <p:nvPr/>
        </p:nvSpPr>
        <p:spPr>
          <a:xfrm>
            <a:off x="7304166" y="3640197"/>
            <a:ext cx="0" cy="53975"/>
          </a:xfrm>
          <a:custGeom>
            <a:avLst/>
            <a:gdLst/>
            <a:ahLst/>
            <a:cxnLst/>
            <a:rect l="l" t="t" r="r" b="b"/>
            <a:pathLst>
              <a:path h="53975">
                <a:moveTo>
                  <a:pt x="0" y="0"/>
                </a:moveTo>
                <a:lnTo>
                  <a:pt x="0" y="53980"/>
                </a:lnTo>
              </a:path>
            </a:pathLst>
          </a:custGeom>
          <a:ln w="12700">
            <a:solidFill>
              <a:srgbClr val="B1B1B1"/>
            </a:solidFill>
          </a:ln>
        </p:spPr>
        <p:txBody>
          <a:bodyPr wrap="square" lIns="0" tIns="0" rIns="0" bIns="0" rtlCol="0"/>
          <a:lstStyle/>
          <a:p>
            <a:endParaRPr/>
          </a:p>
        </p:txBody>
      </p:sp>
      <p:sp>
        <p:nvSpPr>
          <p:cNvPr id="13" name="object 13"/>
          <p:cNvSpPr/>
          <p:nvPr/>
        </p:nvSpPr>
        <p:spPr>
          <a:xfrm>
            <a:off x="7650236" y="3640197"/>
            <a:ext cx="0" cy="53975"/>
          </a:xfrm>
          <a:custGeom>
            <a:avLst/>
            <a:gdLst/>
            <a:ahLst/>
            <a:cxnLst/>
            <a:rect l="l" t="t" r="r" b="b"/>
            <a:pathLst>
              <a:path h="53975">
                <a:moveTo>
                  <a:pt x="0" y="0"/>
                </a:moveTo>
                <a:lnTo>
                  <a:pt x="0" y="53980"/>
                </a:lnTo>
              </a:path>
            </a:pathLst>
          </a:custGeom>
          <a:ln w="12700">
            <a:solidFill>
              <a:srgbClr val="B1B1B1"/>
            </a:solidFill>
          </a:ln>
        </p:spPr>
        <p:txBody>
          <a:bodyPr wrap="square" lIns="0" tIns="0" rIns="0" bIns="0" rtlCol="0"/>
          <a:lstStyle/>
          <a:p>
            <a:endParaRPr/>
          </a:p>
        </p:txBody>
      </p:sp>
      <p:sp>
        <p:nvSpPr>
          <p:cNvPr id="14" name="object 14"/>
          <p:cNvSpPr/>
          <p:nvPr/>
        </p:nvSpPr>
        <p:spPr>
          <a:xfrm>
            <a:off x="7304166" y="3667190"/>
            <a:ext cx="342900" cy="0"/>
          </a:xfrm>
          <a:custGeom>
            <a:avLst/>
            <a:gdLst/>
            <a:ahLst/>
            <a:cxnLst/>
            <a:rect l="l" t="t" r="r" b="b"/>
            <a:pathLst>
              <a:path w="342900">
                <a:moveTo>
                  <a:pt x="0" y="0"/>
                </a:moveTo>
                <a:lnTo>
                  <a:pt x="342899" y="0"/>
                </a:lnTo>
              </a:path>
            </a:pathLst>
          </a:custGeom>
          <a:ln w="55240">
            <a:solidFill>
              <a:srgbClr val="DDDDDD"/>
            </a:solidFill>
          </a:ln>
        </p:spPr>
        <p:txBody>
          <a:bodyPr wrap="square" lIns="0" tIns="0" rIns="0" bIns="0" rtlCol="0"/>
          <a:lstStyle/>
          <a:p>
            <a:endParaRPr/>
          </a:p>
        </p:txBody>
      </p:sp>
      <p:sp>
        <p:nvSpPr>
          <p:cNvPr id="15" name="object 15"/>
          <p:cNvSpPr/>
          <p:nvPr/>
        </p:nvSpPr>
        <p:spPr>
          <a:xfrm>
            <a:off x="7300966" y="3576600"/>
            <a:ext cx="346075" cy="103505"/>
          </a:xfrm>
          <a:custGeom>
            <a:avLst/>
            <a:gdLst/>
            <a:ahLst/>
            <a:cxnLst/>
            <a:rect l="l" t="t" r="r" b="b"/>
            <a:pathLst>
              <a:path w="346075" h="103504">
                <a:moveTo>
                  <a:pt x="168662" y="0"/>
                </a:moveTo>
                <a:lnTo>
                  <a:pt x="129878" y="1599"/>
                </a:lnTo>
                <a:lnTo>
                  <a:pt x="78087" y="8440"/>
                </a:lnTo>
                <a:lnTo>
                  <a:pt x="36941" y="19725"/>
                </a:lnTo>
                <a:lnTo>
                  <a:pt x="4435" y="39965"/>
                </a:lnTo>
                <a:lnTo>
                  <a:pt x="0" y="51647"/>
                </a:lnTo>
                <a:lnTo>
                  <a:pt x="521" y="55677"/>
                </a:lnTo>
                <a:lnTo>
                  <a:pt x="31858" y="81308"/>
                </a:lnTo>
                <a:lnTo>
                  <a:pt x="70426" y="92872"/>
                </a:lnTo>
                <a:lnTo>
                  <a:pt x="120514" y="100466"/>
                </a:lnTo>
                <a:lnTo>
                  <a:pt x="158970" y="102876"/>
                </a:lnTo>
                <a:lnTo>
                  <a:pt x="179417" y="103184"/>
                </a:lnTo>
                <a:lnTo>
                  <a:pt x="198946" y="102639"/>
                </a:lnTo>
                <a:lnTo>
                  <a:pt x="252925" y="97304"/>
                </a:lnTo>
                <a:lnTo>
                  <a:pt x="297419" y="87040"/>
                </a:lnTo>
                <a:lnTo>
                  <a:pt x="336272" y="67072"/>
                </a:lnTo>
                <a:lnTo>
                  <a:pt x="345768" y="48422"/>
                </a:lnTo>
                <a:lnTo>
                  <a:pt x="343519" y="42717"/>
                </a:lnTo>
                <a:lnTo>
                  <a:pt x="303959" y="18001"/>
                </a:lnTo>
                <a:lnTo>
                  <a:pt x="261451" y="7455"/>
                </a:lnTo>
                <a:lnTo>
                  <a:pt x="208422" y="1257"/>
                </a:lnTo>
                <a:lnTo>
                  <a:pt x="168662" y="0"/>
                </a:lnTo>
                <a:close/>
              </a:path>
            </a:pathLst>
          </a:custGeom>
          <a:solidFill>
            <a:srgbClr val="DDDDDD"/>
          </a:solidFill>
        </p:spPr>
        <p:txBody>
          <a:bodyPr wrap="square" lIns="0" tIns="0" rIns="0" bIns="0" rtlCol="0"/>
          <a:lstStyle/>
          <a:p>
            <a:endParaRPr/>
          </a:p>
        </p:txBody>
      </p:sp>
      <p:sp>
        <p:nvSpPr>
          <p:cNvPr id="16" name="object 16"/>
          <p:cNvSpPr/>
          <p:nvPr/>
        </p:nvSpPr>
        <p:spPr>
          <a:xfrm>
            <a:off x="7300966" y="3576600"/>
            <a:ext cx="346075" cy="103505"/>
          </a:xfrm>
          <a:custGeom>
            <a:avLst/>
            <a:gdLst/>
            <a:ahLst/>
            <a:cxnLst/>
            <a:rect l="l" t="t" r="r" b="b"/>
            <a:pathLst>
              <a:path w="346075" h="103504">
                <a:moveTo>
                  <a:pt x="0" y="51647"/>
                </a:moveTo>
                <a:lnTo>
                  <a:pt x="36941" y="19725"/>
                </a:lnTo>
                <a:lnTo>
                  <a:pt x="78087" y="8440"/>
                </a:lnTo>
                <a:lnTo>
                  <a:pt x="129878" y="1599"/>
                </a:lnTo>
                <a:lnTo>
                  <a:pt x="168662" y="0"/>
                </a:lnTo>
                <a:lnTo>
                  <a:pt x="188911" y="318"/>
                </a:lnTo>
                <a:lnTo>
                  <a:pt x="227088" y="2783"/>
                </a:lnTo>
                <a:lnTo>
                  <a:pt x="276933" y="10533"/>
                </a:lnTo>
                <a:lnTo>
                  <a:pt x="315287" y="22322"/>
                </a:lnTo>
                <a:lnTo>
                  <a:pt x="345768" y="48422"/>
                </a:lnTo>
                <a:lnTo>
                  <a:pt x="344718" y="54929"/>
                </a:lnTo>
                <a:lnTo>
                  <a:pt x="309571" y="82662"/>
                </a:lnTo>
                <a:lnTo>
                  <a:pt x="268974" y="94391"/>
                </a:lnTo>
                <a:lnTo>
                  <a:pt x="217789" y="101458"/>
                </a:lnTo>
                <a:lnTo>
                  <a:pt x="179417" y="103184"/>
                </a:lnTo>
                <a:lnTo>
                  <a:pt x="158970" y="102876"/>
                </a:lnTo>
                <a:lnTo>
                  <a:pt x="120514" y="100466"/>
                </a:lnTo>
                <a:lnTo>
                  <a:pt x="70426" y="92872"/>
                </a:lnTo>
                <a:lnTo>
                  <a:pt x="31858" y="81308"/>
                </a:lnTo>
                <a:lnTo>
                  <a:pt x="521" y="55677"/>
                </a:lnTo>
                <a:lnTo>
                  <a:pt x="0" y="51647"/>
                </a:lnTo>
                <a:close/>
              </a:path>
            </a:pathLst>
          </a:custGeom>
          <a:ln w="12700">
            <a:solidFill>
              <a:srgbClr val="B1B1B1"/>
            </a:solidFill>
          </a:ln>
        </p:spPr>
        <p:txBody>
          <a:bodyPr wrap="square" lIns="0" tIns="0" rIns="0" bIns="0" rtlCol="0"/>
          <a:lstStyle/>
          <a:p>
            <a:endParaRPr/>
          </a:p>
        </p:txBody>
      </p:sp>
      <p:sp>
        <p:nvSpPr>
          <p:cNvPr id="17" name="object 17"/>
          <p:cNvSpPr/>
          <p:nvPr/>
        </p:nvSpPr>
        <p:spPr>
          <a:xfrm>
            <a:off x="7385060" y="3598926"/>
            <a:ext cx="61594" cy="1270"/>
          </a:xfrm>
          <a:custGeom>
            <a:avLst/>
            <a:gdLst/>
            <a:ahLst/>
            <a:cxnLst/>
            <a:rect l="l" t="t" r="r" b="b"/>
            <a:pathLst>
              <a:path w="61595" h="1270">
                <a:moveTo>
                  <a:pt x="0" y="1127"/>
                </a:moveTo>
                <a:lnTo>
                  <a:pt x="61203" y="0"/>
                </a:lnTo>
              </a:path>
            </a:pathLst>
          </a:custGeom>
          <a:ln w="28574">
            <a:solidFill>
              <a:srgbClr val="7F7F7F"/>
            </a:solidFill>
          </a:ln>
        </p:spPr>
        <p:txBody>
          <a:bodyPr wrap="square" lIns="0" tIns="0" rIns="0" bIns="0" rtlCol="0"/>
          <a:lstStyle/>
          <a:p>
            <a:endParaRPr/>
          </a:p>
        </p:txBody>
      </p:sp>
      <p:sp>
        <p:nvSpPr>
          <p:cNvPr id="18" name="object 18"/>
          <p:cNvSpPr/>
          <p:nvPr/>
        </p:nvSpPr>
        <p:spPr>
          <a:xfrm>
            <a:off x="7502652" y="3659246"/>
            <a:ext cx="53975" cy="0"/>
          </a:xfrm>
          <a:custGeom>
            <a:avLst/>
            <a:gdLst/>
            <a:ahLst/>
            <a:cxnLst/>
            <a:rect l="l" t="t" r="r" b="b"/>
            <a:pathLst>
              <a:path w="53975">
                <a:moveTo>
                  <a:pt x="0" y="0"/>
                </a:moveTo>
                <a:lnTo>
                  <a:pt x="53858" y="0"/>
                </a:lnTo>
              </a:path>
            </a:pathLst>
          </a:custGeom>
          <a:ln w="28574">
            <a:solidFill>
              <a:srgbClr val="7F7F7F"/>
            </a:solidFill>
          </a:ln>
        </p:spPr>
        <p:txBody>
          <a:bodyPr wrap="square" lIns="0" tIns="0" rIns="0" bIns="0" rtlCol="0"/>
          <a:lstStyle/>
          <a:p>
            <a:endParaRPr/>
          </a:p>
        </p:txBody>
      </p:sp>
      <p:sp>
        <p:nvSpPr>
          <p:cNvPr id="19" name="object 19"/>
          <p:cNvSpPr/>
          <p:nvPr/>
        </p:nvSpPr>
        <p:spPr>
          <a:xfrm>
            <a:off x="7441449" y="3600053"/>
            <a:ext cx="64135" cy="59690"/>
          </a:xfrm>
          <a:custGeom>
            <a:avLst/>
            <a:gdLst/>
            <a:ahLst/>
            <a:cxnLst/>
            <a:rect l="l" t="t" r="r" b="b"/>
            <a:pathLst>
              <a:path w="64135" h="59689">
                <a:moveTo>
                  <a:pt x="0" y="0"/>
                </a:moveTo>
                <a:lnTo>
                  <a:pt x="63611" y="59192"/>
                </a:lnTo>
              </a:path>
            </a:pathLst>
          </a:custGeom>
          <a:ln w="28574">
            <a:solidFill>
              <a:srgbClr val="7F7F7F"/>
            </a:solidFill>
          </a:ln>
        </p:spPr>
        <p:txBody>
          <a:bodyPr wrap="square" lIns="0" tIns="0" rIns="0" bIns="0" rtlCol="0"/>
          <a:lstStyle/>
          <a:p>
            <a:endParaRPr/>
          </a:p>
        </p:txBody>
      </p:sp>
      <p:sp>
        <p:nvSpPr>
          <p:cNvPr id="20" name="object 20"/>
          <p:cNvSpPr/>
          <p:nvPr/>
        </p:nvSpPr>
        <p:spPr>
          <a:xfrm>
            <a:off x="7385060" y="3656441"/>
            <a:ext cx="61594" cy="1270"/>
          </a:xfrm>
          <a:custGeom>
            <a:avLst/>
            <a:gdLst/>
            <a:ahLst/>
            <a:cxnLst/>
            <a:rect l="l" t="t" r="r" b="b"/>
            <a:pathLst>
              <a:path w="61595" h="1270">
                <a:moveTo>
                  <a:pt x="0" y="0"/>
                </a:moveTo>
                <a:lnTo>
                  <a:pt x="61203" y="1158"/>
                </a:lnTo>
              </a:path>
            </a:pathLst>
          </a:custGeom>
          <a:ln w="28574">
            <a:solidFill>
              <a:srgbClr val="7F7F7F"/>
            </a:solidFill>
          </a:ln>
        </p:spPr>
        <p:txBody>
          <a:bodyPr wrap="square" lIns="0" tIns="0" rIns="0" bIns="0" rtlCol="0"/>
          <a:lstStyle/>
          <a:p>
            <a:endParaRPr/>
          </a:p>
        </p:txBody>
      </p:sp>
      <p:sp>
        <p:nvSpPr>
          <p:cNvPr id="21" name="object 21"/>
          <p:cNvSpPr/>
          <p:nvPr/>
        </p:nvSpPr>
        <p:spPr>
          <a:xfrm>
            <a:off x="7502652" y="3598804"/>
            <a:ext cx="53975" cy="635"/>
          </a:xfrm>
          <a:custGeom>
            <a:avLst/>
            <a:gdLst/>
            <a:ahLst/>
            <a:cxnLst/>
            <a:rect l="l" t="t" r="r" b="b"/>
            <a:pathLst>
              <a:path w="53975" h="635">
                <a:moveTo>
                  <a:pt x="0" y="121"/>
                </a:moveTo>
                <a:lnTo>
                  <a:pt x="53858" y="0"/>
                </a:lnTo>
              </a:path>
            </a:pathLst>
          </a:custGeom>
          <a:ln w="28574">
            <a:solidFill>
              <a:srgbClr val="7F7F7F"/>
            </a:solidFill>
          </a:ln>
        </p:spPr>
        <p:txBody>
          <a:bodyPr wrap="square" lIns="0" tIns="0" rIns="0" bIns="0" rtlCol="0"/>
          <a:lstStyle/>
          <a:p>
            <a:endParaRPr/>
          </a:p>
        </p:txBody>
      </p:sp>
      <p:sp>
        <p:nvSpPr>
          <p:cNvPr id="22" name="object 22"/>
          <p:cNvSpPr/>
          <p:nvPr/>
        </p:nvSpPr>
        <p:spPr>
          <a:xfrm>
            <a:off x="7441449" y="3598804"/>
            <a:ext cx="64135" cy="57785"/>
          </a:xfrm>
          <a:custGeom>
            <a:avLst/>
            <a:gdLst/>
            <a:ahLst/>
            <a:cxnLst/>
            <a:rect l="l" t="t" r="r" b="b"/>
            <a:pathLst>
              <a:path w="64135" h="57785">
                <a:moveTo>
                  <a:pt x="0" y="57637"/>
                </a:moveTo>
                <a:lnTo>
                  <a:pt x="63611" y="0"/>
                </a:lnTo>
              </a:path>
            </a:pathLst>
          </a:custGeom>
          <a:ln w="28574">
            <a:solidFill>
              <a:srgbClr val="7F7F7F"/>
            </a:solidFill>
          </a:ln>
        </p:spPr>
        <p:txBody>
          <a:bodyPr wrap="square" lIns="0" tIns="0" rIns="0" bIns="0" rtlCol="0"/>
          <a:lstStyle/>
          <a:p>
            <a:endParaRPr/>
          </a:p>
        </p:txBody>
      </p:sp>
      <p:sp>
        <p:nvSpPr>
          <p:cNvPr id="23" name="object 23"/>
          <p:cNvSpPr/>
          <p:nvPr/>
        </p:nvSpPr>
        <p:spPr>
          <a:xfrm>
            <a:off x="7658100" y="3670310"/>
            <a:ext cx="679450" cy="0"/>
          </a:xfrm>
          <a:custGeom>
            <a:avLst/>
            <a:gdLst/>
            <a:ahLst/>
            <a:cxnLst/>
            <a:rect l="l" t="t" r="r" b="b"/>
            <a:pathLst>
              <a:path w="679450">
                <a:moveTo>
                  <a:pt x="0" y="0"/>
                </a:moveTo>
                <a:lnTo>
                  <a:pt x="679460" y="0"/>
                </a:lnTo>
              </a:path>
            </a:pathLst>
          </a:custGeom>
          <a:ln w="38099">
            <a:solidFill>
              <a:srgbClr val="FF0000"/>
            </a:solidFill>
          </a:ln>
        </p:spPr>
        <p:txBody>
          <a:bodyPr wrap="square" lIns="0" tIns="0" rIns="0" bIns="0" rtlCol="0"/>
          <a:lstStyle/>
          <a:p>
            <a:endParaRPr/>
          </a:p>
        </p:txBody>
      </p:sp>
      <p:sp>
        <p:nvSpPr>
          <p:cNvPr id="24" name="object 24"/>
          <p:cNvSpPr/>
          <p:nvPr/>
        </p:nvSpPr>
        <p:spPr>
          <a:xfrm>
            <a:off x="6857607" y="4362847"/>
            <a:ext cx="2941693" cy="143255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7512039" y="3440186"/>
            <a:ext cx="3810" cy="144780"/>
          </a:xfrm>
          <a:custGeom>
            <a:avLst/>
            <a:gdLst/>
            <a:ahLst/>
            <a:cxnLst/>
            <a:rect l="l" t="t" r="r" b="b"/>
            <a:pathLst>
              <a:path w="3810" h="144779">
                <a:moveTo>
                  <a:pt x="3200" y="0"/>
                </a:moveTo>
                <a:lnTo>
                  <a:pt x="0" y="144383"/>
                </a:lnTo>
              </a:path>
            </a:pathLst>
          </a:custGeom>
          <a:ln w="38099">
            <a:solidFill>
              <a:srgbClr val="FF3200"/>
            </a:solidFill>
          </a:ln>
        </p:spPr>
        <p:txBody>
          <a:bodyPr wrap="square" lIns="0" tIns="0" rIns="0" bIns="0" rtlCol="0"/>
          <a:lstStyle/>
          <a:p>
            <a:endParaRPr/>
          </a:p>
        </p:txBody>
      </p:sp>
      <p:sp>
        <p:nvSpPr>
          <p:cNvPr id="26" name="object 26"/>
          <p:cNvSpPr/>
          <p:nvPr/>
        </p:nvSpPr>
        <p:spPr>
          <a:xfrm>
            <a:off x="6866016" y="1877933"/>
            <a:ext cx="368298" cy="266700"/>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8988430" y="5507105"/>
            <a:ext cx="198755" cy="84455"/>
          </a:xfrm>
          <a:custGeom>
            <a:avLst/>
            <a:gdLst/>
            <a:ahLst/>
            <a:cxnLst/>
            <a:rect l="l" t="t" r="r" b="b"/>
            <a:pathLst>
              <a:path w="198754" h="84454">
                <a:moveTo>
                  <a:pt x="198485" y="0"/>
                </a:moveTo>
                <a:lnTo>
                  <a:pt x="76443" y="0"/>
                </a:lnTo>
                <a:lnTo>
                  <a:pt x="0" y="84069"/>
                </a:lnTo>
                <a:lnTo>
                  <a:pt x="122041" y="84069"/>
                </a:lnTo>
                <a:lnTo>
                  <a:pt x="198485" y="0"/>
                </a:lnTo>
                <a:close/>
              </a:path>
            </a:pathLst>
          </a:custGeom>
          <a:solidFill>
            <a:srgbClr val="B1B1B1"/>
          </a:solidFill>
        </p:spPr>
        <p:txBody>
          <a:bodyPr wrap="square" lIns="0" tIns="0" rIns="0" bIns="0" rtlCol="0"/>
          <a:lstStyle/>
          <a:p>
            <a:endParaRPr/>
          </a:p>
        </p:txBody>
      </p:sp>
      <p:sp>
        <p:nvSpPr>
          <p:cNvPr id="28" name="object 28"/>
          <p:cNvSpPr/>
          <p:nvPr/>
        </p:nvSpPr>
        <p:spPr>
          <a:xfrm>
            <a:off x="9088496" y="5227642"/>
            <a:ext cx="92075" cy="281305"/>
          </a:xfrm>
          <a:custGeom>
            <a:avLst/>
            <a:gdLst/>
            <a:ahLst/>
            <a:cxnLst/>
            <a:rect l="l" t="t" r="r" b="b"/>
            <a:pathLst>
              <a:path w="92075" h="281304">
                <a:moveTo>
                  <a:pt x="0" y="280987"/>
                </a:moveTo>
                <a:lnTo>
                  <a:pt x="92070" y="280987"/>
                </a:lnTo>
                <a:lnTo>
                  <a:pt x="92070" y="0"/>
                </a:lnTo>
                <a:lnTo>
                  <a:pt x="0" y="0"/>
                </a:lnTo>
                <a:lnTo>
                  <a:pt x="0" y="280987"/>
                </a:lnTo>
                <a:close/>
              </a:path>
            </a:pathLst>
          </a:custGeom>
          <a:solidFill>
            <a:srgbClr val="B1B1B1"/>
          </a:solidFill>
        </p:spPr>
        <p:txBody>
          <a:bodyPr wrap="square" lIns="0" tIns="0" rIns="0" bIns="0" rtlCol="0"/>
          <a:lstStyle/>
          <a:p>
            <a:endParaRPr/>
          </a:p>
        </p:txBody>
      </p:sp>
      <p:sp>
        <p:nvSpPr>
          <p:cNvPr id="29" name="object 29"/>
          <p:cNvSpPr/>
          <p:nvPr/>
        </p:nvSpPr>
        <p:spPr>
          <a:xfrm>
            <a:off x="8990076" y="5308603"/>
            <a:ext cx="125730" cy="281305"/>
          </a:xfrm>
          <a:custGeom>
            <a:avLst/>
            <a:gdLst/>
            <a:ahLst/>
            <a:cxnLst/>
            <a:rect l="l" t="t" r="r" b="b"/>
            <a:pathLst>
              <a:path w="125729" h="281304">
                <a:moveTo>
                  <a:pt x="0" y="280987"/>
                </a:moveTo>
                <a:lnTo>
                  <a:pt x="125408" y="280987"/>
                </a:lnTo>
                <a:lnTo>
                  <a:pt x="125408" y="0"/>
                </a:lnTo>
                <a:lnTo>
                  <a:pt x="0" y="0"/>
                </a:lnTo>
                <a:lnTo>
                  <a:pt x="0" y="280987"/>
                </a:lnTo>
                <a:close/>
              </a:path>
            </a:pathLst>
          </a:custGeom>
          <a:solidFill>
            <a:srgbClr val="B1B1B1"/>
          </a:solidFill>
        </p:spPr>
        <p:txBody>
          <a:bodyPr wrap="square" lIns="0" tIns="0" rIns="0" bIns="0" rtlCol="0"/>
          <a:lstStyle/>
          <a:p>
            <a:endParaRPr/>
          </a:p>
        </p:txBody>
      </p:sp>
      <p:sp>
        <p:nvSpPr>
          <p:cNvPr id="30" name="object 30"/>
          <p:cNvSpPr/>
          <p:nvPr/>
        </p:nvSpPr>
        <p:spPr>
          <a:xfrm>
            <a:off x="8990076" y="5308603"/>
            <a:ext cx="125730" cy="281305"/>
          </a:xfrm>
          <a:custGeom>
            <a:avLst/>
            <a:gdLst/>
            <a:ahLst/>
            <a:cxnLst/>
            <a:rect l="l" t="t" r="r" b="b"/>
            <a:pathLst>
              <a:path w="125729" h="281304">
                <a:moveTo>
                  <a:pt x="0" y="280987"/>
                </a:moveTo>
                <a:lnTo>
                  <a:pt x="125408" y="280987"/>
                </a:lnTo>
                <a:lnTo>
                  <a:pt x="125408" y="0"/>
                </a:lnTo>
                <a:lnTo>
                  <a:pt x="0" y="0"/>
                </a:lnTo>
                <a:lnTo>
                  <a:pt x="0" y="280987"/>
                </a:lnTo>
                <a:close/>
              </a:path>
            </a:pathLst>
          </a:custGeom>
          <a:ln w="9524">
            <a:solidFill>
              <a:srgbClr val="7F7F7F"/>
            </a:solidFill>
          </a:ln>
        </p:spPr>
        <p:txBody>
          <a:bodyPr wrap="square" lIns="0" tIns="0" rIns="0" bIns="0" rtlCol="0"/>
          <a:lstStyle/>
          <a:p>
            <a:endParaRPr/>
          </a:p>
        </p:txBody>
      </p:sp>
      <p:sp>
        <p:nvSpPr>
          <p:cNvPr id="31" name="object 31"/>
          <p:cNvSpPr/>
          <p:nvPr/>
        </p:nvSpPr>
        <p:spPr>
          <a:xfrm>
            <a:off x="8988430" y="5226047"/>
            <a:ext cx="198755" cy="84455"/>
          </a:xfrm>
          <a:custGeom>
            <a:avLst/>
            <a:gdLst/>
            <a:ahLst/>
            <a:cxnLst/>
            <a:rect l="l" t="t" r="r" b="b"/>
            <a:pathLst>
              <a:path w="198754" h="84454">
                <a:moveTo>
                  <a:pt x="198485" y="0"/>
                </a:moveTo>
                <a:lnTo>
                  <a:pt x="76443" y="0"/>
                </a:lnTo>
                <a:lnTo>
                  <a:pt x="0" y="84200"/>
                </a:lnTo>
                <a:lnTo>
                  <a:pt x="122041" y="84200"/>
                </a:lnTo>
                <a:lnTo>
                  <a:pt x="198485" y="0"/>
                </a:lnTo>
                <a:close/>
              </a:path>
            </a:pathLst>
          </a:custGeom>
          <a:solidFill>
            <a:srgbClr val="B1B1B1"/>
          </a:solidFill>
        </p:spPr>
        <p:txBody>
          <a:bodyPr wrap="square" lIns="0" tIns="0" rIns="0" bIns="0" rtlCol="0"/>
          <a:lstStyle/>
          <a:p>
            <a:endParaRPr/>
          </a:p>
        </p:txBody>
      </p:sp>
      <p:sp>
        <p:nvSpPr>
          <p:cNvPr id="32" name="object 32"/>
          <p:cNvSpPr/>
          <p:nvPr/>
        </p:nvSpPr>
        <p:spPr>
          <a:xfrm>
            <a:off x="8988430" y="5226047"/>
            <a:ext cx="198755" cy="84455"/>
          </a:xfrm>
          <a:custGeom>
            <a:avLst/>
            <a:gdLst/>
            <a:ahLst/>
            <a:cxnLst/>
            <a:rect l="l" t="t" r="r" b="b"/>
            <a:pathLst>
              <a:path w="198754" h="84454">
                <a:moveTo>
                  <a:pt x="0" y="84200"/>
                </a:moveTo>
                <a:lnTo>
                  <a:pt x="76443" y="0"/>
                </a:lnTo>
                <a:lnTo>
                  <a:pt x="198485" y="0"/>
                </a:lnTo>
                <a:lnTo>
                  <a:pt x="122041" y="84200"/>
                </a:lnTo>
                <a:lnTo>
                  <a:pt x="0" y="84200"/>
                </a:lnTo>
                <a:close/>
              </a:path>
            </a:pathLst>
          </a:custGeom>
          <a:ln w="9524">
            <a:solidFill>
              <a:srgbClr val="7F7F7F"/>
            </a:solidFill>
          </a:ln>
        </p:spPr>
        <p:txBody>
          <a:bodyPr wrap="square" lIns="0" tIns="0" rIns="0" bIns="0" rtlCol="0"/>
          <a:lstStyle/>
          <a:p>
            <a:endParaRPr/>
          </a:p>
        </p:txBody>
      </p:sp>
      <p:sp>
        <p:nvSpPr>
          <p:cNvPr id="33" name="object 33"/>
          <p:cNvSpPr/>
          <p:nvPr/>
        </p:nvSpPr>
        <p:spPr>
          <a:xfrm>
            <a:off x="9186915" y="5232405"/>
            <a:ext cx="0" cy="274955"/>
          </a:xfrm>
          <a:custGeom>
            <a:avLst/>
            <a:gdLst/>
            <a:ahLst/>
            <a:cxnLst/>
            <a:rect l="l" t="t" r="r" b="b"/>
            <a:pathLst>
              <a:path h="274954">
                <a:moveTo>
                  <a:pt x="0" y="0"/>
                </a:moveTo>
                <a:lnTo>
                  <a:pt x="0" y="274700"/>
                </a:lnTo>
              </a:path>
            </a:pathLst>
          </a:custGeom>
          <a:ln w="9524">
            <a:solidFill>
              <a:srgbClr val="7F7F7F"/>
            </a:solidFill>
          </a:ln>
        </p:spPr>
        <p:txBody>
          <a:bodyPr wrap="square" lIns="0" tIns="0" rIns="0" bIns="0" rtlCol="0"/>
          <a:lstStyle/>
          <a:p>
            <a:endParaRPr/>
          </a:p>
        </p:txBody>
      </p:sp>
      <p:sp>
        <p:nvSpPr>
          <p:cNvPr id="34" name="object 34"/>
          <p:cNvSpPr/>
          <p:nvPr/>
        </p:nvSpPr>
        <p:spPr>
          <a:xfrm>
            <a:off x="9115440" y="5507104"/>
            <a:ext cx="71755" cy="82550"/>
          </a:xfrm>
          <a:custGeom>
            <a:avLst/>
            <a:gdLst/>
            <a:ahLst/>
            <a:cxnLst/>
            <a:rect l="l" t="t" r="r" b="b"/>
            <a:pathLst>
              <a:path w="71754" h="82550">
                <a:moveTo>
                  <a:pt x="71475" y="0"/>
                </a:moveTo>
                <a:lnTo>
                  <a:pt x="0" y="82484"/>
                </a:lnTo>
              </a:path>
            </a:pathLst>
          </a:custGeom>
          <a:ln w="9524">
            <a:solidFill>
              <a:srgbClr val="7F7F7F"/>
            </a:solidFill>
          </a:ln>
        </p:spPr>
        <p:txBody>
          <a:bodyPr wrap="square" lIns="0" tIns="0" rIns="0" bIns="0" rtlCol="0"/>
          <a:lstStyle/>
          <a:p>
            <a:endParaRPr/>
          </a:p>
        </p:txBody>
      </p:sp>
      <p:sp>
        <p:nvSpPr>
          <p:cNvPr id="35" name="object 35"/>
          <p:cNvSpPr/>
          <p:nvPr/>
        </p:nvSpPr>
        <p:spPr>
          <a:xfrm>
            <a:off x="9005955" y="5345180"/>
            <a:ext cx="82550" cy="161925"/>
          </a:xfrm>
          <a:custGeom>
            <a:avLst/>
            <a:gdLst/>
            <a:ahLst/>
            <a:cxnLst/>
            <a:rect l="l" t="t" r="r" b="b"/>
            <a:pathLst>
              <a:path w="82550" h="161925">
                <a:moveTo>
                  <a:pt x="0" y="161924"/>
                </a:moveTo>
                <a:lnTo>
                  <a:pt x="82557" y="161924"/>
                </a:lnTo>
                <a:lnTo>
                  <a:pt x="82557" y="0"/>
                </a:lnTo>
                <a:lnTo>
                  <a:pt x="0" y="0"/>
                </a:lnTo>
                <a:lnTo>
                  <a:pt x="0" y="161924"/>
                </a:lnTo>
                <a:close/>
              </a:path>
            </a:pathLst>
          </a:custGeom>
          <a:solidFill>
            <a:srgbClr val="B1B1B1"/>
          </a:solidFill>
        </p:spPr>
        <p:txBody>
          <a:bodyPr wrap="square" lIns="0" tIns="0" rIns="0" bIns="0" rtlCol="0"/>
          <a:lstStyle/>
          <a:p>
            <a:endParaRPr/>
          </a:p>
        </p:txBody>
      </p:sp>
      <p:sp>
        <p:nvSpPr>
          <p:cNvPr id="36" name="object 36"/>
          <p:cNvSpPr/>
          <p:nvPr/>
        </p:nvSpPr>
        <p:spPr>
          <a:xfrm>
            <a:off x="9005955" y="5345180"/>
            <a:ext cx="82550" cy="161925"/>
          </a:xfrm>
          <a:custGeom>
            <a:avLst/>
            <a:gdLst/>
            <a:ahLst/>
            <a:cxnLst/>
            <a:rect l="l" t="t" r="r" b="b"/>
            <a:pathLst>
              <a:path w="82550" h="161925">
                <a:moveTo>
                  <a:pt x="0" y="161924"/>
                </a:moveTo>
                <a:lnTo>
                  <a:pt x="82557" y="161924"/>
                </a:lnTo>
                <a:lnTo>
                  <a:pt x="82557" y="0"/>
                </a:lnTo>
                <a:lnTo>
                  <a:pt x="0" y="0"/>
                </a:lnTo>
                <a:lnTo>
                  <a:pt x="0" y="161924"/>
                </a:lnTo>
                <a:close/>
              </a:path>
            </a:pathLst>
          </a:custGeom>
          <a:ln w="9524">
            <a:solidFill>
              <a:srgbClr val="7F7F7F"/>
            </a:solidFill>
          </a:ln>
        </p:spPr>
        <p:txBody>
          <a:bodyPr wrap="square" lIns="0" tIns="0" rIns="0" bIns="0" rtlCol="0"/>
          <a:lstStyle/>
          <a:p>
            <a:endParaRPr/>
          </a:p>
        </p:txBody>
      </p:sp>
      <p:sp>
        <p:nvSpPr>
          <p:cNvPr id="37" name="object 37"/>
          <p:cNvSpPr/>
          <p:nvPr/>
        </p:nvSpPr>
        <p:spPr>
          <a:xfrm>
            <a:off x="9016989" y="5422904"/>
            <a:ext cx="63500" cy="0"/>
          </a:xfrm>
          <a:custGeom>
            <a:avLst/>
            <a:gdLst/>
            <a:ahLst/>
            <a:cxnLst/>
            <a:rect l="l" t="t" r="r" b="b"/>
            <a:pathLst>
              <a:path w="63500">
                <a:moveTo>
                  <a:pt x="0" y="0"/>
                </a:moveTo>
                <a:lnTo>
                  <a:pt x="63507" y="0"/>
                </a:lnTo>
              </a:path>
            </a:pathLst>
          </a:custGeom>
          <a:ln w="58419">
            <a:solidFill>
              <a:srgbClr val="B1B1B1"/>
            </a:solidFill>
          </a:ln>
        </p:spPr>
        <p:txBody>
          <a:bodyPr wrap="square" lIns="0" tIns="0" rIns="0" bIns="0" rtlCol="0"/>
          <a:lstStyle/>
          <a:p>
            <a:endParaRPr/>
          </a:p>
        </p:txBody>
      </p:sp>
      <p:sp>
        <p:nvSpPr>
          <p:cNvPr id="38" name="object 38"/>
          <p:cNvSpPr/>
          <p:nvPr/>
        </p:nvSpPr>
        <p:spPr>
          <a:xfrm>
            <a:off x="9016989" y="5394329"/>
            <a:ext cx="63500" cy="57150"/>
          </a:xfrm>
          <a:custGeom>
            <a:avLst/>
            <a:gdLst/>
            <a:ahLst/>
            <a:cxnLst/>
            <a:rect l="l" t="t" r="r" b="b"/>
            <a:pathLst>
              <a:path w="63500" h="57150">
                <a:moveTo>
                  <a:pt x="0" y="57149"/>
                </a:moveTo>
                <a:lnTo>
                  <a:pt x="63507" y="57149"/>
                </a:lnTo>
                <a:lnTo>
                  <a:pt x="63507" y="0"/>
                </a:lnTo>
                <a:lnTo>
                  <a:pt x="0" y="0"/>
                </a:lnTo>
                <a:lnTo>
                  <a:pt x="0" y="57149"/>
                </a:lnTo>
                <a:close/>
              </a:path>
            </a:pathLst>
          </a:custGeom>
          <a:ln w="9524">
            <a:solidFill>
              <a:srgbClr val="7F7F7F"/>
            </a:solidFill>
          </a:ln>
        </p:spPr>
        <p:txBody>
          <a:bodyPr wrap="square" lIns="0" tIns="0" rIns="0" bIns="0" rtlCol="0"/>
          <a:lstStyle/>
          <a:p>
            <a:endParaRPr/>
          </a:p>
        </p:txBody>
      </p:sp>
      <p:sp>
        <p:nvSpPr>
          <p:cNvPr id="39" name="object 39"/>
          <p:cNvSpPr/>
          <p:nvPr/>
        </p:nvSpPr>
        <p:spPr>
          <a:xfrm>
            <a:off x="9450446" y="5230749"/>
            <a:ext cx="198755" cy="84455"/>
          </a:xfrm>
          <a:custGeom>
            <a:avLst/>
            <a:gdLst/>
            <a:ahLst/>
            <a:cxnLst/>
            <a:rect l="l" t="t" r="r" b="b"/>
            <a:pathLst>
              <a:path w="198754" h="84454">
                <a:moveTo>
                  <a:pt x="198394" y="0"/>
                </a:moveTo>
                <a:lnTo>
                  <a:pt x="76321" y="0"/>
                </a:lnTo>
                <a:lnTo>
                  <a:pt x="0" y="84200"/>
                </a:lnTo>
                <a:lnTo>
                  <a:pt x="121919" y="84200"/>
                </a:lnTo>
                <a:lnTo>
                  <a:pt x="198394" y="0"/>
                </a:lnTo>
                <a:close/>
              </a:path>
            </a:pathLst>
          </a:custGeom>
          <a:solidFill>
            <a:srgbClr val="B1B1B1"/>
          </a:solidFill>
        </p:spPr>
        <p:txBody>
          <a:bodyPr wrap="square" lIns="0" tIns="0" rIns="0" bIns="0" rtlCol="0"/>
          <a:lstStyle/>
          <a:p>
            <a:endParaRPr/>
          </a:p>
        </p:txBody>
      </p:sp>
      <p:sp>
        <p:nvSpPr>
          <p:cNvPr id="40" name="object 40"/>
          <p:cNvSpPr/>
          <p:nvPr/>
        </p:nvSpPr>
        <p:spPr>
          <a:xfrm>
            <a:off x="9550390" y="4951417"/>
            <a:ext cx="92075" cy="281305"/>
          </a:xfrm>
          <a:custGeom>
            <a:avLst/>
            <a:gdLst/>
            <a:ahLst/>
            <a:cxnLst/>
            <a:rect l="l" t="t" r="r" b="b"/>
            <a:pathLst>
              <a:path w="92075" h="281304">
                <a:moveTo>
                  <a:pt x="0" y="280987"/>
                </a:moveTo>
                <a:lnTo>
                  <a:pt x="92082" y="280987"/>
                </a:lnTo>
                <a:lnTo>
                  <a:pt x="92082" y="0"/>
                </a:lnTo>
                <a:lnTo>
                  <a:pt x="0" y="0"/>
                </a:lnTo>
                <a:lnTo>
                  <a:pt x="0" y="280987"/>
                </a:lnTo>
                <a:close/>
              </a:path>
            </a:pathLst>
          </a:custGeom>
          <a:solidFill>
            <a:srgbClr val="B1B1B1"/>
          </a:solidFill>
        </p:spPr>
        <p:txBody>
          <a:bodyPr wrap="square" lIns="0" tIns="0" rIns="0" bIns="0" rtlCol="0"/>
          <a:lstStyle/>
          <a:p>
            <a:endParaRPr/>
          </a:p>
        </p:txBody>
      </p:sp>
      <p:sp>
        <p:nvSpPr>
          <p:cNvPr id="41" name="object 41"/>
          <p:cNvSpPr/>
          <p:nvPr/>
        </p:nvSpPr>
        <p:spPr>
          <a:xfrm>
            <a:off x="9451969" y="5032439"/>
            <a:ext cx="125730" cy="281305"/>
          </a:xfrm>
          <a:custGeom>
            <a:avLst/>
            <a:gdLst/>
            <a:ahLst/>
            <a:cxnLst/>
            <a:rect l="l" t="t" r="r" b="b"/>
            <a:pathLst>
              <a:path w="125729" h="281304">
                <a:moveTo>
                  <a:pt x="0" y="280987"/>
                </a:moveTo>
                <a:lnTo>
                  <a:pt x="125408" y="280987"/>
                </a:lnTo>
                <a:lnTo>
                  <a:pt x="125408" y="0"/>
                </a:lnTo>
                <a:lnTo>
                  <a:pt x="0" y="0"/>
                </a:lnTo>
                <a:lnTo>
                  <a:pt x="0" y="280987"/>
                </a:lnTo>
                <a:close/>
              </a:path>
            </a:pathLst>
          </a:custGeom>
          <a:solidFill>
            <a:srgbClr val="B1B1B1"/>
          </a:solidFill>
        </p:spPr>
        <p:txBody>
          <a:bodyPr wrap="square" lIns="0" tIns="0" rIns="0" bIns="0" rtlCol="0"/>
          <a:lstStyle/>
          <a:p>
            <a:endParaRPr/>
          </a:p>
        </p:txBody>
      </p:sp>
      <p:sp>
        <p:nvSpPr>
          <p:cNvPr id="42" name="object 42"/>
          <p:cNvSpPr/>
          <p:nvPr/>
        </p:nvSpPr>
        <p:spPr>
          <a:xfrm>
            <a:off x="9451969" y="5032439"/>
            <a:ext cx="125730" cy="281305"/>
          </a:xfrm>
          <a:custGeom>
            <a:avLst/>
            <a:gdLst/>
            <a:ahLst/>
            <a:cxnLst/>
            <a:rect l="l" t="t" r="r" b="b"/>
            <a:pathLst>
              <a:path w="125729" h="281304">
                <a:moveTo>
                  <a:pt x="0" y="280987"/>
                </a:moveTo>
                <a:lnTo>
                  <a:pt x="125408" y="280987"/>
                </a:lnTo>
                <a:lnTo>
                  <a:pt x="125408" y="0"/>
                </a:lnTo>
                <a:lnTo>
                  <a:pt x="0" y="0"/>
                </a:lnTo>
                <a:lnTo>
                  <a:pt x="0" y="280987"/>
                </a:lnTo>
                <a:close/>
              </a:path>
            </a:pathLst>
          </a:custGeom>
          <a:ln w="9524">
            <a:solidFill>
              <a:srgbClr val="7F7F7F"/>
            </a:solidFill>
          </a:ln>
        </p:spPr>
        <p:txBody>
          <a:bodyPr wrap="square" lIns="0" tIns="0" rIns="0" bIns="0" rtlCol="0"/>
          <a:lstStyle/>
          <a:p>
            <a:endParaRPr/>
          </a:p>
        </p:txBody>
      </p:sp>
      <p:sp>
        <p:nvSpPr>
          <p:cNvPr id="43" name="object 43"/>
          <p:cNvSpPr/>
          <p:nvPr/>
        </p:nvSpPr>
        <p:spPr>
          <a:xfrm>
            <a:off x="9450446" y="4949822"/>
            <a:ext cx="198755" cy="84455"/>
          </a:xfrm>
          <a:custGeom>
            <a:avLst/>
            <a:gdLst/>
            <a:ahLst/>
            <a:cxnLst/>
            <a:rect l="l" t="t" r="r" b="b"/>
            <a:pathLst>
              <a:path w="198754" h="84454">
                <a:moveTo>
                  <a:pt x="198394" y="0"/>
                </a:moveTo>
                <a:lnTo>
                  <a:pt x="76321" y="0"/>
                </a:lnTo>
                <a:lnTo>
                  <a:pt x="0" y="84200"/>
                </a:lnTo>
                <a:lnTo>
                  <a:pt x="121919" y="84200"/>
                </a:lnTo>
                <a:lnTo>
                  <a:pt x="198394" y="0"/>
                </a:lnTo>
                <a:close/>
              </a:path>
            </a:pathLst>
          </a:custGeom>
          <a:solidFill>
            <a:srgbClr val="B1B1B1"/>
          </a:solidFill>
        </p:spPr>
        <p:txBody>
          <a:bodyPr wrap="square" lIns="0" tIns="0" rIns="0" bIns="0" rtlCol="0"/>
          <a:lstStyle/>
          <a:p>
            <a:endParaRPr/>
          </a:p>
        </p:txBody>
      </p:sp>
      <p:sp>
        <p:nvSpPr>
          <p:cNvPr id="44" name="object 44"/>
          <p:cNvSpPr/>
          <p:nvPr/>
        </p:nvSpPr>
        <p:spPr>
          <a:xfrm>
            <a:off x="9450446" y="4949822"/>
            <a:ext cx="198755" cy="84455"/>
          </a:xfrm>
          <a:custGeom>
            <a:avLst/>
            <a:gdLst/>
            <a:ahLst/>
            <a:cxnLst/>
            <a:rect l="l" t="t" r="r" b="b"/>
            <a:pathLst>
              <a:path w="198754" h="84454">
                <a:moveTo>
                  <a:pt x="0" y="84200"/>
                </a:moveTo>
                <a:lnTo>
                  <a:pt x="76321" y="0"/>
                </a:lnTo>
                <a:lnTo>
                  <a:pt x="198394" y="0"/>
                </a:lnTo>
                <a:lnTo>
                  <a:pt x="121919" y="84200"/>
                </a:lnTo>
                <a:lnTo>
                  <a:pt x="0" y="84200"/>
                </a:lnTo>
                <a:close/>
              </a:path>
            </a:pathLst>
          </a:custGeom>
          <a:ln w="9524">
            <a:solidFill>
              <a:srgbClr val="7F7F7F"/>
            </a:solidFill>
          </a:ln>
        </p:spPr>
        <p:txBody>
          <a:bodyPr wrap="square" lIns="0" tIns="0" rIns="0" bIns="0" rtlCol="0"/>
          <a:lstStyle/>
          <a:p>
            <a:endParaRPr/>
          </a:p>
        </p:txBody>
      </p:sp>
      <p:sp>
        <p:nvSpPr>
          <p:cNvPr id="45" name="object 45"/>
          <p:cNvSpPr/>
          <p:nvPr/>
        </p:nvSpPr>
        <p:spPr>
          <a:xfrm>
            <a:off x="9648839" y="4956180"/>
            <a:ext cx="0" cy="274955"/>
          </a:xfrm>
          <a:custGeom>
            <a:avLst/>
            <a:gdLst/>
            <a:ahLst/>
            <a:cxnLst/>
            <a:rect l="l" t="t" r="r" b="b"/>
            <a:pathLst>
              <a:path h="274954">
                <a:moveTo>
                  <a:pt x="0" y="0"/>
                </a:moveTo>
                <a:lnTo>
                  <a:pt x="0" y="274569"/>
                </a:lnTo>
              </a:path>
            </a:pathLst>
          </a:custGeom>
          <a:ln w="9524">
            <a:solidFill>
              <a:srgbClr val="7F7F7F"/>
            </a:solidFill>
          </a:ln>
        </p:spPr>
        <p:txBody>
          <a:bodyPr wrap="square" lIns="0" tIns="0" rIns="0" bIns="0" rtlCol="0"/>
          <a:lstStyle/>
          <a:p>
            <a:endParaRPr/>
          </a:p>
        </p:txBody>
      </p:sp>
      <p:sp>
        <p:nvSpPr>
          <p:cNvPr id="46" name="object 46"/>
          <p:cNvSpPr/>
          <p:nvPr/>
        </p:nvSpPr>
        <p:spPr>
          <a:xfrm>
            <a:off x="9577456" y="5230749"/>
            <a:ext cx="71755" cy="83185"/>
          </a:xfrm>
          <a:custGeom>
            <a:avLst/>
            <a:gdLst/>
            <a:ahLst/>
            <a:cxnLst/>
            <a:rect l="l" t="t" r="r" b="b"/>
            <a:pathLst>
              <a:path w="71754" h="83185">
                <a:moveTo>
                  <a:pt x="71384" y="0"/>
                </a:moveTo>
                <a:lnTo>
                  <a:pt x="0" y="82676"/>
                </a:lnTo>
              </a:path>
            </a:pathLst>
          </a:custGeom>
          <a:ln w="9524">
            <a:solidFill>
              <a:srgbClr val="7F7F7F"/>
            </a:solidFill>
          </a:ln>
        </p:spPr>
        <p:txBody>
          <a:bodyPr wrap="square" lIns="0" tIns="0" rIns="0" bIns="0" rtlCol="0"/>
          <a:lstStyle/>
          <a:p>
            <a:endParaRPr/>
          </a:p>
        </p:txBody>
      </p:sp>
      <p:sp>
        <p:nvSpPr>
          <p:cNvPr id="47" name="object 47"/>
          <p:cNvSpPr/>
          <p:nvPr/>
        </p:nvSpPr>
        <p:spPr>
          <a:xfrm>
            <a:off x="9467850" y="5068824"/>
            <a:ext cx="82550" cy="161925"/>
          </a:xfrm>
          <a:custGeom>
            <a:avLst/>
            <a:gdLst/>
            <a:ahLst/>
            <a:cxnLst/>
            <a:rect l="l" t="t" r="r" b="b"/>
            <a:pathLst>
              <a:path w="82550" h="161925">
                <a:moveTo>
                  <a:pt x="0" y="161924"/>
                </a:moveTo>
                <a:lnTo>
                  <a:pt x="82545" y="161924"/>
                </a:lnTo>
                <a:lnTo>
                  <a:pt x="82545" y="0"/>
                </a:lnTo>
                <a:lnTo>
                  <a:pt x="0" y="0"/>
                </a:lnTo>
                <a:lnTo>
                  <a:pt x="0" y="161924"/>
                </a:lnTo>
                <a:close/>
              </a:path>
            </a:pathLst>
          </a:custGeom>
          <a:solidFill>
            <a:srgbClr val="B1B1B1"/>
          </a:solidFill>
        </p:spPr>
        <p:txBody>
          <a:bodyPr wrap="square" lIns="0" tIns="0" rIns="0" bIns="0" rtlCol="0"/>
          <a:lstStyle/>
          <a:p>
            <a:endParaRPr/>
          </a:p>
        </p:txBody>
      </p:sp>
      <p:sp>
        <p:nvSpPr>
          <p:cNvPr id="48" name="object 48"/>
          <p:cNvSpPr/>
          <p:nvPr/>
        </p:nvSpPr>
        <p:spPr>
          <a:xfrm>
            <a:off x="9467850" y="5068824"/>
            <a:ext cx="82550" cy="161925"/>
          </a:xfrm>
          <a:custGeom>
            <a:avLst/>
            <a:gdLst/>
            <a:ahLst/>
            <a:cxnLst/>
            <a:rect l="l" t="t" r="r" b="b"/>
            <a:pathLst>
              <a:path w="82550" h="161925">
                <a:moveTo>
                  <a:pt x="0" y="161924"/>
                </a:moveTo>
                <a:lnTo>
                  <a:pt x="82545" y="161924"/>
                </a:lnTo>
                <a:lnTo>
                  <a:pt x="82545" y="0"/>
                </a:lnTo>
                <a:lnTo>
                  <a:pt x="0" y="0"/>
                </a:lnTo>
                <a:lnTo>
                  <a:pt x="0" y="161924"/>
                </a:lnTo>
                <a:close/>
              </a:path>
            </a:pathLst>
          </a:custGeom>
          <a:ln w="9524">
            <a:solidFill>
              <a:srgbClr val="7F7F7F"/>
            </a:solidFill>
          </a:ln>
        </p:spPr>
        <p:txBody>
          <a:bodyPr wrap="square" lIns="0" tIns="0" rIns="0" bIns="0" rtlCol="0"/>
          <a:lstStyle/>
          <a:p>
            <a:endParaRPr/>
          </a:p>
        </p:txBody>
      </p:sp>
      <p:sp>
        <p:nvSpPr>
          <p:cNvPr id="49" name="object 49"/>
          <p:cNvSpPr/>
          <p:nvPr/>
        </p:nvSpPr>
        <p:spPr>
          <a:xfrm>
            <a:off x="9479036" y="5146679"/>
            <a:ext cx="63500" cy="0"/>
          </a:xfrm>
          <a:custGeom>
            <a:avLst/>
            <a:gdLst/>
            <a:ahLst/>
            <a:cxnLst/>
            <a:rect l="l" t="t" r="r" b="b"/>
            <a:pathLst>
              <a:path w="63500">
                <a:moveTo>
                  <a:pt x="0" y="0"/>
                </a:moveTo>
                <a:lnTo>
                  <a:pt x="63495" y="0"/>
                </a:lnTo>
              </a:path>
            </a:pathLst>
          </a:custGeom>
          <a:ln w="58419">
            <a:solidFill>
              <a:srgbClr val="B1B1B1"/>
            </a:solidFill>
          </a:ln>
        </p:spPr>
        <p:txBody>
          <a:bodyPr wrap="square" lIns="0" tIns="0" rIns="0" bIns="0" rtlCol="0"/>
          <a:lstStyle/>
          <a:p>
            <a:endParaRPr/>
          </a:p>
        </p:txBody>
      </p:sp>
      <p:sp>
        <p:nvSpPr>
          <p:cNvPr id="50" name="object 50"/>
          <p:cNvSpPr/>
          <p:nvPr/>
        </p:nvSpPr>
        <p:spPr>
          <a:xfrm>
            <a:off x="9479036" y="5118104"/>
            <a:ext cx="63500" cy="57150"/>
          </a:xfrm>
          <a:custGeom>
            <a:avLst/>
            <a:gdLst/>
            <a:ahLst/>
            <a:cxnLst/>
            <a:rect l="l" t="t" r="r" b="b"/>
            <a:pathLst>
              <a:path w="63500" h="57150">
                <a:moveTo>
                  <a:pt x="0" y="57149"/>
                </a:moveTo>
                <a:lnTo>
                  <a:pt x="63495" y="57149"/>
                </a:lnTo>
                <a:lnTo>
                  <a:pt x="63495" y="0"/>
                </a:lnTo>
                <a:lnTo>
                  <a:pt x="0" y="0"/>
                </a:lnTo>
                <a:lnTo>
                  <a:pt x="0" y="57149"/>
                </a:lnTo>
                <a:close/>
              </a:path>
            </a:pathLst>
          </a:custGeom>
          <a:ln w="9524">
            <a:solidFill>
              <a:srgbClr val="7F7F7F"/>
            </a:solidFill>
          </a:ln>
        </p:spPr>
        <p:txBody>
          <a:bodyPr wrap="square" lIns="0" tIns="0" rIns="0" bIns="0" rtlCol="0"/>
          <a:lstStyle/>
          <a:p>
            <a:endParaRPr/>
          </a:p>
        </p:txBody>
      </p:sp>
      <p:sp>
        <p:nvSpPr>
          <p:cNvPr id="51" name="object 51"/>
          <p:cNvSpPr/>
          <p:nvPr/>
        </p:nvSpPr>
        <p:spPr>
          <a:xfrm>
            <a:off x="8624887" y="5307008"/>
            <a:ext cx="281040" cy="344494"/>
          </a:xfrm>
          <a:prstGeom prst="rect">
            <a:avLst/>
          </a:prstGeom>
          <a:blipFill>
            <a:blip r:embed="rId7" cstate="print"/>
            <a:stretch>
              <a:fillRect/>
            </a:stretch>
          </a:blipFill>
        </p:spPr>
        <p:txBody>
          <a:bodyPr wrap="square" lIns="0" tIns="0" rIns="0" bIns="0" rtlCol="0"/>
          <a:lstStyle/>
          <a:p>
            <a:endParaRPr/>
          </a:p>
        </p:txBody>
      </p:sp>
      <p:sp>
        <p:nvSpPr>
          <p:cNvPr id="52" name="object 52"/>
          <p:cNvSpPr/>
          <p:nvPr/>
        </p:nvSpPr>
        <p:spPr>
          <a:xfrm>
            <a:off x="8167687" y="5324535"/>
            <a:ext cx="281040" cy="344423"/>
          </a:xfrm>
          <a:prstGeom prst="rect">
            <a:avLst/>
          </a:prstGeom>
          <a:blipFill>
            <a:blip r:embed="rId8" cstate="print"/>
            <a:stretch>
              <a:fillRect/>
            </a:stretch>
          </a:blipFill>
        </p:spPr>
        <p:txBody>
          <a:bodyPr wrap="square" lIns="0" tIns="0" rIns="0" bIns="0" rtlCol="0"/>
          <a:lstStyle/>
          <a:p>
            <a:endParaRPr/>
          </a:p>
        </p:txBody>
      </p:sp>
      <p:sp>
        <p:nvSpPr>
          <p:cNvPr id="53" name="object 53"/>
          <p:cNvSpPr/>
          <p:nvPr/>
        </p:nvSpPr>
        <p:spPr>
          <a:xfrm>
            <a:off x="7367656" y="5181601"/>
            <a:ext cx="684154" cy="285749"/>
          </a:xfrm>
          <a:prstGeom prst="rect">
            <a:avLst/>
          </a:prstGeom>
          <a:blipFill>
            <a:blip r:embed="rId9" cstate="print"/>
            <a:stretch>
              <a:fillRect/>
            </a:stretch>
          </a:blipFill>
        </p:spPr>
        <p:txBody>
          <a:bodyPr wrap="square" lIns="0" tIns="0" rIns="0" bIns="0" rtlCol="0"/>
          <a:lstStyle/>
          <a:p>
            <a:endParaRPr/>
          </a:p>
        </p:txBody>
      </p:sp>
      <p:sp>
        <p:nvSpPr>
          <p:cNvPr id="54" name="object 54"/>
          <p:cNvSpPr/>
          <p:nvPr/>
        </p:nvSpPr>
        <p:spPr>
          <a:xfrm>
            <a:off x="6948557" y="4610101"/>
            <a:ext cx="501639" cy="598419"/>
          </a:xfrm>
          <a:prstGeom prst="rect">
            <a:avLst/>
          </a:prstGeom>
          <a:blipFill>
            <a:blip r:embed="rId10" cstate="print"/>
            <a:stretch>
              <a:fillRect/>
            </a:stretch>
          </a:blipFill>
        </p:spPr>
        <p:txBody>
          <a:bodyPr wrap="square" lIns="0" tIns="0" rIns="0" bIns="0" rtlCol="0"/>
          <a:lstStyle/>
          <a:p>
            <a:endParaRPr/>
          </a:p>
        </p:txBody>
      </p:sp>
      <p:sp>
        <p:nvSpPr>
          <p:cNvPr id="55" name="object 55"/>
          <p:cNvSpPr/>
          <p:nvPr/>
        </p:nvSpPr>
        <p:spPr>
          <a:xfrm>
            <a:off x="6970707" y="3046407"/>
            <a:ext cx="684222" cy="414352"/>
          </a:xfrm>
          <a:prstGeom prst="rect">
            <a:avLst/>
          </a:prstGeom>
          <a:blipFill>
            <a:blip r:embed="rId11" cstate="print"/>
            <a:stretch>
              <a:fillRect/>
            </a:stretch>
          </a:blipFill>
        </p:spPr>
        <p:txBody>
          <a:bodyPr wrap="square" lIns="0" tIns="0" rIns="0" bIns="0" rtlCol="0"/>
          <a:lstStyle/>
          <a:p>
            <a:endParaRPr/>
          </a:p>
        </p:txBody>
      </p:sp>
      <p:sp>
        <p:nvSpPr>
          <p:cNvPr id="56" name="object 56"/>
          <p:cNvSpPr/>
          <p:nvPr/>
        </p:nvSpPr>
        <p:spPr>
          <a:xfrm>
            <a:off x="7664523" y="1731958"/>
            <a:ext cx="353948" cy="398541"/>
          </a:xfrm>
          <a:prstGeom prst="rect">
            <a:avLst/>
          </a:prstGeom>
          <a:blipFill>
            <a:blip r:embed="rId12" cstate="print"/>
            <a:stretch>
              <a:fillRect/>
            </a:stretch>
          </a:blipFill>
        </p:spPr>
        <p:txBody>
          <a:bodyPr wrap="square" lIns="0" tIns="0" rIns="0" bIns="0" rtlCol="0"/>
          <a:lstStyle/>
          <a:p>
            <a:endParaRPr/>
          </a:p>
        </p:txBody>
      </p:sp>
      <p:sp>
        <p:nvSpPr>
          <p:cNvPr id="57" name="object 57"/>
          <p:cNvSpPr/>
          <p:nvPr/>
        </p:nvSpPr>
        <p:spPr>
          <a:xfrm>
            <a:off x="7104058" y="1822513"/>
            <a:ext cx="246141" cy="107944"/>
          </a:xfrm>
          <a:prstGeom prst="rect">
            <a:avLst/>
          </a:prstGeom>
          <a:blipFill>
            <a:blip r:embed="rId13" cstate="print"/>
            <a:stretch>
              <a:fillRect/>
            </a:stretch>
          </a:blipFill>
        </p:spPr>
        <p:txBody>
          <a:bodyPr wrap="square" lIns="0" tIns="0" rIns="0" bIns="0" rtlCol="0"/>
          <a:lstStyle/>
          <a:p>
            <a:endParaRPr/>
          </a:p>
        </p:txBody>
      </p:sp>
      <p:sp>
        <p:nvSpPr>
          <p:cNvPr id="58" name="object 58"/>
          <p:cNvSpPr/>
          <p:nvPr/>
        </p:nvSpPr>
        <p:spPr>
          <a:xfrm>
            <a:off x="6975470" y="3559172"/>
            <a:ext cx="192405" cy="276225"/>
          </a:xfrm>
          <a:custGeom>
            <a:avLst/>
            <a:gdLst/>
            <a:ahLst/>
            <a:cxnLst/>
            <a:rect l="l" t="t" r="r" b="b"/>
            <a:pathLst>
              <a:path w="192404" h="276225">
                <a:moveTo>
                  <a:pt x="0" y="276224"/>
                </a:moveTo>
                <a:lnTo>
                  <a:pt x="192083" y="276224"/>
                </a:lnTo>
                <a:lnTo>
                  <a:pt x="192083" y="0"/>
                </a:lnTo>
                <a:lnTo>
                  <a:pt x="0" y="0"/>
                </a:lnTo>
                <a:lnTo>
                  <a:pt x="0" y="276224"/>
                </a:lnTo>
                <a:close/>
              </a:path>
            </a:pathLst>
          </a:custGeom>
          <a:solidFill>
            <a:srgbClr val="DDDDDD"/>
          </a:solidFill>
        </p:spPr>
        <p:txBody>
          <a:bodyPr wrap="square" lIns="0" tIns="0" rIns="0" bIns="0" rtlCol="0"/>
          <a:lstStyle/>
          <a:p>
            <a:endParaRPr/>
          </a:p>
        </p:txBody>
      </p:sp>
      <p:sp>
        <p:nvSpPr>
          <p:cNvPr id="59" name="object 59"/>
          <p:cNvSpPr/>
          <p:nvPr/>
        </p:nvSpPr>
        <p:spPr>
          <a:xfrm>
            <a:off x="6975470" y="3559174"/>
            <a:ext cx="192087" cy="276225"/>
          </a:xfrm>
          <a:prstGeom prst="rect">
            <a:avLst/>
          </a:prstGeom>
          <a:blipFill>
            <a:blip r:embed="rId14" cstate="print"/>
            <a:stretch>
              <a:fillRect/>
            </a:stretch>
          </a:blipFill>
        </p:spPr>
        <p:txBody>
          <a:bodyPr wrap="square" lIns="0" tIns="0" rIns="0" bIns="0" rtlCol="0"/>
          <a:lstStyle/>
          <a:p>
            <a:endParaRPr/>
          </a:p>
        </p:txBody>
      </p:sp>
      <p:sp>
        <p:nvSpPr>
          <p:cNvPr id="60" name="object 60"/>
          <p:cNvSpPr/>
          <p:nvPr/>
        </p:nvSpPr>
        <p:spPr>
          <a:xfrm>
            <a:off x="6886643" y="3430578"/>
            <a:ext cx="422216" cy="316567"/>
          </a:xfrm>
          <a:prstGeom prst="rect">
            <a:avLst/>
          </a:prstGeom>
          <a:blipFill>
            <a:blip r:embed="rId15" cstate="print"/>
            <a:stretch>
              <a:fillRect/>
            </a:stretch>
          </a:blipFill>
        </p:spPr>
        <p:txBody>
          <a:bodyPr wrap="square" lIns="0" tIns="0" rIns="0" bIns="0" rtlCol="0"/>
          <a:lstStyle/>
          <a:p>
            <a:endParaRPr/>
          </a:p>
        </p:txBody>
      </p:sp>
      <p:sp>
        <p:nvSpPr>
          <p:cNvPr id="61" name="object 61"/>
          <p:cNvSpPr/>
          <p:nvPr/>
        </p:nvSpPr>
        <p:spPr>
          <a:xfrm>
            <a:off x="6985649" y="3764500"/>
            <a:ext cx="173990" cy="0"/>
          </a:xfrm>
          <a:custGeom>
            <a:avLst/>
            <a:gdLst/>
            <a:ahLst/>
            <a:cxnLst/>
            <a:rect l="l" t="t" r="r" b="b"/>
            <a:pathLst>
              <a:path w="173989">
                <a:moveTo>
                  <a:pt x="0" y="0"/>
                </a:moveTo>
                <a:lnTo>
                  <a:pt x="173497" y="0"/>
                </a:lnTo>
              </a:path>
            </a:pathLst>
          </a:custGeom>
          <a:ln w="57217">
            <a:solidFill>
              <a:srgbClr val="FF3200"/>
            </a:solidFill>
          </a:ln>
        </p:spPr>
        <p:txBody>
          <a:bodyPr wrap="square" lIns="0" tIns="0" rIns="0" bIns="0" rtlCol="0"/>
          <a:lstStyle/>
          <a:p>
            <a:endParaRPr/>
          </a:p>
        </p:txBody>
      </p:sp>
      <p:sp>
        <p:nvSpPr>
          <p:cNvPr id="62" name="object 62"/>
          <p:cNvSpPr/>
          <p:nvPr/>
        </p:nvSpPr>
        <p:spPr>
          <a:xfrm>
            <a:off x="6967607" y="3807422"/>
            <a:ext cx="214629" cy="0"/>
          </a:xfrm>
          <a:custGeom>
            <a:avLst/>
            <a:gdLst/>
            <a:ahLst/>
            <a:cxnLst/>
            <a:rect l="l" t="t" r="r" b="b"/>
            <a:pathLst>
              <a:path w="214629">
                <a:moveTo>
                  <a:pt x="0" y="0"/>
                </a:moveTo>
                <a:lnTo>
                  <a:pt x="214312" y="0"/>
                </a:lnTo>
              </a:path>
            </a:pathLst>
          </a:custGeom>
          <a:ln w="57217">
            <a:solidFill>
              <a:srgbClr val="FF3200"/>
            </a:solidFill>
          </a:ln>
        </p:spPr>
        <p:txBody>
          <a:bodyPr wrap="square" lIns="0" tIns="0" rIns="0" bIns="0" rtlCol="0"/>
          <a:lstStyle/>
          <a:p>
            <a:endParaRPr/>
          </a:p>
        </p:txBody>
      </p:sp>
      <p:sp>
        <p:nvSpPr>
          <p:cNvPr id="63" name="object 63"/>
          <p:cNvSpPr/>
          <p:nvPr/>
        </p:nvSpPr>
        <p:spPr>
          <a:xfrm>
            <a:off x="8310577" y="4984754"/>
            <a:ext cx="295328" cy="175632"/>
          </a:xfrm>
          <a:prstGeom prst="rect">
            <a:avLst/>
          </a:prstGeom>
          <a:blipFill>
            <a:blip r:embed="rId16" cstate="print"/>
            <a:stretch>
              <a:fillRect/>
            </a:stretch>
          </a:blipFill>
        </p:spPr>
        <p:txBody>
          <a:bodyPr wrap="square" lIns="0" tIns="0" rIns="0" bIns="0" rtlCol="0"/>
          <a:lstStyle/>
          <a:p>
            <a:endParaRPr/>
          </a:p>
        </p:txBody>
      </p:sp>
      <p:sp>
        <p:nvSpPr>
          <p:cNvPr id="64" name="object 64"/>
          <p:cNvSpPr/>
          <p:nvPr/>
        </p:nvSpPr>
        <p:spPr>
          <a:xfrm>
            <a:off x="8409675" y="5318599"/>
            <a:ext cx="173990" cy="0"/>
          </a:xfrm>
          <a:custGeom>
            <a:avLst/>
            <a:gdLst/>
            <a:ahLst/>
            <a:cxnLst/>
            <a:rect l="l" t="t" r="r" b="b"/>
            <a:pathLst>
              <a:path w="173990">
                <a:moveTo>
                  <a:pt x="0" y="0"/>
                </a:moveTo>
                <a:lnTo>
                  <a:pt x="173497" y="0"/>
                </a:lnTo>
              </a:path>
            </a:pathLst>
          </a:custGeom>
          <a:ln w="57217">
            <a:solidFill>
              <a:srgbClr val="FF3200"/>
            </a:solidFill>
          </a:ln>
        </p:spPr>
        <p:txBody>
          <a:bodyPr wrap="square" lIns="0" tIns="0" rIns="0" bIns="0" rtlCol="0"/>
          <a:lstStyle/>
          <a:p>
            <a:endParaRPr/>
          </a:p>
        </p:txBody>
      </p:sp>
      <p:sp>
        <p:nvSpPr>
          <p:cNvPr id="65" name="object 65"/>
          <p:cNvSpPr/>
          <p:nvPr/>
        </p:nvSpPr>
        <p:spPr>
          <a:xfrm>
            <a:off x="8391540" y="5361652"/>
            <a:ext cx="214629" cy="0"/>
          </a:xfrm>
          <a:custGeom>
            <a:avLst/>
            <a:gdLst/>
            <a:ahLst/>
            <a:cxnLst/>
            <a:rect l="l" t="t" r="r" b="b"/>
            <a:pathLst>
              <a:path w="214629">
                <a:moveTo>
                  <a:pt x="0" y="0"/>
                </a:moveTo>
                <a:lnTo>
                  <a:pt x="214312" y="0"/>
                </a:lnTo>
              </a:path>
            </a:pathLst>
          </a:custGeom>
          <a:ln w="57217">
            <a:solidFill>
              <a:srgbClr val="FF3200"/>
            </a:solidFill>
          </a:ln>
        </p:spPr>
        <p:txBody>
          <a:bodyPr wrap="square" lIns="0" tIns="0" rIns="0" bIns="0" rtlCol="0"/>
          <a:lstStyle/>
          <a:p>
            <a:endParaRPr/>
          </a:p>
        </p:txBody>
      </p:sp>
      <p:sp>
        <p:nvSpPr>
          <p:cNvPr id="66" name="object 66"/>
          <p:cNvSpPr/>
          <p:nvPr/>
        </p:nvSpPr>
        <p:spPr>
          <a:xfrm>
            <a:off x="8430129" y="5272623"/>
            <a:ext cx="135255" cy="0"/>
          </a:xfrm>
          <a:custGeom>
            <a:avLst/>
            <a:gdLst/>
            <a:ahLst/>
            <a:cxnLst/>
            <a:rect l="l" t="t" r="r" b="b"/>
            <a:pathLst>
              <a:path w="135254">
                <a:moveTo>
                  <a:pt x="0" y="0"/>
                </a:moveTo>
                <a:lnTo>
                  <a:pt x="134933" y="0"/>
                </a:lnTo>
              </a:path>
            </a:pathLst>
          </a:custGeom>
          <a:ln w="57229">
            <a:solidFill>
              <a:srgbClr val="FF3200"/>
            </a:solidFill>
          </a:ln>
        </p:spPr>
        <p:txBody>
          <a:bodyPr wrap="square" lIns="0" tIns="0" rIns="0" bIns="0" rtlCol="0"/>
          <a:lstStyle/>
          <a:p>
            <a:endParaRPr/>
          </a:p>
        </p:txBody>
      </p:sp>
      <p:sp>
        <p:nvSpPr>
          <p:cNvPr id="67" name="object 67"/>
          <p:cNvSpPr/>
          <p:nvPr/>
        </p:nvSpPr>
        <p:spPr>
          <a:xfrm>
            <a:off x="8441436" y="5226647"/>
            <a:ext cx="110489" cy="0"/>
          </a:xfrm>
          <a:custGeom>
            <a:avLst/>
            <a:gdLst/>
            <a:ahLst/>
            <a:cxnLst/>
            <a:rect l="l" t="t" r="r" b="b"/>
            <a:pathLst>
              <a:path w="110490">
                <a:moveTo>
                  <a:pt x="0" y="0"/>
                </a:moveTo>
                <a:lnTo>
                  <a:pt x="109989" y="0"/>
                </a:lnTo>
              </a:path>
            </a:pathLst>
          </a:custGeom>
          <a:ln w="57217">
            <a:solidFill>
              <a:srgbClr val="FF3200"/>
            </a:solidFill>
          </a:ln>
        </p:spPr>
        <p:txBody>
          <a:bodyPr wrap="square" lIns="0" tIns="0" rIns="0" bIns="0" rtlCol="0"/>
          <a:lstStyle/>
          <a:p>
            <a:endParaRPr/>
          </a:p>
        </p:txBody>
      </p:sp>
      <p:sp>
        <p:nvSpPr>
          <p:cNvPr id="68" name="object 68"/>
          <p:cNvSpPr/>
          <p:nvPr/>
        </p:nvSpPr>
        <p:spPr>
          <a:xfrm>
            <a:off x="8452744" y="5180802"/>
            <a:ext cx="84455" cy="0"/>
          </a:xfrm>
          <a:custGeom>
            <a:avLst/>
            <a:gdLst/>
            <a:ahLst/>
            <a:cxnLst/>
            <a:rect l="l" t="t" r="r" b="b"/>
            <a:pathLst>
              <a:path w="84454">
                <a:moveTo>
                  <a:pt x="0" y="0"/>
                </a:moveTo>
                <a:lnTo>
                  <a:pt x="83915" y="0"/>
                </a:lnTo>
              </a:path>
            </a:pathLst>
          </a:custGeom>
          <a:ln w="57229">
            <a:solidFill>
              <a:srgbClr val="FF3200"/>
            </a:solidFill>
          </a:ln>
        </p:spPr>
        <p:txBody>
          <a:bodyPr wrap="square" lIns="0" tIns="0" rIns="0" bIns="0" rtlCol="0"/>
          <a:lstStyle/>
          <a:p>
            <a:endParaRPr/>
          </a:p>
        </p:txBody>
      </p:sp>
      <p:sp>
        <p:nvSpPr>
          <p:cNvPr id="69" name="object 69"/>
          <p:cNvSpPr/>
          <p:nvPr/>
        </p:nvSpPr>
        <p:spPr>
          <a:xfrm>
            <a:off x="8502640" y="4005203"/>
            <a:ext cx="227329" cy="436880"/>
          </a:xfrm>
          <a:custGeom>
            <a:avLst/>
            <a:gdLst/>
            <a:ahLst/>
            <a:cxnLst/>
            <a:rect l="l" t="t" r="r" b="b"/>
            <a:pathLst>
              <a:path w="227329" h="436879">
                <a:moveTo>
                  <a:pt x="0" y="436625"/>
                </a:moveTo>
                <a:lnTo>
                  <a:pt x="227075" y="0"/>
                </a:lnTo>
              </a:path>
            </a:pathLst>
          </a:custGeom>
          <a:ln w="38099">
            <a:solidFill>
              <a:srgbClr val="FF0000"/>
            </a:solidFill>
          </a:ln>
        </p:spPr>
        <p:txBody>
          <a:bodyPr wrap="square" lIns="0" tIns="0" rIns="0" bIns="0" rtlCol="0"/>
          <a:lstStyle/>
          <a:p>
            <a:endParaRPr/>
          </a:p>
        </p:txBody>
      </p:sp>
      <p:sp>
        <p:nvSpPr>
          <p:cNvPr id="73" name="Date Placeholder 72"/>
          <p:cNvSpPr>
            <a:spLocks noGrp="1"/>
          </p:cNvSpPr>
          <p:nvPr>
            <p:ph type="dt" sz="half" idx="10"/>
          </p:nvPr>
        </p:nvSpPr>
        <p:spPr/>
        <p:txBody>
          <a:bodyPr/>
          <a:lstStyle/>
          <a:p>
            <a:pPr>
              <a:defRPr/>
            </a:pPr>
            <a:fld id="{C5076867-E50C-436F-A263-7857296EBC9F}" type="datetime1">
              <a:rPr lang="en-US" smtClean="0"/>
              <a:t>8/1/2022</a:t>
            </a:fld>
            <a:endParaRPr lang="en-US"/>
          </a:p>
        </p:txBody>
      </p:sp>
    </p:spTree>
    <p:extLst>
      <p:ext uri="{BB962C8B-B14F-4D97-AF65-F5344CB8AC3E}">
        <p14:creationId xmlns:p14="http://schemas.microsoft.com/office/powerpoint/2010/main" val="293035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CSMA/CD collision detection</a:t>
            </a:r>
            <a:endParaRPr lang="en-US" dirty="0"/>
          </a:p>
        </p:txBody>
      </p:sp>
      <p:sp>
        <p:nvSpPr>
          <p:cNvPr id="3" name="object 3"/>
          <p:cNvSpPr/>
          <p:nvPr/>
        </p:nvSpPr>
        <p:spPr>
          <a:xfrm>
            <a:off x="3379851" y="1532008"/>
            <a:ext cx="4433834" cy="3870319"/>
          </a:xfrm>
          <a:prstGeom prst="rect">
            <a:avLst/>
          </a:prstGeom>
          <a:blipFill>
            <a:blip r:embed="rId3" cstate="print"/>
            <a:stretch>
              <a:fillRect/>
            </a:stretch>
          </a:blipFill>
        </p:spPr>
        <p:txBody>
          <a:bodyPr wrap="square" lIns="0" tIns="0" rIns="0" bIns="0" rtlCol="0"/>
          <a:lstStyle/>
          <a:p>
            <a:endParaRPr/>
          </a:p>
        </p:txBody>
      </p:sp>
      <p:sp>
        <p:nvSpPr>
          <p:cNvPr id="4" name="Date Placeholder 3"/>
          <p:cNvSpPr>
            <a:spLocks noGrp="1"/>
          </p:cNvSpPr>
          <p:nvPr>
            <p:ph type="dt" sz="half" idx="10"/>
          </p:nvPr>
        </p:nvSpPr>
        <p:spPr/>
        <p:txBody>
          <a:bodyPr/>
          <a:lstStyle/>
          <a:p>
            <a:pPr>
              <a:defRPr/>
            </a:pPr>
            <a:fld id="{582B5121-0D02-4B6A-A2E1-29495E2B13F5}" type="datetime1">
              <a:rPr lang="en-US" smtClean="0"/>
              <a:t>8/1/2022</a:t>
            </a:fld>
            <a:endParaRPr lang="en-US"/>
          </a:p>
        </p:txBody>
      </p:sp>
      <p:sp>
        <p:nvSpPr>
          <p:cNvPr id="5" name="Slide Number Placeholder 4"/>
          <p:cNvSpPr>
            <a:spLocks noGrp="1"/>
          </p:cNvSpPr>
          <p:nvPr>
            <p:ph type="sldNum" sz="quarter" idx="12"/>
          </p:nvPr>
        </p:nvSpPr>
        <p:spPr/>
        <p:txBody>
          <a:bodyPr/>
          <a:lstStyle/>
          <a:p>
            <a:pPr>
              <a:defRPr/>
            </a:pPr>
            <a:fld id="{4B42CD24-4E04-4AED-81FC-191B03A2DC13}" type="slidenum">
              <a:rPr lang="en-US" smtClean="0"/>
              <a:pPr>
                <a:defRPr/>
              </a:pPr>
              <a:t>40</a:t>
            </a:fld>
            <a:endParaRPr lang="en-US"/>
          </a:p>
        </p:txBody>
      </p:sp>
    </p:spTree>
    <p:extLst>
      <p:ext uri="{BB962C8B-B14F-4D97-AF65-F5344CB8AC3E}">
        <p14:creationId xmlns:p14="http://schemas.microsoft.com/office/powerpoint/2010/main" val="3836381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“Taking Turns” MAC protocols</a:t>
            </a:r>
            <a:endParaRPr lang="en-US" dirty="0"/>
          </a:p>
        </p:txBody>
      </p:sp>
      <p:sp>
        <p:nvSpPr>
          <p:cNvPr id="3" name="object 3"/>
          <p:cNvSpPr txBox="1"/>
          <p:nvPr/>
        </p:nvSpPr>
        <p:spPr>
          <a:xfrm>
            <a:off x="2136141" y="1681988"/>
            <a:ext cx="7533005" cy="4603824"/>
          </a:xfrm>
          <a:prstGeom prst="rect">
            <a:avLst/>
          </a:prstGeom>
        </p:spPr>
        <p:txBody>
          <a:bodyPr vert="horz" wrap="square" lIns="0" tIns="0" rIns="0" bIns="0" rtlCol="0">
            <a:spAutoFit/>
          </a:bodyPr>
          <a:lstStyle/>
          <a:p>
            <a:pPr marL="12700"/>
            <a:r>
              <a:rPr sz="2400" spc="-15" dirty="0">
                <a:solidFill>
                  <a:srgbClr val="000098"/>
                </a:solidFill>
                <a:latin typeface="Comic Sans MS"/>
                <a:cs typeface="Comic Sans MS"/>
              </a:rPr>
              <a:t>channel</a:t>
            </a:r>
            <a:r>
              <a:rPr sz="2400" spc="114" dirty="0">
                <a:solidFill>
                  <a:srgbClr val="000098"/>
                </a:solidFill>
                <a:latin typeface="Times New Roman"/>
                <a:cs typeface="Times New Roman"/>
              </a:rPr>
              <a:t> </a:t>
            </a:r>
            <a:r>
              <a:rPr sz="2400" dirty="0">
                <a:solidFill>
                  <a:srgbClr val="000098"/>
                </a:solidFill>
                <a:latin typeface="Comic Sans MS"/>
                <a:cs typeface="Comic Sans MS"/>
              </a:rPr>
              <a:t>partitio</a:t>
            </a:r>
            <a:r>
              <a:rPr sz="2400" spc="-20" dirty="0">
                <a:solidFill>
                  <a:srgbClr val="000098"/>
                </a:solidFill>
                <a:latin typeface="Comic Sans MS"/>
                <a:cs typeface="Comic Sans MS"/>
              </a:rPr>
              <a:t>n</a:t>
            </a:r>
            <a:r>
              <a:rPr sz="2400" spc="-5" dirty="0">
                <a:solidFill>
                  <a:srgbClr val="000098"/>
                </a:solidFill>
                <a:latin typeface="Comic Sans MS"/>
                <a:cs typeface="Comic Sans MS"/>
              </a:rPr>
              <a:t>in</a:t>
            </a:r>
            <a:r>
              <a:rPr sz="2400" dirty="0">
                <a:solidFill>
                  <a:srgbClr val="000098"/>
                </a:solidFill>
                <a:latin typeface="Comic Sans MS"/>
                <a:cs typeface="Comic Sans MS"/>
              </a:rPr>
              <a:t>g</a:t>
            </a:r>
            <a:r>
              <a:rPr sz="2400" spc="130" dirty="0">
                <a:solidFill>
                  <a:srgbClr val="000098"/>
                </a:solidFill>
                <a:latin typeface="Times New Roman"/>
                <a:cs typeface="Times New Roman"/>
              </a:rPr>
              <a:t> </a:t>
            </a:r>
            <a:r>
              <a:rPr sz="2400" spc="-20" dirty="0">
                <a:solidFill>
                  <a:srgbClr val="000098"/>
                </a:solidFill>
                <a:latin typeface="Comic Sans MS"/>
                <a:cs typeface="Comic Sans MS"/>
              </a:rPr>
              <a:t>MAC</a:t>
            </a:r>
            <a:r>
              <a:rPr sz="2400" spc="114" dirty="0">
                <a:solidFill>
                  <a:srgbClr val="000098"/>
                </a:solidFill>
                <a:latin typeface="Times New Roman"/>
                <a:cs typeface="Times New Roman"/>
              </a:rPr>
              <a:t> </a:t>
            </a:r>
            <a:r>
              <a:rPr sz="2400" dirty="0">
                <a:solidFill>
                  <a:srgbClr val="000098"/>
                </a:solidFill>
                <a:latin typeface="Comic Sans MS"/>
                <a:cs typeface="Comic Sans MS"/>
              </a:rPr>
              <a:t>pro</a:t>
            </a:r>
            <a:r>
              <a:rPr sz="2400" spc="-10" dirty="0">
                <a:solidFill>
                  <a:srgbClr val="000098"/>
                </a:solidFill>
                <a:latin typeface="Comic Sans MS"/>
                <a:cs typeface="Comic Sans MS"/>
              </a:rPr>
              <a:t>t</a:t>
            </a:r>
            <a:r>
              <a:rPr sz="2400" spc="-15" dirty="0">
                <a:solidFill>
                  <a:srgbClr val="000098"/>
                </a:solidFill>
                <a:latin typeface="Comic Sans MS"/>
                <a:cs typeface="Comic Sans MS"/>
              </a:rPr>
              <a:t>oc</a:t>
            </a:r>
            <a:r>
              <a:rPr sz="2400" spc="-25" dirty="0">
                <a:solidFill>
                  <a:srgbClr val="000098"/>
                </a:solidFill>
                <a:latin typeface="Comic Sans MS"/>
                <a:cs typeface="Comic Sans MS"/>
              </a:rPr>
              <a:t>o</a:t>
            </a:r>
            <a:r>
              <a:rPr sz="2400" spc="-10" dirty="0">
                <a:solidFill>
                  <a:srgbClr val="000098"/>
                </a:solidFill>
                <a:latin typeface="Comic Sans MS"/>
                <a:cs typeface="Comic Sans MS"/>
              </a:rPr>
              <a:t>ls:</a:t>
            </a:r>
            <a:endParaRPr sz="2400">
              <a:latin typeface="Comic Sans MS"/>
              <a:cs typeface="Comic Sans MS"/>
            </a:endParaRPr>
          </a:p>
          <a:p>
            <a:pPr marL="755650" indent="-285750">
              <a:spcBef>
                <a:spcPts val="475"/>
              </a:spcBef>
              <a:buClr>
                <a:srgbClr val="000098"/>
              </a:buClr>
              <a:buFont typeface="Wingdings"/>
              <a:buChar char=""/>
              <a:tabLst>
                <a:tab pos="755650" algn="l"/>
              </a:tabLst>
            </a:pPr>
            <a:r>
              <a:rPr sz="2400" spc="-15" dirty="0">
                <a:latin typeface="Comic Sans MS"/>
                <a:cs typeface="Comic Sans MS"/>
              </a:rPr>
              <a:t>share</a:t>
            </a:r>
            <a:r>
              <a:rPr sz="2400" spc="90" dirty="0">
                <a:latin typeface="Times New Roman"/>
                <a:cs typeface="Times New Roman"/>
              </a:rPr>
              <a:t> </a:t>
            </a:r>
            <a:r>
              <a:rPr sz="2400" spc="-15" dirty="0">
                <a:latin typeface="Comic Sans MS"/>
                <a:cs typeface="Comic Sans MS"/>
              </a:rPr>
              <a:t>channel</a:t>
            </a:r>
            <a:r>
              <a:rPr sz="2400" spc="125" dirty="0">
                <a:latin typeface="Times New Roman"/>
                <a:cs typeface="Times New Roman"/>
              </a:rPr>
              <a:t> </a:t>
            </a:r>
            <a:r>
              <a:rPr sz="2500" spc="-50" dirty="0">
                <a:latin typeface="Comic Sans MS"/>
                <a:cs typeface="Comic Sans MS"/>
              </a:rPr>
              <a:t>effi</a:t>
            </a:r>
            <a:r>
              <a:rPr sz="2500" spc="-65" dirty="0">
                <a:latin typeface="Comic Sans MS"/>
                <a:cs typeface="Comic Sans MS"/>
              </a:rPr>
              <a:t>c</a:t>
            </a:r>
            <a:r>
              <a:rPr sz="2500" spc="-50" dirty="0">
                <a:latin typeface="Comic Sans MS"/>
                <a:cs typeface="Comic Sans MS"/>
              </a:rPr>
              <a:t>ientl</a:t>
            </a:r>
            <a:r>
              <a:rPr sz="2500" spc="-55" dirty="0">
                <a:latin typeface="Comic Sans MS"/>
                <a:cs typeface="Comic Sans MS"/>
              </a:rPr>
              <a:t>y</a:t>
            </a:r>
            <a:r>
              <a:rPr sz="2500" spc="114" dirty="0">
                <a:latin typeface="Times New Roman"/>
                <a:cs typeface="Times New Roman"/>
              </a:rPr>
              <a:t> </a:t>
            </a:r>
            <a:r>
              <a:rPr sz="2400" dirty="0">
                <a:latin typeface="Comic Sans MS"/>
                <a:cs typeface="Comic Sans MS"/>
              </a:rPr>
              <a:t>and</a:t>
            </a:r>
            <a:r>
              <a:rPr sz="2400" spc="114" dirty="0">
                <a:latin typeface="Times New Roman"/>
                <a:cs typeface="Times New Roman"/>
              </a:rPr>
              <a:t> </a:t>
            </a:r>
            <a:r>
              <a:rPr sz="2500" spc="-50" dirty="0">
                <a:latin typeface="Comic Sans MS"/>
                <a:cs typeface="Comic Sans MS"/>
              </a:rPr>
              <a:t>fairl</a:t>
            </a:r>
            <a:r>
              <a:rPr sz="2500" spc="-55" dirty="0">
                <a:latin typeface="Comic Sans MS"/>
                <a:cs typeface="Comic Sans MS"/>
              </a:rPr>
              <a:t>y</a:t>
            </a:r>
            <a:r>
              <a:rPr sz="2500" spc="95" dirty="0">
                <a:latin typeface="Times New Roman"/>
                <a:cs typeface="Times New Roman"/>
              </a:rPr>
              <a:t> </a:t>
            </a:r>
            <a:r>
              <a:rPr sz="2400" spc="-15" dirty="0">
                <a:latin typeface="Comic Sans MS"/>
                <a:cs typeface="Comic Sans MS"/>
              </a:rPr>
              <a:t>at</a:t>
            </a:r>
            <a:r>
              <a:rPr sz="2400" spc="95" dirty="0">
                <a:latin typeface="Times New Roman"/>
                <a:cs typeface="Times New Roman"/>
              </a:rPr>
              <a:t> </a:t>
            </a:r>
            <a:r>
              <a:rPr sz="2400" spc="-15" dirty="0">
                <a:latin typeface="Comic Sans MS"/>
                <a:cs typeface="Comic Sans MS"/>
              </a:rPr>
              <a:t>high</a:t>
            </a:r>
            <a:r>
              <a:rPr sz="2400" spc="110" dirty="0">
                <a:latin typeface="Times New Roman"/>
                <a:cs typeface="Times New Roman"/>
              </a:rPr>
              <a:t> </a:t>
            </a:r>
            <a:r>
              <a:rPr sz="2400" spc="-15" dirty="0">
                <a:latin typeface="Comic Sans MS"/>
                <a:cs typeface="Comic Sans MS"/>
              </a:rPr>
              <a:t>load</a:t>
            </a:r>
            <a:endParaRPr sz="2400">
              <a:latin typeface="Comic Sans MS"/>
              <a:cs typeface="Comic Sans MS"/>
            </a:endParaRPr>
          </a:p>
          <a:p>
            <a:pPr marL="755650" marR="123825" indent="-285750">
              <a:spcBef>
                <a:spcPts val="555"/>
              </a:spcBef>
              <a:buClr>
                <a:srgbClr val="000098"/>
              </a:buClr>
              <a:buFont typeface="Wingdings"/>
              <a:buChar char=""/>
              <a:tabLst>
                <a:tab pos="755650" algn="l"/>
              </a:tabLst>
            </a:pPr>
            <a:r>
              <a:rPr sz="2400" spc="-5" dirty="0">
                <a:latin typeface="Comic Sans MS"/>
                <a:cs typeface="Comic Sans MS"/>
              </a:rPr>
              <a:t>inefficien</a:t>
            </a:r>
            <a:r>
              <a:rPr sz="2400" dirty="0">
                <a:latin typeface="Comic Sans MS"/>
                <a:cs typeface="Comic Sans MS"/>
              </a:rPr>
              <a:t>t</a:t>
            </a:r>
            <a:r>
              <a:rPr sz="2400" spc="145" dirty="0">
                <a:latin typeface="Times New Roman"/>
                <a:cs typeface="Times New Roman"/>
              </a:rPr>
              <a:t> </a:t>
            </a:r>
            <a:r>
              <a:rPr sz="2400" spc="-15" dirty="0">
                <a:latin typeface="Comic Sans MS"/>
                <a:cs typeface="Comic Sans MS"/>
              </a:rPr>
              <a:t>at</a:t>
            </a:r>
            <a:r>
              <a:rPr sz="2400" spc="95" dirty="0">
                <a:latin typeface="Times New Roman"/>
                <a:cs typeface="Times New Roman"/>
              </a:rPr>
              <a:t> </a:t>
            </a:r>
            <a:r>
              <a:rPr sz="2400" spc="-15" dirty="0">
                <a:latin typeface="Comic Sans MS"/>
                <a:cs typeface="Comic Sans MS"/>
              </a:rPr>
              <a:t>low</a:t>
            </a:r>
            <a:r>
              <a:rPr sz="2400" spc="114" dirty="0">
                <a:latin typeface="Times New Roman"/>
                <a:cs typeface="Times New Roman"/>
              </a:rPr>
              <a:t> </a:t>
            </a:r>
            <a:r>
              <a:rPr sz="2400" spc="-15" dirty="0">
                <a:latin typeface="Comic Sans MS"/>
                <a:cs typeface="Comic Sans MS"/>
              </a:rPr>
              <a:t>load:</a:t>
            </a:r>
            <a:r>
              <a:rPr sz="2400" spc="114" dirty="0">
                <a:latin typeface="Times New Roman"/>
                <a:cs typeface="Times New Roman"/>
              </a:rPr>
              <a:t> </a:t>
            </a:r>
            <a:r>
              <a:rPr sz="2400" spc="-20" dirty="0">
                <a:latin typeface="Comic Sans MS"/>
                <a:cs typeface="Comic Sans MS"/>
              </a:rPr>
              <a:t>dela</a:t>
            </a:r>
            <a:r>
              <a:rPr sz="2400" spc="-15" dirty="0">
                <a:latin typeface="Comic Sans MS"/>
                <a:cs typeface="Comic Sans MS"/>
              </a:rPr>
              <a:t>y</a:t>
            </a:r>
            <a:r>
              <a:rPr sz="2400" spc="110"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20" dirty="0">
                <a:latin typeface="Times New Roman"/>
                <a:cs typeface="Times New Roman"/>
              </a:rPr>
              <a:t> </a:t>
            </a:r>
            <a:r>
              <a:rPr sz="2400" spc="-15" dirty="0">
                <a:latin typeface="Comic Sans MS"/>
                <a:cs typeface="Comic Sans MS"/>
              </a:rPr>
              <a:t>channel</a:t>
            </a:r>
            <a:r>
              <a:rPr sz="2400" spc="114" dirty="0">
                <a:latin typeface="Times New Roman"/>
                <a:cs typeface="Times New Roman"/>
              </a:rPr>
              <a:t> </a:t>
            </a:r>
            <a:r>
              <a:rPr sz="2400" spc="-15" dirty="0">
                <a:latin typeface="Comic Sans MS"/>
                <a:cs typeface="Comic Sans MS"/>
              </a:rPr>
              <a:t>access,</a:t>
            </a:r>
            <a:r>
              <a:rPr sz="2400" spc="-10" dirty="0">
                <a:latin typeface="Times New Roman"/>
                <a:cs typeface="Times New Roman"/>
              </a:rPr>
              <a:t> </a:t>
            </a:r>
            <a:r>
              <a:rPr sz="2400" spc="-20" dirty="0">
                <a:latin typeface="Comic Sans MS"/>
                <a:cs typeface="Comic Sans MS"/>
              </a:rPr>
              <a:t>1/N</a:t>
            </a:r>
            <a:r>
              <a:rPr sz="2400" spc="105" dirty="0">
                <a:latin typeface="Times New Roman"/>
                <a:cs typeface="Times New Roman"/>
              </a:rPr>
              <a:t> </a:t>
            </a:r>
            <a:r>
              <a:rPr sz="2400" spc="-5" dirty="0">
                <a:latin typeface="Comic Sans MS"/>
                <a:cs typeface="Comic Sans MS"/>
              </a:rPr>
              <a:t>bandwidt</a:t>
            </a:r>
            <a:r>
              <a:rPr sz="2400" dirty="0">
                <a:latin typeface="Comic Sans MS"/>
                <a:cs typeface="Comic Sans MS"/>
              </a:rPr>
              <a:t>h</a:t>
            </a:r>
            <a:r>
              <a:rPr sz="2400" spc="120" dirty="0">
                <a:latin typeface="Times New Roman"/>
                <a:cs typeface="Times New Roman"/>
              </a:rPr>
              <a:t> </a:t>
            </a:r>
            <a:r>
              <a:rPr sz="2400" spc="-15" dirty="0">
                <a:latin typeface="Comic Sans MS"/>
                <a:cs typeface="Comic Sans MS"/>
              </a:rPr>
              <a:t>alloca</a:t>
            </a:r>
            <a:r>
              <a:rPr sz="2400" spc="-25" dirty="0">
                <a:latin typeface="Comic Sans MS"/>
                <a:cs typeface="Comic Sans MS"/>
              </a:rPr>
              <a:t>t</a:t>
            </a:r>
            <a:r>
              <a:rPr sz="2400" dirty="0">
                <a:latin typeface="Comic Sans MS"/>
                <a:cs typeface="Comic Sans MS"/>
              </a:rPr>
              <a:t>ed</a:t>
            </a:r>
            <a:r>
              <a:rPr sz="2400" spc="114" dirty="0">
                <a:latin typeface="Times New Roman"/>
                <a:cs typeface="Times New Roman"/>
              </a:rPr>
              <a:t> </a:t>
            </a:r>
            <a:r>
              <a:rPr sz="2400" dirty="0">
                <a:latin typeface="Comic Sans MS"/>
                <a:cs typeface="Comic Sans MS"/>
              </a:rPr>
              <a:t>even</a:t>
            </a:r>
            <a:r>
              <a:rPr sz="2400" spc="100" dirty="0">
                <a:latin typeface="Times New Roman"/>
                <a:cs typeface="Times New Roman"/>
              </a:rPr>
              <a:t> </a:t>
            </a:r>
            <a:r>
              <a:rPr sz="2400" spc="-5" dirty="0">
                <a:latin typeface="Comic Sans MS"/>
                <a:cs typeface="Comic Sans MS"/>
              </a:rPr>
              <a:t>i</a:t>
            </a:r>
            <a:r>
              <a:rPr sz="2400" dirty="0">
                <a:latin typeface="Comic Sans MS"/>
                <a:cs typeface="Comic Sans MS"/>
              </a:rPr>
              <a:t>f</a:t>
            </a:r>
            <a:r>
              <a:rPr sz="2400" spc="120" dirty="0">
                <a:latin typeface="Times New Roman"/>
                <a:cs typeface="Times New Roman"/>
              </a:rPr>
              <a:t> </a:t>
            </a:r>
            <a:r>
              <a:rPr sz="2400" spc="-15" dirty="0">
                <a:latin typeface="Comic Sans MS"/>
                <a:cs typeface="Comic Sans MS"/>
              </a:rPr>
              <a:t>only</a:t>
            </a:r>
            <a:r>
              <a:rPr sz="2400" spc="114" dirty="0">
                <a:latin typeface="Times New Roman"/>
                <a:cs typeface="Times New Roman"/>
              </a:rPr>
              <a:t> </a:t>
            </a:r>
            <a:r>
              <a:rPr sz="2400" dirty="0">
                <a:latin typeface="Comic Sans MS"/>
                <a:cs typeface="Comic Sans MS"/>
              </a:rPr>
              <a:t>1</a:t>
            </a:r>
            <a:r>
              <a:rPr sz="2400" spc="114" dirty="0">
                <a:latin typeface="Times New Roman"/>
                <a:cs typeface="Times New Roman"/>
              </a:rPr>
              <a:t> </a:t>
            </a:r>
            <a:r>
              <a:rPr sz="2400" spc="-15" dirty="0">
                <a:latin typeface="Comic Sans MS"/>
                <a:cs typeface="Comic Sans MS"/>
              </a:rPr>
              <a:t>ac</a:t>
            </a:r>
            <a:r>
              <a:rPr sz="2400" spc="-25" dirty="0">
                <a:latin typeface="Comic Sans MS"/>
                <a:cs typeface="Comic Sans MS"/>
              </a:rPr>
              <a:t>t</a:t>
            </a:r>
            <a:r>
              <a:rPr sz="2400" spc="-5" dirty="0">
                <a:latin typeface="Comic Sans MS"/>
                <a:cs typeface="Comic Sans MS"/>
              </a:rPr>
              <a:t>ive</a:t>
            </a:r>
            <a:r>
              <a:rPr sz="2400" spc="-5" dirty="0">
                <a:latin typeface="Times New Roman"/>
                <a:cs typeface="Times New Roman"/>
              </a:rPr>
              <a:t> </a:t>
            </a:r>
            <a:r>
              <a:rPr sz="2400" spc="-5" dirty="0">
                <a:latin typeface="Comic Sans MS"/>
                <a:cs typeface="Comic Sans MS"/>
              </a:rPr>
              <a:t>node!</a:t>
            </a:r>
            <a:endParaRPr sz="2400">
              <a:latin typeface="Comic Sans MS"/>
              <a:cs typeface="Comic Sans MS"/>
            </a:endParaRPr>
          </a:p>
          <a:p>
            <a:pPr marL="12700">
              <a:spcBef>
                <a:spcPts val="575"/>
              </a:spcBef>
            </a:pPr>
            <a:r>
              <a:rPr sz="2400" spc="-5" dirty="0">
                <a:solidFill>
                  <a:srgbClr val="000098"/>
                </a:solidFill>
                <a:latin typeface="Comic Sans MS"/>
                <a:cs typeface="Comic Sans MS"/>
              </a:rPr>
              <a:t>rando</a:t>
            </a:r>
            <a:r>
              <a:rPr sz="2400" dirty="0">
                <a:solidFill>
                  <a:srgbClr val="000098"/>
                </a:solidFill>
                <a:latin typeface="Comic Sans MS"/>
                <a:cs typeface="Comic Sans MS"/>
              </a:rPr>
              <a:t>m</a:t>
            </a:r>
            <a:r>
              <a:rPr sz="2400" spc="125" dirty="0">
                <a:solidFill>
                  <a:srgbClr val="000098"/>
                </a:solidFill>
                <a:latin typeface="Times New Roman"/>
                <a:cs typeface="Times New Roman"/>
              </a:rPr>
              <a:t> </a:t>
            </a:r>
            <a:r>
              <a:rPr sz="2400" spc="-15" dirty="0">
                <a:solidFill>
                  <a:srgbClr val="000098"/>
                </a:solidFill>
                <a:latin typeface="Comic Sans MS"/>
                <a:cs typeface="Comic Sans MS"/>
              </a:rPr>
              <a:t>ac</a:t>
            </a:r>
            <a:r>
              <a:rPr sz="2400" spc="-25" dirty="0">
                <a:solidFill>
                  <a:srgbClr val="000098"/>
                </a:solidFill>
                <a:latin typeface="Comic Sans MS"/>
                <a:cs typeface="Comic Sans MS"/>
              </a:rPr>
              <a:t>c</a:t>
            </a:r>
            <a:r>
              <a:rPr sz="2400" spc="-15" dirty="0">
                <a:solidFill>
                  <a:srgbClr val="000098"/>
                </a:solidFill>
                <a:latin typeface="Comic Sans MS"/>
                <a:cs typeface="Comic Sans MS"/>
              </a:rPr>
              <a:t>ess</a:t>
            </a:r>
            <a:r>
              <a:rPr sz="2400" spc="105" dirty="0">
                <a:solidFill>
                  <a:srgbClr val="000098"/>
                </a:solidFill>
                <a:latin typeface="Times New Roman"/>
                <a:cs typeface="Times New Roman"/>
              </a:rPr>
              <a:t> </a:t>
            </a:r>
            <a:r>
              <a:rPr sz="2400" spc="-20" dirty="0">
                <a:solidFill>
                  <a:srgbClr val="000098"/>
                </a:solidFill>
                <a:latin typeface="Comic Sans MS"/>
                <a:cs typeface="Comic Sans MS"/>
              </a:rPr>
              <a:t>MAC</a:t>
            </a:r>
            <a:r>
              <a:rPr sz="2400" spc="114" dirty="0">
                <a:solidFill>
                  <a:srgbClr val="000098"/>
                </a:solidFill>
                <a:latin typeface="Times New Roman"/>
                <a:cs typeface="Times New Roman"/>
              </a:rPr>
              <a:t> </a:t>
            </a:r>
            <a:r>
              <a:rPr sz="2400" dirty="0">
                <a:solidFill>
                  <a:srgbClr val="000098"/>
                </a:solidFill>
                <a:latin typeface="Comic Sans MS"/>
                <a:cs typeface="Comic Sans MS"/>
              </a:rPr>
              <a:t>pro</a:t>
            </a:r>
            <a:r>
              <a:rPr sz="2400" spc="-10" dirty="0">
                <a:solidFill>
                  <a:srgbClr val="000098"/>
                </a:solidFill>
                <a:latin typeface="Comic Sans MS"/>
                <a:cs typeface="Comic Sans MS"/>
              </a:rPr>
              <a:t>t</a:t>
            </a:r>
            <a:r>
              <a:rPr sz="2400" spc="-15" dirty="0">
                <a:solidFill>
                  <a:srgbClr val="000098"/>
                </a:solidFill>
                <a:latin typeface="Comic Sans MS"/>
                <a:cs typeface="Comic Sans MS"/>
              </a:rPr>
              <a:t>oc</a:t>
            </a:r>
            <a:r>
              <a:rPr sz="2400" spc="-25" dirty="0">
                <a:solidFill>
                  <a:srgbClr val="000098"/>
                </a:solidFill>
                <a:latin typeface="Comic Sans MS"/>
                <a:cs typeface="Comic Sans MS"/>
              </a:rPr>
              <a:t>o</a:t>
            </a:r>
            <a:r>
              <a:rPr sz="2400" spc="-10" dirty="0">
                <a:solidFill>
                  <a:srgbClr val="000098"/>
                </a:solidFill>
                <a:latin typeface="Comic Sans MS"/>
                <a:cs typeface="Comic Sans MS"/>
              </a:rPr>
              <a:t>ls</a:t>
            </a:r>
            <a:endParaRPr sz="2400">
              <a:latin typeface="Comic Sans MS"/>
              <a:cs typeface="Comic Sans MS"/>
            </a:endParaRPr>
          </a:p>
          <a:p>
            <a:pPr marL="755650" indent="-285750">
              <a:spcBef>
                <a:spcPts val="575"/>
              </a:spcBef>
              <a:buClr>
                <a:srgbClr val="000098"/>
              </a:buClr>
              <a:buFont typeface="Wingdings"/>
              <a:buChar char=""/>
              <a:tabLst>
                <a:tab pos="755650" algn="l"/>
              </a:tabLst>
            </a:pPr>
            <a:r>
              <a:rPr sz="2400" dirty="0">
                <a:latin typeface="Comic Sans MS"/>
                <a:cs typeface="Comic Sans MS"/>
              </a:rPr>
              <a:t>eff</a:t>
            </a:r>
            <a:r>
              <a:rPr sz="2400" spc="-10" dirty="0">
                <a:latin typeface="Comic Sans MS"/>
                <a:cs typeface="Comic Sans MS"/>
              </a:rPr>
              <a:t>i</a:t>
            </a:r>
            <a:r>
              <a:rPr sz="2400" dirty="0">
                <a:latin typeface="Comic Sans MS"/>
                <a:cs typeface="Comic Sans MS"/>
              </a:rPr>
              <a:t>cient</a:t>
            </a:r>
            <a:r>
              <a:rPr sz="2400" spc="120" dirty="0">
                <a:latin typeface="Times New Roman"/>
                <a:cs typeface="Times New Roman"/>
              </a:rPr>
              <a:t> </a:t>
            </a:r>
            <a:r>
              <a:rPr sz="2400" dirty="0">
                <a:latin typeface="Comic Sans MS"/>
                <a:cs typeface="Comic Sans MS"/>
              </a:rPr>
              <a:t>at</a:t>
            </a:r>
            <a:r>
              <a:rPr sz="2400" spc="95" dirty="0">
                <a:latin typeface="Times New Roman"/>
                <a:cs typeface="Times New Roman"/>
              </a:rPr>
              <a:t> </a:t>
            </a:r>
            <a:r>
              <a:rPr sz="2400" dirty="0">
                <a:latin typeface="Comic Sans MS"/>
                <a:cs typeface="Comic Sans MS"/>
              </a:rPr>
              <a:t>low</a:t>
            </a:r>
            <a:r>
              <a:rPr sz="2400" spc="114" dirty="0">
                <a:latin typeface="Times New Roman"/>
                <a:cs typeface="Times New Roman"/>
              </a:rPr>
              <a:t> </a:t>
            </a:r>
            <a:r>
              <a:rPr sz="2400" dirty="0">
                <a:latin typeface="Comic Sans MS"/>
                <a:cs typeface="Comic Sans MS"/>
              </a:rPr>
              <a:t>load:</a:t>
            </a:r>
            <a:r>
              <a:rPr sz="2400" spc="100" dirty="0">
                <a:latin typeface="Times New Roman"/>
                <a:cs typeface="Times New Roman"/>
              </a:rPr>
              <a:t> </a:t>
            </a:r>
            <a:r>
              <a:rPr sz="2400" dirty="0">
                <a:latin typeface="Comic Sans MS"/>
                <a:cs typeface="Comic Sans MS"/>
              </a:rPr>
              <a:t>single</a:t>
            </a:r>
            <a:r>
              <a:rPr sz="2400" spc="110" dirty="0">
                <a:latin typeface="Times New Roman"/>
                <a:cs typeface="Times New Roman"/>
              </a:rPr>
              <a:t> </a:t>
            </a:r>
            <a:r>
              <a:rPr sz="2400" spc="-5" dirty="0">
                <a:latin typeface="Comic Sans MS"/>
                <a:cs typeface="Comic Sans MS"/>
              </a:rPr>
              <a:t>n</a:t>
            </a:r>
            <a:r>
              <a:rPr sz="2400" spc="-10" dirty="0">
                <a:latin typeface="Comic Sans MS"/>
                <a:cs typeface="Comic Sans MS"/>
              </a:rPr>
              <a:t>o</a:t>
            </a:r>
            <a:r>
              <a:rPr sz="2400" spc="-5" dirty="0">
                <a:latin typeface="Comic Sans MS"/>
                <a:cs typeface="Comic Sans MS"/>
              </a:rPr>
              <a:t>d</a:t>
            </a:r>
            <a:r>
              <a:rPr sz="2400" dirty="0">
                <a:latin typeface="Comic Sans MS"/>
                <a:cs typeface="Comic Sans MS"/>
              </a:rPr>
              <a:t>e</a:t>
            </a:r>
            <a:r>
              <a:rPr sz="2400" spc="114" dirty="0">
                <a:latin typeface="Times New Roman"/>
                <a:cs typeface="Times New Roman"/>
              </a:rPr>
              <a:t> </a:t>
            </a:r>
            <a:r>
              <a:rPr sz="2400" dirty="0">
                <a:latin typeface="Comic Sans MS"/>
                <a:cs typeface="Comic Sans MS"/>
              </a:rPr>
              <a:t>can</a:t>
            </a:r>
            <a:r>
              <a:rPr sz="2400" spc="114" dirty="0">
                <a:latin typeface="Times New Roman"/>
                <a:cs typeface="Times New Roman"/>
              </a:rPr>
              <a:t> </a:t>
            </a:r>
            <a:r>
              <a:rPr sz="2400" spc="-5" dirty="0">
                <a:latin typeface="Comic Sans MS"/>
                <a:cs typeface="Comic Sans MS"/>
              </a:rPr>
              <a:t>fully</a:t>
            </a:r>
            <a:endParaRPr sz="2400">
              <a:latin typeface="Comic Sans MS"/>
              <a:cs typeface="Comic Sans MS"/>
            </a:endParaRPr>
          </a:p>
          <a:p>
            <a:pPr marL="755650"/>
            <a:r>
              <a:rPr sz="2400" dirty="0">
                <a:latin typeface="Comic Sans MS"/>
                <a:cs typeface="Comic Sans MS"/>
              </a:rPr>
              <a:t>utilize</a:t>
            </a:r>
            <a:r>
              <a:rPr sz="2400" spc="114" dirty="0">
                <a:latin typeface="Times New Roman"/>
                <a:cs typeface="Times New Roman"/>
              </a:rPr>
              <a:t> </a:t>
            </a:r>
            <a:r>
              <a:rPr sz="2400" spc="-25" dirty="0">
                <a:latin typeface="Comic Sans MS"/>
                <a:cs typeface="Comic Sans MS"/>
              </a:rPr>
              <a:t>c</a:t>
            </a:r>
            <a:r>
              <a:rPr sz="2400" dirty="0">
                <a:latin typeface="Comic Sans MS"/>
                <a:cs typeface="Comic Sans MS"/>
              </a:rPr>
              <a:t>hannel</a:t>
            </a:r>
            <a:endParaRPr sz="2400">
              <a:latin typeface="Comic Sans MS"/>
              <a:cs typeface="Comic Sans MS"/>
            </a:endParaRPr>
          </a:p>
          <a:p>
            <a:pPr marL="755650" indent="-285750">
              <a:spcBef>
                <a:spcPts val="575"/>
              </a:spcBef>
              <a:buClr>
                <a:srgbClr val="000098"/>
              </a:buClr>
              <a:buFont typeface="Wingdings"/>
              <a:buChar char=""/>
              <a:tabLst>
                <a:tab pos="755650" algn="l"/>
              </a:tabLst>
            </a:pPr>
            <a:r>
              <a:rPr sz="2400" spc="-15" dirty="0">
                <a:latin typeface="Comic Sans MS"/>
                <a:cs typeface="Comic Sans MS"/>
              </a:rPr>
              <a:t>high</a:t>
            </a:r>
            <a:r>
              <a:rPr sz="2400" spc="110" dirty="0">
                <a:latin typeface="Times New Roman"/>
                <a:cs typeface="Times New Roman"/>
              </a:rPr>
              <a:t> </a:t>
            </a:r>
            <a:r>
              <a:rPr sz="2400" spc="-15" dirty="0">
                <a:latin typeface="Comic Sans MS"/>
                <a:cs typeface="Comic Sans MS"/>
              </a:rPr>
              <a:t>load:</a:t>
            </a:r>
            <a:r>
              <a:rPr sz="2400" spc="114" dirty="0">
                <a:latin typeface="Times New Roman"/>
                <a:cs typeface="Times New Roman"/>
              </a:rPr>
              <a:t> </a:t>
            </a:r>
            <a:r>
              <a:rPr sz="2400" spc="-25" dirty="0">
                <a:latin typeface="Comic Sans MS"/>
                <a:cs typeface="Comic Sans MS"/>
              </a:rPr>
              <a:t>c</a:t>
            </a:r>
            <a:r>
              <a:rPr sz="2400" dirty="0">
                <a:latin typeface="Comic Sans MS"/>
                <a:cs typeface="Comic Sans MS"/>
              </a:rPr>
              <a:t>ollision</a:t>
            </a:r>
            <a:r>
              <a:rPr sz="2400" spc="125" dirty="0">
                <a:latin typeface="Times New Roman"/>
                <a:cs typeface="Times New Roman"/>
              </a:rPr>
              <a:t> </a:t>
            </a:r>
            <a:r>
              <a:rPr sz="2400" dirty="0">
                <a:latin typeface="Comic Sans MS"/>
                <a:cs typeface="Comic Sans MS"/>
              </a:rPr>
              <a:t>overhead</a:t>
            </a:r>
            <a:endParaRPr sz="2400">
              <a:latin typeface="Comic Sans MS"/>
              <a:cs typeface="Comic Sans MS"/>
            </a:endParaRPr>
          </a:p>
          <a:p>
            <a:pPr marL="12700">
              <a:spcBef>
                <a:spcPts val="575"/>
              </a:spcBef>
            </a:pPr>
            <a:r>
              <a:rPr sz="2400" dirty="0">
                <a:solidFill>
                  <a:srgbClr val="000098"/>
                </a:solidFill>
                <a:latin typeface="Comic Sans MS"/>
                <a:cs typeface="Comic Sans MS"/>
              </a:rPr>
              <a:t>“taking turns” pro</a:t>
            </a:r>
            <a:r>
              <a:rPr sz="2400" spc="-10" dirty="0">
                <a:solidFill>
                  <a:srgbClr val="000098"/>
                </a:solidFill>
                <a:latin typeface="Comic Sans MS"/>
                <a:cs typeface="Comic Sans MS"/>
              </a:rPr>
              <a:t>t</a:t>
            </a:r>
            <a:r>
              <a:rPr sz="2400" dirty="0">
                <a:solidFill>
                  <a:srgbClr val="000098"/>
                </a:solidFill>
                <a:latin typeface="Comic Sans MS"/>
                <a:cs typeface="Comic Sans MS"/>
              </a:rPr>
              <a:t>oc</a:t>
            </a:r>
            <a:r>
              <a:rPr sz="2400" spc="-10" dirty="0">
                <a:solidFill>
                  <a:srgbClr val="000098"/>
                </a:solidFill>
                <a:latin typeface="Comic Sans MS"/>
                <a:cs typeface="Comic Sans MS"/>
              </a:rPr>
              <a:t>o</a:t>
            </a:r>
            <a:r>
              <a:rPr sz="2400" dirty="0">
                <a:solidFill>
                  <a:srgbClr val="000098"/>
                </a:solidFill>
                <a:latin typeface="Comic Sans MS"/>
                <a:cs typeface="Comic Sans MS"/>
              </a:rPr>
              <a:t>ls</a:t>
            </a:r>
            <a:endParaRPr sz="2400">
              <a:latin typeface="Comic Sans MS"/>
              <a:cs typeface="Comic Sans MS"/>
            </a:endParaRPr>
          </a:p>
          <a:p>
            <a:pPr marL="469900">
              <a:spcBef>
                <a:spcPts val="575"/>
              </a:spcBef>
            </a:pPr>
            <a:r>
              <a:rPr sz="2400" spc="-15" dirty="0">
                <a:latin typeface="Comic Sans MS"/>
                <a:cs typeface="Comic Sans MS"/>
              </a:rPr>
              <a:t>look</a:t>
            </a:r>
            <a:r>
              <a:rPr sz="2400" spc="114" dirty="0">
                <a:latin typeface="Times New Roman"/>
                <a:cs typeface="Times New Roman"/>
              </a:rPr>
              <a:t> </a:t>
            </a:r>
            <a:r>
              <a:rPr sz="2400" spc="-5" dirty="0">
                <a:latin typeface="Comic Sans MS"/>
                <a:cs typeface="Comic Sans MS"/>
              </a:rPr>
              <a:t>fo</a:t>
            </a:r>
            <a:r>
              <a:rPr sz="2400" dirty="0">
                <a:latin typeface="Comic Sans MS"/>
                <a:cs typeface="Comic Sans MS"/>
              </a:rPr>
              <a:t>r</a:t>
            </a:r>
            <a:r>
              <a:rPr sz="2400" spc="114" dirty="0">
                <a:latin typeface="Times New Roman"/>
                <a:cs typeface="Times New Roman"/>
              </a:rPr>
              <a:t> </a:t>
            </a:r>
            <a:r>
              <a:rPr sz="2400" spc="-5" dirty="0">
                <a:latin typeface="Comic Sans MS"/>
                <a:cs typeface="Comic Sans MS"/>
              </a:rPr>
              <a:t>bes</a:t>
            </a:r>
            <a:r>
              <a:rPr sz="2400" dirty="0">
                <a:latin typeface="Comic Sans MS"/>
                <a:cs typeface="Comic Sans MS"/>
              </a:rPr>
              <a:t>t</a:t>
            </a:r>
            <a:r>
              <a:rPr sz="2400" spc="10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spc="-5" dirty="0">
                <a:latin typeface="Comic Sans MS"/>
                <a:cs typeface="Comic Sans MS"/>
              </a:rPr>
              <a:t>bo</a:t>
            </a:r>
            <a:r>
              <a:rPr sz="2400" spc="-10" dirty="0">
                <a:latin typeface="Comic Sans MS"/>
                <a:cs typeface="Comic Sans MS"/>
              </a:rPr>
              <a:t>t</a:t>
            </a:r>
            <a:r>
              <a:rPr sz="2400" spc="-15" dirty="0">
                <a:latin typeface="Comic Sans MS"/>
                <a:cs typeface="Comic Sans MS"/>
              </a:rPr>
              <a:t>h</a:t>
            </a:r>
            <a:r>
              <a:rPr sz="2400" spc="114" dirty="0">
                <a:latin typeface="Times New Roman"/>
                <a:cs typeface="Times New Roman"/>
              </a:rPr>
              <a:t> </a:t>
            </a:r>
            <a:r>
              <a:rPr sz="2400" spc="-5" dirty="0">
                <a:latin typeface="Comic Sans MS"/>
                <a:cs typeface="Comic Sans MS"/>
              </a:rPr>
              <a:t>worlds!</a:t>
            </a:r>
            <a:endParaRPr sz="2400">
              <a:latin typeface="Comic Sans MS"/>
              <a:cs typeface="Comic Sans MS"/>
            </a:endParaRPr>
          </a:p>
        </p:txBody>
      </p:sp>
      <p:sp>
        <p:nvSpPr>
          <p:cNvPr id="5" name="Date Placeholder 4"/>
          <p:cNvSpPr>
            <a:spLocks noGrp="1"/>
          </p:cNvSpPr>
          <p:nvPr>
            <p:ph type="dt" sz="half" idx="10"/>
          </p:nvPr>
        </p:nvSpPr>
        <p:spPr/>
        <p:txBody>
          <a:bodyPr/>
          <a:lstStyle/>
          <a:p>
            <a:pPr>
              <a:defRPr/>
            </a:pPr>
            <a:fld id="{9E597A05-643A-4A76-A608-A57B0A530282}"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41</a:t>
            </a:fld>
            <a:endParaRPr lang="en-US"/>
          </a:p>
        </p:txBody>
      </p:sp>
    </p:spTree>
    <p:extLst>
      <p:ext uri="{BB962C8B-B14F-4D97-AF65-F5344CB8AC3E}">
        <p14:creationId xmlns:p14="http://schemas.microsoft.com/office/powerpoint/2010/main" val="1045648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“Taking Turns” MAC protocols</a:t>
            </a:r>
            <a:endParaRPr lang="en-US" dirty="0"/>
          </a:p>
        </p:txBody>
      </p:sp>
      <p:sp>
        <p:nvSpPr>
          <p:cNvPr id="3" name="object 3"/>
          <p:cNvSpPr txBox="1"/>
          <p:nvPr/>
        </p:nvSpPr>
        <p:spPr>
          <a:xfrm>
            <a:off x="2293363" y="1580387"/>
            <a:ext cx="2118995" cy="815608"/>
          </a:xfrm>
          <a:prstGeom prst="rect">
            <a:avLst/>
          </a:prstGeom>
        </p:spPr>
        <p:txBody>
          <a:bodyPr vert="horz" wrap="square" lIns="0" tIns="0" rIns="0" bIns="0" rtlCol="0">
            <a:spAutoFit/>
          </a:bodyPr>
          <a:lstStyle/>
          <a:p>
            <a:pPr marL="12700"/>
            <a:r>
              <a:rPr sz="2400" spc="-10" dirty="0">
                <a:solidFill>
                  <a:srgbClr val="FF0000"/>
                </a:solidFill>
                <a:latin typeface="Comic Sans MS"/>
                <a:cs typeface="Comic Sans MS"/>
              </a:rPr>
              <a:t>Polling:</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master</a:t>
            </a:r>
            <a:r>
              <a:rPr sz="2400" spc="85" dirty="0">
                <a:latin typeface="Times New Roman"/>
                <a:cs typeface="Times New Roman"/>
              </a:rPr>
              <a:t> </a:t>
            </a:r>
            <a:r>
              <a:rPr sz="2400" spc="-5" dirty="0">
                <a:latin typeface="Comic Sans MS"/>
                <a:cs typeface="Comic Sans MS"/>
              </a:rPr>
              <a:t>node</a:t>
            </a:r>
            <a:endParaRPr sz="2400">
              <a:latin typeface="Comic Sans MS"/>
              <a:cs typeface="Comic Sans MS"/>
            </a:endParaRPr>
          </a:p>
        </p:txBody>
      </p:sp>
      <p:sp>
        <p:nvSpPr>
          <p:cNvPr id="4" name="object 4"/>
          <p:cNvSpPr txBox="1"/>
          <p:nvPr/>
        </p:nvSpPr>
        <p:spPr>
          <a:xfrm>
            <a:off x="2293363" y="2372360"/>
            <a:ext cx="3298825" cy="2000548"/>
          </a:xfrm>
          <a:prstGeom prst="rect">
            <a:avLst/>
          </a:prstGeom>
        </p:spPr>
        <p:txBody>
          <a:bodyPr vert="horz" wrap="square" lIns="0" tIns="0" rIns="0" bIns="0" rtlCol="0">
            <a:spAutoFit/>
          </a:bodyPr>
          <a:lstStyle/>
          <a:p>
            <a:pPr marL="355600"/>
            <a:r>
              <a:rPr sz="2400" dirty="0">
                <a:latin typeface="Comic Sans MS"/>
                <a:cs typeface="Comic Sans MS"/>
              </a:rPr>
              <a:t>“invites” slave</a:t>
            </a:r>
            <a:r>
              <a:rPr sz="2400" spc="-30" dirty="0">
                <a:latin typeface="Comic Sans MS"/>
                <a:cs typeface="Comic Sans MS"/>
              </a:rPr>
              <a:t> </a:t>
            </a:r>
            <a:r>
              <a:rPr sz="2400" dirty="0">
                <a:latin typeface="Comic Sans MS"/>
                <a:cs typeface="Comic Sans MS"/>
              </a:rPr>
              <a:t>nodes</a:t>
            </a:r>
            <a:endParaRPr sz="2400">
              <a:latin typeface="Comic Sans MS"/>
              <a:cs typeface="Comic Sans MS"/>
            </a:endParaRPr>
          </a:p>
          <a:p>
            <a:pPr marL="355600"/>
            <a:r>
              <a:rPr sz="2400" spc="-5" dirty="0">
                <a:latin typeface="Comic Sans MS"/>
                <a:cs typeface="Comic Sans MS"/>
              </a:rPr>
              <a:t>t</a:t>
            </a:r>
            <a:r>
              <a:rPr sz="2400" dirty="0">
                <a:latin typeface="Comic Sans MS"/>
                <a:cs typeface="Comic Sans MS"/>
              </a:rPr>
              <a:t>o</a:t>
            </a:r>
            <a:r>
              <a:rPr sz="2400" spc="110" dirty="0">
                <a:latin typeface="Times New Roman"/>
                <a:cs typeface="Times New Roman"/>
              </a:rPr>
              <a:t> </a:t>
            </a:r>
            <a:r>
              <a:rPr sz="2400" spc="-5" dirty="0">
                <a:latin typeface="Comic Sans MS"/>
                <a:cs typeface="Comic Sans MS"/>
              </a:rPr>
              <a:t>transmi</a:t>
            </a:r>
            <a:r>
              <a:rPr sz="2400" dirty="0">
                <a:latin typeface="Comic Sans MS"/>
                <a:cs typeface="Comic Sans MS"/>
              </a:rPr>
              <a:t>t</a:t>
            </a:r>
            <a:r>
              <a:rPr sz="2400" spc="95" dirty="0">
                <a:latin typeface="Times New Roman"/>
                <a:cs typeface="Times New Roman"/>
              </a:rPr>
              <a:t> </a:t>
            </a:r>
            <a:r>
              <a:rPr sz="2400" spc="-5" dirty="0">
                <a:latin typeface="Comic Sans MS"/>
                <a:cs typeface="Comic Sans MS"/>
              </a:rPr>
              <a:t>i</a:t>
            </a:r>
            <a:r>
              <a:rPr sz="2400" dirty="0">
                <a:latin typeface="Comic Sans MS"/>
                <a:cs typeface="Comic Sans MS"/>
              </a:rPr>
              <a:t>n</a:t>
            </a:r>
            <a:r>
              <a:rPr sz="2400" spc="120" dirty="0">
                <a:latin typeface="Times New Roman"/>
                <a:cs typeface="Times New Roman"/>
              </a:rPr>
              <a:t> </a:t>
            </a:r>
            <a:r>
              <a:rPr sz="2400" spc="-5" dirty="0">
                <a:latin typeface="Comic Sans MS"/>
                <a:cs typeface="Comic Sans MS"/>
              </a:rPr>
              <a:t>turn</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20" dirty="0">
                <a:latin typeface="Comic Sans MS"/>
                <a:cs typeface="Comic Sans MS"/>
              </a:rPr>
              <a:t>typic</a:t>
            </a:r>
            <a:r>
              <a:rPr sz="2400" spc="-10" dirty="0">
                <a:latin typeface="Comic Sans MS"/>
                <a:cs typeface="Comic Sans MS"/>
              </a:rPr>
              <a:t>ally</a:t>
            </a:r>
            <a:r>
              <a:rPr sz="2400" spc="125" dirty="0">
                <a:latin typeface="Times New Roman"/>
                <a:cs typeface="Times New Roman"/>
              </a:rPr>
              <a:t> </a:t>
            </a:r>
            <a:r>
              <a:rPr sz="2400" dirty="0">
                <a:latin typeface="Comic Sans MS"/>
                <a:cs typeface="Comic Sans MS"/>
              </a:rPr>
              <a:t>used</a:t>
            </a:r>
            <a:r>
              <a:rPr sz="2400" spc="110" dirty="0">
                <a:latin typeface="Times New Roman"/>
                <a:cs typeface="Times New Roman"/>
              </a:rPr>
              <a:t> </a:t>
            </a:r>
            <a:r>
              <a:rPr sz="2400" spc="-5" dirty="0">
                <a:latin typeface="Comic Sans MS"/>
                <a:cs typeface="Comic Sans MS"/>
              </a:rPr>
              <a:t>with</a:t>
            </a:r>
            <a:endParaRPr sz="2400">
              <a:latin typeface="Comic Sans MS"/>
              <a:cs typeface="Comic Sans MS"/>
            </a:endParaRPr>
          </a:p>
          <a:p>
            <a:pPr marL="355600"/>
            <a:r>
              <a:rPr sz="2400" dirty="0">
                <a:latin typeface="Comic Sans MS"/>
                <a:cs typeface="Comic Sans MS"/>
              </a:rPr>
              <a:t>“dumb” slave</a:t>
            </a:r>
            <a:r>
              <a:rPr sz="2400" spc="-25" dirty="0">
                <a:latin typeface="Comic Sans MS"/>
                <a:cs typeface="Comic Sans MS"/>
              </a:rPr>
              <a:t> </a:t>
            </a:r>
            <a:r>
              <a:rPr sz="2400" dirty="0">
                <a:latin typeface="Comic Sans MS"/>
                <a:cs typeface="Comic Sans MS"/>
              </a:rPr>
              <a:t>devices</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dirty="0">
                <a:latin typeface="Comic Sans MS"/>
                <a:cs typeface="Comic Sans MS"/>
              </a:rPr>
              <a:t>c</a:t>
            </a:r>
            <a:r>
              <a:rPr sz="2400" spc="-10" dirty="0">
                <a:latin typeface="Comic Sans MS"/>
                <a:cs typeface="Comic Sans MS"/>
              </a:rPr>
              <a:t>o</a:t>
            </a:r>
            <a:r>
              <a:rPr sz="2400" spc="-5" dirty="0">
                <a:latin typeface="Comic Sans MS"/>
                <a:cs typeface="Comic Sans MS"/>
              </a:rPr>
              <a:t>nc</a:t>
            </a:r>
            <a:r>
              <a:rPr sz="2400" spc="-10" dirty="0">
                <a:latin typeface="Comic Sans MS"/>
                <a:cs typeface="Comic Sans MS"/>
              </a:rPr>
              <a:t>e</a:t>
            </a:r>
            <a:r>
              <a:rPr sz="2400" spc="-5" dirty="0">
                <a:latin typeface="Comic Sans MS"/>
                <a:cs typeface="Comic Sans MS"/>
              </a:rPr>
              <a:t>rns:</a:t>
            </a:r>
            <a:endParaRPr sz="2400">
              <a:latin typeface="Comic Sans MS"/>
              <a:cs typeface="Comic Sans MS"/>
            </a:endParaRPr>
          </a:p>
        </p:txBody>
      </p:sp>
      <p:sp>
        <p:nvSpPr>
          <p:cNvPr id="5" name="object 5"/>
          <p:cNvSpPr txBox="1"/>
          <p:nvPr/>
        </p:nvSpPr>
        <p:spPr>
          <a:xfrm>
            <a:off x="2750564" y="4395434"/>
            <a:ext cx="2218055" cy="1359346"/>
          </a:xfrm>
          <a:prstGeom prst="rect">
            <a:avLst/>
          </a:prstGeom>
        </p:spPr>
        <p:txBody>
          <a:bodyPr vert="horz" wrap="square" lIns="0" tIns="0" rIns="0" bIns="0" rtlCol="0">
            <a:spAutoFit/>
          </a:bodyPr>
          <a:lstStyle/>
          <a:p>
            <a:pPr marL="298450" indent="-285750">
              <a:buClr>
                <a:srgbClr val="000098"/>
              </a:buClr>
              <a:buFont typeface="Wingdings"/>
              <a:buChar char=""/>
              <a:tabLst>
                <a:tab pos="298450" algn="l"/>
              </a:tabLst>
            </a:pPr>
            <a:r>
              <a:rPr sz="2000" spc="-10" dirty="0">
                <a:latin typeface="Comic Sans MS"/>
                <a:cs typeface="Comic Sans MS"/>
              </a:rPr>
              <a:t>poll</a:t>
            </a:r>
            <a:r>
              <a:rPr sz="2000" spc="-20" dirty="0">
                <a:latin typeface="Comic Sans MS"/>
                <a:cs typeface="Comic Sans MS"/>
              </a:rPr>
              <a:t>in</a:t>
            </a:r>
            <a:r>
              <a:rPr sz="2000" spc="-15" dirty="0">
                <a:latin typeface="Comic Sans MS"/>
                <a:cs typeface="Comic Sans MS"/>
              </a:rPr>
              <a:t>g</a:t>
            </a:r>
            <a:r>
              <a:rPr sz="2000" spc="120" dirty="0">
                <a:latin typeface="Times New Roman"/>
                <a:cs typeface="Times New Roman"/>
              </a:rPr>
              <a:t> </a:t>
            </a:r>
            <a:r>
              <a:rPr sz="2000" spc="-15" dirty="0">
                <a:latin typeface="Comic Sans MS"/>
                <a:cs typeface="Comic Sans MS"/>
              </a:rPr>
              <a:t>overh</a:t>
            </a:r>
            <a:r>
              <a:rPr sz="2000" spc="-25" dirty="0">
                <a:latin typeface="Comic Sans MS"/>
                <a:cs typeface="Comic Sans MS"/>
              </a:rPr>
              <a:t>e</a:t>
            </a:r>
            <a:r>
              <a:rPr sz="2000" spc="-15" dirty="0">
                <a:latin typeface="Comic Sans MS"/>
                <a:cs typeface="Comic Sans MS"/>
              </a:rPr>
              <a:t>ad</a:t>
            </a:r>
            <a:endParaRPr sz="2000">
              <a:latin typeface="Comic Sans MS"/>
              <a:cs typeface="Comic Sans MS"/>
            </a:endParaRPr>
          </a:p>
          <a:p>
            <a:pPr marL="298450" indent="-285750">
              <a:spcBef>
                <a:spcPts val="480"/>
              </a:spcBef>
              <a:buClr>
                <a:srgbClr val="000098"/>
              </a:buClr>
              <a:buFont typeface="Wingdings"/>
              <a:buChar char=""/>
              <a:tabLst>
                <a:tab pos="298450" algn="l"/>
              </a:tabLst>
            </a:pPr>
            <a:r>
              <a:rPr sz="2000" spc="-10" dirty="0">
                <a:latin typeface="Comic Sans MS"/>
                <a:cs typeface="Comic Sans MS"/>
              </a:rPr>
              <a:t>lat</a:t>
            </a:r>
            <a:r>
              <a:rPr sz="2000" spc="-25" dirty="0">
                <a:latin typeface="Comic Sans MS"/>
                <a:cs typeface="Comic Sans MS"/>
              </a:rPr>
              <a:t>e</a:t>
            </a:r>
            <a:r>
              <a:rPr sz="2000" spc="-20" dirty="0">
                <a:latin typeface="Comic Sans MS"/>
                <a:cs typeface="Comic Sans MS"/>
              </a:rPr>
              <a:t>ncy</a:t>
            </a:r>
            <a:endParaRPr sz="2000">
              <a:latin typeface="Comic Sans MS"/>
              <a:cs typeface="Comic Sans MS"/>
            </a:endParaRPr>
          </a:p>
          <a:p>
            <a:pPr marL="298450" marR="24765" indent="-285750">
              <a:spcBef>
                <a:spcPts val="480"/>
              </a:spcBef>
              <a:buClr>
                <a:srgbClr val="000098"/>
              </a:buClr>
              <a:buFont typeface="Wingdings"/>
              <a:buChar char=""/>
              <a:tabLst>
                <a:tab pos="298450" algn="l"/>
              </a:tabLst>
            </a:pPr>
            <a:r>
              <a:rPr sz="2000" spc="-10" dirty="0">
                <a:latin typeface="Comic Sans MS"/>
                <a:cs typeface="Comic Sans MS"/>
              </a:rPr>
              <a:t>single</a:t>
            </a:r>
            <a:r>
              <a:rPr sz="2000" spc="110" dirty="0">
                <a:latin typeface="Times New Roman"/>
                <a:cs typeface="Times New Roman"/>
              </a:rPr>
              <a:t> </a:t>
            </a:r>
            <a:r>
              <a:rPr sz="2000" spc="-10" dirty="0">
                <a:latin typeface="Comic Sans MS"/>
                <a:cs typeface="Comic Sans MS"/>
              </a:rPr>
              <a:t>point</a:t>
            </a:r>
            <a:r>
              <a:rPr sz="2000" spc="105" dirty="0">
                <a:latin typeface="Times New Roman"/>
                <a:cs typeface="Times New Roman"/>
              </a:rPr>
              <a:t> </a:t>
            </a:r>
            <a:r>
              <a:rPr sz="2000" spc="-15" dirty="0">
                <a:latin typeface="Comic Sans MS"/>
                <a:cs typeface="Comic Sans MS"/>
              </a:rPr>
              <a:t>of</a:t>
            </a:r>
            <a:r>
              <a:rPr sz="2000" spc="-5" dirty="0">
                <a:latin typeface="Times New Roman"/>
                <a:cs typeface="Times New Roman"/>
              </a:rPr>
              <a:t> </a:t>
            </a:r>
            <a:r>
              <a:rPr sz="2000" spc="-15" dirty="0">
                <a:latin typeface="Comic Sans MS"/>
                <a:cs typeface="Comic Sans MS"/>
              </a:rPr>
              <a:t>failure</a:t>
            </a:r>
            <a:r>
              <a:rPr sz="2000" spc="114" dirty="0">
                <a:latin typeface="Times New Roman"/>
                <a:cs typeface="Times New Roman"/>
              </a:rPr>
              <a:t> </a:t>
            </a:r>
            <a:r>
              <a:rPr sz="2000" spc="-15" dirty="0">
                <a:latin typeface="Comic Sans MS"/>
                <a:cs typeface="Comic Sans MS"/>
              </a:rPr>
              <a:t>(master)</a:t>
            </a:r>
            <a:endParaRPr sz="2000">
              <a:latin typeface="Comic Sans MS"/>
              <a:cs typeface="Comic Sans MS"/>
            </a:endParaRPr>
          </a:p>
        </p:txBody>
      </p:sp>
      <p:sp>
        <p:nvSpPr>
          <p:cNvPr id="6" name="object 6"/>
          <p:cNvSpPr/>
          <p:nvPr/>
        </p:nvSpPr>
        <p:spPr>
          <a:xfrm>
            <a:off x="6135624" y="2450256"/>
            <a:ext cx="2776589" cy="204560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219953" y="3211386"/>
            <a:ext cx="774700" cy="276999"/>
          </a:xfrm>
          <a:prstGeom prst="rect">
            <a:avLst/>
          </a:prstGeom>
        </p:spPr>
        <p:txBody>
          <a:bodyPr vert="horz" wrap="square" lIns="0" tIns="0" rIns="0" bIns="0" rtlCol="0">
            <a:spAutoFit/>
          </a:bodyPr>
          <a:lstStyle/>
          <a:p>
            <a:pPr marL="12700"/>
            <a:r>
              <a:rPr spc="-10" dirty="0">
                <a:latin typeface="Comic Sans MS"/>
                <a:cs typeface="Comic Sans MS"/>
              </a:rPr>
              <a:t>master</a:t>
            </a:r>
            <a:endParaRPr>
              <a:latin typeface="Comic Sans MS"/>
              <a:cs typeface="Comic Sans MS"/>
            </a:endParaRPr>
          </a:p>
        </p:txBody>
      </p:sp>
      <p:sp>
        <p:nvSpPr>
          <p:cNvPr id="8" name="object 8"/>
          <p:cNvSpPr txBox="1"/>
          <p:nvPr/>
        </p:nvSpPr>
        <p:spPr>
          <a:xfrm>
            <a:off x="5982974" y="4781615"/>
            <a:ext cx="664845" cy="276999"/>
          </a:xfrm>
          <a:prstGeom prst="rect">
            <a:avLst/>
          </a:prstGeom>
        </p:spPr>
        <p:txBody>
          <a:bodyPr vert="horz" wrap="square" lIns="0" tIns="0" rIns="0" bIns="0" rtlCol="0">
            <a:spAutoFit/>
          </a:bodyPr>
          <a:lstStyle/>
          <a:p>
            <a:pPr marL="12700"/>
            <a:r>
              <a:rPr spc="-10" dirty="0">
                <a:latin typeface="Comic Sans MS"/>
                <a:cs typeface="Comic Sans MS"/>
              </a:rPr>
              <a:t>slaves</a:t>
            </a:r>
            <a:endParaRPr>
              <a:latin typeface="Comic Sans MS"/>
              <a:cs typeface="Comic Sans MS"/>
            </a:endParaRPr>
          </a:p>
        </p:txBody>
      </p:sp>
      <p:sp>
        <p:nvSpPr>
          <p:cNvPr id="9" name="object 9"/>
          <p:cNvSpPr txBox="1"/>
          <p:nvPr/>
        </p:nvSpPr>
        <p:spPr>
          <a:xfrm>
            <a:off x="8450077" y="2706762"/>
            <a:ext cx="353060" cy="246221"/>
          </a:xfrm>
          <a:prstGeom prst="rect">
            <a:avLst/>
          </a:prstGeom>
        </p:spPr>
        <p:txBody>
          <a:bodyPr vert="horz" wrap="square" lIns="0" tIns="0" rIns="0" bIns="0" rtlCol="0">
            <a:spAutoFit/>
          </a:bodyPr>
          <a:lstStyle/>
          <a:p>
            <a:pPr marL="12700"/>
            <a:r>
              <a:rPr sz="1600" dirty="0">
                <a:solidFill>
                  <a:srgbClr val="FFFFFF"/>
                </a:solidFill>
                <a:latin typeface="Comic Sans MS"/>
                <a:cs typeface="Comic Sans MS"/>
              </a:rPr>
              <a:t>poll</a:t>
            </a:r>
            <a:endParaRPr sz="1600">
              <a:latin typeface="Comic Sans MS"/>
              <a:cs typeface="Comic Sans MS"/>
            </a:endParaRPr>
          </a:p>
        </p:txBody>
      </p:sp>
      <p:sp>
        <p:nvSpPr>
          <p:cNvPr id="10" name="object 10"/>
          <p:cNvSpPr txBox="1"/>
          <p:nvPr/>
        </p:nvSpPr>
        <p:spPr>
          <a:xfrm>
            <a:off x="6475226" y="3629291"/>
            <a:ext cx="449580" cy="246221"/>
          </a:xfrm>
          <a:prstGeom prst="rect">
            <a:avLst/>
          </a:prstGeom>
        </p:spPr>
        <p:txBody>
          <a:bodyPr vert="horz" wrap="square" lIns="0" tIns="0" rIns="0" bIns="0" rtlCol="0">
            <a:spAutoFit/>
          </a:bodyPr>
          <a:lstStyle/>
          <a:p>
            <a:pPr marL="12700"/>
            <a:r>
              <a:rPr sz="1600" dirty="0">
                <a:solidFill>
                  <a:srgbClr val="FFFFFF"/>
                </a:solidFill>
                <a:latin typeface="Comic Sans MS"/>
                <a:cs typeface="Comic Sans MS"/>
              </a:rPr>
              <a:t>data</a:t>
            </a:r>
            <a:endParaRPr sz="1600">
              <a:latin typeface="Comic Sans MS"/>
              <a:cs typeface="Comic Sans MS"/>
            </a:endParaRPr>
          </a:p>
        </p:txBody>
      </p:sp>
      <p:sp>
        <p:nvSpPr>
          <p:cNvPr id="11" name="object 11"/>
          <p:cNvSpPr txBox="1"/>
          <p:nvPr/>
        </p:nvSpPr>
        <p:spPr>
          <a:xfrm>
            <a:off x="6981702" y="2511436"/>
            <a:ext cx="449580" cy="246221"/>
          </a:xfrm>
          <a:prstGeom prst="rect">
            <a:avLst/>
          </a:prstGeom>
        </p:spPr>
        <p:txBody>
          <a:bodyPr vert="horz" wrap="square" lIns="0" tIns="0" rIns="0" bIns="0" rtlCol="0">
            <a:spAutoFit/>
          </a:bodyPr>
          <a:lstStyle/>
          <a:p>
            <a:pPr marL="12700"/>
            <a:r>
              <a:rPr sz="1600" dirty="0">
                <a:solidFill>
                  <a:srgbClr val="FFFFFF"/>
                </a:solidFill>
                <a:latin typeface="Comic Sans MS"/>
                <a:cs typeface="Comic Sans MS"/>
              </a:rPr>
              <a:t>data</a:t>
            </a:r>
            <a:endParaRPr sz="1600">
              <a:latin typeface="Comic Sans MS"/>
              <a:cs typeface="Comic Sans MS"/>
            </a:endParaRPr>
          </a:p>
        </p:txBody>
      </p:sp>
      <p:sp>
        <p:nvSpPr>
          <p:cNvPr id="14" name="Date Placeholder 13"/>
          <p:cNvSpPr>
            <a:spLocks noGrp="1"/>
          </p:cNvSpPr>
          <p:nvPr>
            <p:ph type="dt" sz="half" idx="10"/>
          </p:nvPr>
        </p:nvSpPr>
        <p:spPr/>
        <p:txBody>
          <a:bodyPr/>
          <a:lstStyle/>
          <a:p>
            <a:pPr>
              <a:defRPr/>
            </a:pPr>
            <a:fld id="{A51EFD52-AE30-42C5-AFE6-602B0BC8E98D}" type="datetime1">
              <a:rPr lang="en-US" smtClean="0"/>
              <a:t>8/1/2022</a:t>
            </a:fld>
            <a:endParaRPr lang="en-US"/>
          </a:p>
        </p:txBody>
      </p:sp>
      <p:sp>
        <p:nvSpPr>
          <p:cNvPr id="17" name="Slide Number Placeholder 16"/>
          <p:cNvSpPr>
            <a:spLocks noGrp="1"/>
          </p:cNvSpPr>
          <p:nvPr>
            <p:ph type="sldNum" sz="quarter" idx="12"/>
          </p:nvPr>
        </p:nvSpPr>
        <p:spPr/>
        <p:txBody>
          <a:bodyPr/>
          <a:lstStyle/>
          <a:p>
            <a:pPr>
              <a:defRPr/>
            </a:pPr>
            <a:fld id="{921A2993-66D0-4D4C-A934-F1D0C5866DEA}" type="slidenum">
              <a:rPr lang="en-US" smtClean="0"/>
              <a:pPr>
                <a:defRPr/>
              </a:pPr>
              <a:t>42</a:t>
            </a:fld>
            <a:endParaRPr lang="en-US"/>
          </a:p>
        </p:txBody>
      </p:sp>
    </p:spTree>
    <p:extLst>
      <p:ext uri="{BB962C8B-B14F-4D97-AF65-F5344CB8AC3E}">
        <p14:creationId xmlns:p14="http://schemas.microsoft.com/office/powerpoint/2010/main" val="1371091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“Taking Turns” MAC protocols</a:t>
            </a:r>
            <a:endParaRPr lang="en-US" dirty="0"/>
          </a:p>
        </p:txBody>
      </p:sp>
      <p:sp>
        <p:nvSpPr>
          <p:cNvPr id="3" name="object 3"/>
          <p:cNvSpPr txBox="1"/>
          <p:nvPr/>
        </p:nvSpPr>
        <p:spPr>
          <a:xfrm>
            <a:off x="2202947" y="1457959"/>
            <a:ext cx="3535045" cy="2446824"/>
          </a:xfrm>
          <a:prstGeom prst="rect">
            <a:avLst/>
          </a:prstGeom>
        </p:spPr>
        <p:txBody>
          <a:bodyPr vert="horz" wrap="square" lIns="0" tIns="0" rIns="0" bIns="0" rtlCol="0">
            <a:spAutoFit/>
          </a:bodyPr>
          <a:lstStyle/>
          <a:p>
            <a:pPr marL="12700"/>
            <a:r>
              <a:rPr sz="2400" spc="-15" dirty="0">
                <a:solidFill>
                  <a:srgbClr val="FF0000"/>
                </a:solidFill>
                <a:latin typeface="Comic Sans MS"/>
                <a:cs typeface="Comic Sans MS"/>
              </a:rPr>
              <a:t>Token</a:t>
            </a:r>
            <a:r>
              <a:rPr sz="2400" spc="114" dirty="0">
                <a:solidFill>
                  <a:srgbClr val="FF0000"/>
                </a:solidFill>
                <a:latin typeface="Times New Roman"/>
                <a:cs typeface="Times New Roman"/>
              </a:rPr>
              <a:t> </a:t>
            </a:r>
            <a:r>
              <a:rPr sz="2400" spc="-15" dirty="0">
                <a:solidFill>
                  <a:srgbClr val="FF0000"/>
                </a:solidFill>
                <a:latin typeface="Comic Sans MS"/>
                <a:cs typeface="Comic Sans MS"/>
              </a:rPr>
              <a:t>passing:</a:t>
            </a:r>
            <a:endParaRPr sz="2400">
              <a:latin typeface="Comic Sans MS"/>
              <a:cs typeface="Comic Sans MS"/>
            </a:endParaRPr>
          </a:p>
          <a:p>
            <a:pPr marL="355600" marR="5080" indent="-342900">
              <a:spcBef>
                <a:spcPts val="575"/>
              </a:spcBef>
              <a:buClr>
                <a:srgbClr val="000098"/>
              </a:buClr>
              <a:buSzPct val="75000"/>
              <a:buFont typeface="Wingdings"/>
              <a:buChar char=""/>
              <a:tabLst>
                <a:tab pos="355600" algn="l"/>
                <a:tab pos="2387600" algn="l"/>
              </a:tabLst>
            </a:pPr>
            <a:r>
              <a:rPr sz="2400" dirty="0">
                <a:latin typeface="Comic Sans MS"/>
                <a:cs typeface="Comic Sans MS"/>
              </a:rPr>
              <a:t>c</a:t>
            </a:r>
            <a:r>
              <a:rPr sz="2400" spc="-10" dirty="0">
                <a:latin typeface="Comic Sans MS"/>
                <a:cs typeface="Comic Sans MS"/>
              </a:rPr>
              <a:t>o</a:t>
            </a:r>
            <a:r>
              <a:rPr sz="2400" spc="-5" dirty="0">
                <a:latin typeface="Comic Sans MS"/>
                <a:cs typeface="Comic Sans MS"/>
              </a:rPr>
              <a:t>ntr</a:t>
            </a:r>
            <a:r>
              <a:rPr sz="2400" spc="-10" dirty="0">
                <a:latin typeface="Comic Sans MS"/>
                <a:cs typeface="Comic Sans MS"/>
              </a:rPr>
              <a:t>o</a:t>
            </a:r>
            <a:r>
              <a:rPr sz="2400" dirty="0">
                <a:latin typeface="Comic Sans MS"/>
                <a:cs typeface="Comic Sans MS"/>
              </a:rPr>
              <a:t>l</a:t>
            </a:r>
            <a:r>
              <a:rPr sz="2400" spc="130" dirty="0">
                <a:latin typeface="Times New Roman"/>
                <a:cs typeface="Times New Roman"/>
              </a:rPr>
              <a:t> </a:t>
            </a:r>
            <a:r>
              <a:rPr sz="2400" b="1" spc="-5" dirty="0">
                <a:latin typeface="Comic Sans MS"/>
                <a:cs typeface="Comic Sans MS"/>
              </a:rPr>
              <a:t>to</a:t>
            </a:r>
            <a:r>
              <a:rPr sz="2400" b="1" spc="-10" dirty="0">
                <a:latin typeface="Comic Sans MS"/>
                <a:cs typeface="Comic Sans MS"/>
              </a:rPr>
              <a:t>k</a:t>
            </a:r>
            <a:r>
              <a:rPr sz="2400" b="1" spc="-5" dirty="0">
                <a:latin typeface="Comic Sans MS"/>
                <a:cs typeface="Comic Sans MS"/>
              </a:rPr>
              <a:t>e</a:t>
            </a:r>
            <a:r>
              <a:rPr sz="2400" b="1" dirty="0">
                <a:latin typeface="Comic Sans MS"/>
                <a:cs typeface="Comic Sans MS"/>
              </a:rPr>
              <a:t>n</a:t>
            </a:r>
            <a:r>
              <a:rPr sz="2400" b="1" dirty="0">
                <a:latin typeface="Times New Roman"/>
                <a:cs typeface="Times New Roman"/>
              </a:rPr>
              <a:t>	</a:t>
            </a:r>
            <a:r>
              <a:rPr sz="2400" dirty="0">
                <a:latin typeface="Comic Sans MS"/>
                <a:cs typeface="Comic Sans MS"/>
              </a:rPr>
              <a:t>passed</a:t>
            </a:r>
            <a:r>
              <a:rPr sz="2400" dirty="0">
                <a:latin typeface="Times New Roman"/>
                <a:cs typeface="Times New Roman"/>
              </a:rPr>
              <a:t> </a:t>
            </a:r>
            <a:r>
              <a:rPr sz="2400" spc="-5" dirty="0">
                <a:latin typeface="Comic Sans MS"/>
                <a:cs typeface="Comic Sans MS"/>
              </a:rPr>
              <a:t>fro</a:t>
            </a:r>
            <a:r>
              <a:rPr sz="2400" dirty="0">
                <a:latin typeface="Comic Sans MS"/>
                <a:cs typeface="Comic Sans MS"/>
              </a:rPr>
              <a:t>m</a:t>
            </a:r>
            <a:r>
              <a:rPr sz="2400" spc="120" dirty="0">
                <a:latin typeface="Times New Roman"/>
                <a:cs typeface="Times New Roman"/>
              </a:rPr>
              <a:t> </a:t>
            </a:r>
            <a:r>
              <a:rPr sz="2400" spc="-25" dirty="0">
                <a:latin typeface="Comic Sans MS"/>
                <a:cs typeface="Comic Sans MS"/>
              </a:rPr>
              <a:t>o</a:t>
            </a:r>
            <a:r>
              <a:rPr sz="2400" spc="-5" dirty="0">
                <a:latin typeface="Comic Sans MS"/>
                <a:cs typeface="Comic Sans MS"/>
              </a:rPr>
              <a:t>n</a:t>
            </a:r>
            <a:r>
              <a:rPr sz="2400" dirty="0">
                <a:latin typeface="Comic Sans MS"/>
                <a:cs typeface="Comic Sans MS"/>
              </a:rPr>
              <a:t>e</a:t>
            </a:r>
            <a:r>
              <a:rPr sz="2400" spc="114" dirty="0">
                <a:latin typeface="Times New Roman"/>
                <a:cs typeface="Times New Roman"/>
              </a:rPr>
              <a:t> </a:t>
            </a:r>
            <a:r>
              <a:rPr sz="2400" spc="-5" dirty="0">
                <a:latin typeface="Comic Sans MS"/>
                <a:cs typeface="Comic Sans MS"/>
              </a:rPr>
              <a:t>nod</a:t>
            </a:r>
            <a:r>
              <a:rPr sz="2400" dirty="0">
                <a:latin typeface="Comic Sans MS"/>
                <a:cs typeface="Comic Sans MS"/>
              </a:rPr>
              <a:t>e</a:t>
            </a:r>
            <a:r>
              <a:rPr sz="2400" spc="130"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00" dirty="0">
                <a:latin typeface="Times New Roman"/>
                <a:cs typeface="Times New Roman"/>
              </a:rPr>
              <a:t> </a:t>
            </a:r>
            <a:r>
              <a:rPr sz="2400" spc="-5" dirty="0">
                <a:latin typeface="Comic Sans MS"/>
                <a:cs typeface="Comic Sans MS"/>
              </a:rPr>
              <a:t>next</a:t>
            </a:r>
            <a:r>
              <a:rPr sz="2400" spc="-5" dirty="0">
                <a:latin typeface="Times New Roman"/>
                <a:cs typeface="Times New Roman"/>
              </a:rPr>
              <a:t> </a:t>
            </a:r>
            <a:r>
              <a:rPr sz="2400" spc="-15" dirty="0">
                <a:latin typeface="Comic Sans MS"/>
                <a:cs typeface="Comic Sans MS"/>
              </a:rPr>
              <a:t>sequentially.</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5" dirty="0">
                <a:latin typeface="Comic Sans MS"/>
                <a:cs typeface="Comic Sans MS"/>
              </a:rPr>
              <a:t>toke</a:t>
            </a:r>
            <a:r>
              <a:rPr sz="2400" dirty="0">
                <a:latin typeface="Comic Sans MS"/>
                <a:cs typeface="Comic Sans MS"/>
              </a:rPr>
              <a:t>n</a:t>
            </a:r>
            <a:r>
              <a:rPr sz="2400" spc="114" dirty="0">
                <a:latin typeface="Times New Roman"/>
                <a:cs typeface="Times New Roman"/>
              </a:rPr>
              <a:t> </a:t>
            </a:r>
            <a:r>
              <a:rPr sz="2400" spc="-15" dirty="0">
                <a:latin typeface="Comic Sans MS"/>
                <a:cs typeface="Comic Sans MS"/>
              </a:rPr>
              <a:t>mess</a:t>
            </a:r>
            <a:r>
              <a:rPr sz="2400" spc="-25" dirty="0">
                <a:latin typeface="Comic Sans MS"/>
                <a:cs typeface="Comic Sans MS"/>
              </a:rPr>
              <a:t>a</a:t>
            </a:r>
            <a:r>
              <a:rPr sz="2400" spc="-15" dirty="0">
                <a:latin typeface="Comic Sans MS"/>
                <a:cs typeface="Comic Sans MS"/>
              </a:rPr>
              <a:t>ge</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co</a:t>
            </a:r>
            <a:r>
              <a:rPr sz="2400" spc="-25" dirty="0">
                <a:latin typeface="Comic Sans MS"/>
                <a:cs typeface="Comic Sans MS"/>
              </a:rPr>
              <a:t>n</a:t>
            </a:r>
            <a:r>
              <a:rPr sz="2400" dirty="0">
                <a:latin typeface="Comic Sans MS"/>
                <a:cs typeface="Comic Sans MS"/>
              </a:rPr>
              <a:t>cerns:</a:t>
            </a:r>
            <a:endParaRPr sz="2400">
              <a:latin typeface="Comic Sans MS"/>
              <a:cs typeface="Comic Sans MS"/>
            </a:endParaRPr>
          </a:p>
        </p:txBody>
      </p:sp>
      <p:sp>
        <p:nvSpPr>
          <p:cNvPr id="4" name="object 4"/>
          <p:cNvSpPr txBox="1"/>
          <p:nvPr/>
        </p:nvSpPr>
        <p:spPr>
          <a:xfrm>
            <a:off x="2660147" y="3919946"/>
            <a:ext cx="2859405" cy="1359346"/>
          </a:xfrm>
          <a:prstGeom prst="rect">
            <a:avLst/>
          </a:prstGeom>
        </p:spPr>
        <p:txBody>
          <a:bodyPr vert="horz" wrap="square" lIns="0" tIns="0" rIns="0" bIns="0" rtlCol="0">
            <a:spAutoFit/>
          </a:bodyPr>
          <a:lstStyle/>
          <a:p>
            <a:pPr marL="298450" indent="-285750">
              <a:buClr>
                <a:srgbClr val="000098"/>
              </a:buClr>
              <a:buFont typeface="Wingdings"/>
              <a:buChar char=""/>
              <a:tabLst>
                <a:tab pos="298450" algn="l"/>
              </a:tabLst>
            </a:pPr>
            <a:r>
              <a:rPr sz="2000" spc="-20" dirty="0">
                <a:latin typeface="Comic Sans MS"/>
                <a:cs typeface="Comic Sans MS"/>
              </a:rPr>
              <a:t>toke</a:t>
            </a:r>
            <a:r>
              <a:rPr sz="2000" spc="-15" dirty="0">
                <a:latin typeface="Comic Sans MS"/>
                <a:cs typeface="Comic Sans MS"/>
              </a:rPr>
              <a:t>n</a:t>
            </a:r>
            <a:r>
              <a:rPr sz="2000" spc="95" dirty="0">
                <a:latin typeface="Times New Roman"/>
                <a:cs typeface="Times New Roman"/>
              </a:rPr>
              <a:t> </a:t>
            </a:r>
            <a:r>
              <a:rPr sz="2000" spc="-15" dirty="0">
                <a:latin typeface="Comic Sans MS"/>
                <a:cs typeface="Comic Sans MS"/>
              </a:rPr>
              <a:t>overhead</a:t>
            </a:r>
            <a:endParaRPr sz="2000">
              <a:latin typeface="Comic Sans MS"/>
              <a:cs typeface="Comic Sans MS"/>
            </a:endParaRPr>
          </a:p>
          <a:p>
            <a:pPr marL="298450" indent="-285750">
              <a:spcBef>
                <a:spcPts val="480"/>
              </a:spcBef>
              <a:buClr>
                <a:srgbClr val="000098"/>
              </a:buClr>
              <a:buFont typeface="Wingdings"/>
              <a:buChar char=""/>
              <a:tabLst>
                <a:tab pos="298450" algn="l"/>
              </a:tabLst>
            </a:pPr>
            <a:r>
              <a:rPr sz="2000" spc="-10" dirty="0">
                <a:latin typeface="Comic Sans MS"/>
                <a:cs typeface="Comic Sans MS"/>
              </a:rPr>
              <a:t>lat</a:t>
            </a:r>
            <a:r>
              <a:rPr sz="2000" spc="-25" dirty="0">
                <a:latin typeface="Comic Sans MS"/>
                <a:cs typeface="Comic Sans MS"/>
              </a:rPr>
              <a:t>e</a:t>
            </a:r>
            <a:r>
              <a:rPr sz="2000" spc="-20" dirty="0">
                <a:latin typeface="Comic Sans MS"/>
                <a:cs typeface="Comic Sans MS"/>
              </a:rPr>
              <a:t>ncy</a:t>
            </a:r>
            <a:endParaRPr sz="2000">
              <a:latin typeface="Comic Sans MS"/>
              <a:cs typeface="Comic Sans MS"/>
            </a:endParaRPr>
          </a:p>
          <a:p>
            <a:pPr marL="298450" marR="5080" indent="-285750">
              <a:spcBef>
                <a:spcPts val="480"/>
              </a:spcBef>
              <a:buClr>
                <a:srgbClr val="000098"/>
              </a:buClr>
              <a:buFont typeface="Wingdings"/>
              <a:buChar char=""/>
              <a:tabLst>
                <a:tab pos="298450" algn="l"/>
              </a:tabLst>
            </a:pPr>
            <a:r>
              <a:rPr sz="2000" spc="-10" dirty="0">
                <a:latin typeface="Comic Sans MS"/>
                <a:cs typeface="Comic Sans MS"/>
              </a:rPr>
              <a:t>single</a:t>
            </a:r>
            <a:r>
              <a:rPr sz="2000" spc="110" dirty="0">
                <a:latin typeface="Times New Roman"/>
                <a:cs typeface="Times New Roman"/>
              </a:rPr>
              <a:t> </a:t>
            </a:r>
            <a:r>
              <a:rPr sz="2000" spc="-10" dirty="0">
                <a:latin typeface="Comic Sans MS"/>
                <a:cs typeface="Comic Sans MS"/>
              </a:rPr>
              <a:t>point</a:t>
            </a:r>
            <a:r>
              <a:rPr sz="2000" spc="105"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25" dirty="0">
                <a:latin typeface="Comic Sans MS"/>
                <a:cs typeface="Comic Sans MS"/>
              </a:rPr>
              <a:t>f</a:t>
            </a:r>
            <a:r>
              <a:rPr sz="2000" spc="-10" dirty="0">
                <a:latin typeface="Comic Sans MS"/>
                <a:cs typeface="Comic Sans MS"/>
              </a:rPr>
              <a:t>ail</a:t>
            </a:r>
            <a:r>
              <a:rPr sz="2000" spc="-25" dirty="0">
                <a:latin typeface="Comic Sans MS"/>
                <a:cs typeface="Comic Sans MS"/>
              </a:rPr>
              <a:t>u</a:t>
            </a:r>
            <a:r>
              <a:rPr sz="2000" spc="-20" dirty="0">
                <a:latin typeface="Comic Sans MS"/>
                <a:cs typeface="Comic Sans MS"/>
              </a:rPr>
              <a:t>re</a:t>
            </a:r>
            <a:r>
              <a:rPr sz="2000" spc="-10" dirty="0">
                <a:latin typeface="Times New Roman"/>
                <a:cs typeface="Times New Roman"/>
              </a:rPr>
              <a:t> </a:t>
            </a:r>
            <a:r>
              <a:rPr sz="2000" spc="-15" dirty="0">
                <a:latin typeface="Comic Sans MS"/>
                <a:cs typeface="Comic Sans MS"/>
              </a:rPr>
              <a:t>(token)</a:t>
            </a:r>
            <a:endParaRPr sz="2000">
              <a:latin typeface="Comic Sans MS"/>
              <a:cs typeface="Comic Sans MS"/>
            </a:endParaRPr>
          </a:p>
        </p:txBody>
      </p:sp>
      <p:sp>
        <p:nvSpPr>
          <p:cNvPr id="5" name="object 5"/>
          <p:cNvSpPr/>
          <p:nvPr/>
        </p:nvSpPr>
        <p:spPr>
          <a:xfrm>
            <a:off x="7581901" y="2110527"/>
            <a:ext cx="514075" cy="43110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885067" y="2617713"/>
            <a:ext cx="2046605" cy="2778760"/>
          </a:xfrm>
          <a:custGeom>
            <a:avLst/>
            <a:gdLst/>
            <a:ahLst/>
            <a:cxnLst/>
            <a:rect l="l" t="t" r="r" b="b"/>
            <a:pathLst>
              <a:path w="2046604" h="2778760">
                <a:moveTo>
                  <a:pt x="0" y="1389132"/>
                </a:moveTo>
                <a:lnTo>
                  <a:pt x="3390" y="1275198"/>
                </a:lnTo>
                <a:lnTo>
                  <a:pt x="13388" y="1163802"/>
                </a:lnTo>
                <a:lnTo>
                  <a:pt x="29728" y="1055300"/>
                </a:lnTo>
                <a:lnTo>
                  <a:pt x="52149" y="950050"/>
                </a:lnTo>
                <a:lnTo>
                  <a:pt x="80386" y="848410"/>
                </a:lnTo>
                <a:lnTo>
                  <a:pt x="114178" y="750736"/>
                </a:lnTo>
                <a:lnTo>
                  <a:pt x="153260" y="657386"/>
                </a:lnTo>
                <a:lnTo>
                  <a:pt x="197370" y="568719"/>
                </a:lnTo>
                <a:lnTo>
                  <a:pt x="246245" y="485090"/>
                </a:lnTo>
                <a:lnTo>
                  <a:pt x="299622" y="406859"/>
                </a:lnTo>
                <a:lnTo>
                  <a:pt x="357237" y="334381"/>
                </a:lnTo>
                <a:lnTo>
                  <a:pt x="418827" y="268015"/>
                </a:lnTo>
                <a:lnTo>
                  <a:pt x="484129" y="208118"/>
                </a:lnTo>
                <a:lnTo>
                  <a:pt x="552881" y="155048"/>
                </a:lnTo>
                <a:lnTo>
                  <a:pt x="624819" y="109161"/>
                </a:lnTo>
                <a:lnTo>
                  <a:pt x="699680" y="70816"/>
                </a:lnTo>
                <a:lnTo>
                  <a:pt x="777201" y="40370"/>
                </a:lnTo>
                <a:lnTo>
                  <a:pt x="857118" y="18180"/>
                </a:lnTo>
                <a:lnTo>
                  <a:pt x="939169" y="4604"/>
                </a:lnTo>
                <a:lnTo>
                  <a:pt x="1023091" y="0"/>
                </a:lnTo>
                <a:lnTo>
                  <a:pt x="1107001" y="4604"/>
                </a:lnTo>
                <a:lnTo>
                  <a:pt x="1189043" y="18180"/>
                </a:lnTo>
                <a:lnTo>
                  <a:pt x="1268954" y="40370"/>
                </a:lnTo>
                <a:lnTo>
                  <a:pt x="1346471" y="70816"/>
                </a:lnTo>
                <a:lnTo>
                  <a:pt x="1421329" y="109161"/>
                </a:lnTo>
                <a:lnTo>
                  <a:pt x="1493267" y="155048"/>
                </a:lnTo>
                <a:lnTo>
                  <a:pt x="1562021" y="208118"/>
                </a:lnTo>
                <a:lnTo>
                  <a:pt x="1627327" y="268015"/>
                </a:lnTo>
                <a:lnTo>
                  <a:pt x="1688921" y="334381"/>
                </a:lnTo>
                <a:lnTo>
                  <a:pt x="1746542" y="406859"/>
                </a:lnTo>
                <a:lnTo>
                  <a:pt x="1799924" y="485090"/>
                </a:lnTo>
                <a:lnTo>
                  <a:pt x="1848805" y="568719"/>
                </a:lnTo>
                <a:lnTo>
                  <a:pt x="1892922" y="657386"/>
                </a:lnTo>
                <a:lnTo>
                  <a:pt x="1932011" y="750736"/>
                </a:lnTo>
                <a:lnTo>
                  <a:pt x="1965809" y="848410"/>
                </a:lnTo>
                <a:lnTo>
                  <a:pt x="1994052" y="950050"/>
                </a:lnTo>
                <a:lnTo>
                  <a:pt x="2016478" y="1055300"/>
                </a:lnTo>
                <a:lnTo>
                  <a:pt x="2032822" y="1163802"/>
                </a:lnTo>
                <a:lnTo>
                  <a:pt x="2042822" y="1275198"/>
                </a:lnTo>
                <a:lnTo>
                  <a:pt x="2046213" y="1389132"/>
                </a:lnTo>
                <a:lnTo>
                  <a:pt x="2042822" y="1503064"/>
                </a:lnTo>
                <a:lnTo>
                  <a:pt x="2032822" y="1614460"/>
                </a:lnTo>
                <a:lnTo>
                  <a:pt x="2016478" y="1722962"/>
                </a:lnTo>
                <a:lnTo>
                  <a:pt x="1994052" y="1828211"/>
                </a:lnTo>
                <a:lnTo>
                  <a:pt x="1965809" y="1929851"/>
                </a:lnTo>
                <a:lnTo>
                  <a:pt x="1932011" y="2027525"/>
                </a:lnTo>
                <a:lnTo>
                  <a:pt x="1892922" y="2120874"/>
                </a:lnTo>
                <a:lnTo>
                  <a:pt x="1848805" y="2209541"/>
                </a:lnTo>
                <a:lnTo>
                  <a:pt x="1799924" y="2293169"/>
                </a:lnTo>
                <a:lnTo>
                  <a:pt x="1746542" y="2371400"/>
                </a:lnTo>
                <a:lnTo>
                  <a:pt x="1688921" y="2443877"/>
                </a:lnTo>
                <a:lnTo>
                  <a:pt x="1627327" y="2510243"/>
                </a:lnTo>
                <a:lnTo>
                  <a:pt x="1562021" y="2570140"/>
                </a:lnTo>
                <a:lnTo>
                  <a:pt x="1493267" y="2623210"/>
                </a:lnTo>
                <a:lnTo>
                  <a:pt x="1421329" y="2669096"/>
                </a:lnTo>
                <a:lnTo>
                  <a:pt x="1346471" y="2707441"/>
                </a:lnTo>
                <a:lnTo>
                  <a:pt x="1268954" y="2737887"/>
                </a:lnTo>
                <a:lnTo>
                  <a:pt x="1189043" y="2760077"/>
                </a:lnTo>
                <a:lnTo>
                  <a:pt x="1107001" y="2773653"/>
                </a:lnTo>
                <a:lnTo>
                  <a:pt x="1023091" y="2778258"/>
                </a:lnTo>
                <a:lnTo>
                  <a:pt x="939169" y="2773653"/>
                </a:lnTo>
                <a:lnTo>
                  <a:pt x="857118" y="2760077"/>
                </a:lnTo>
                <a:lnTo>
                  <a:pt x="777201" y="2737887"/>
                </a:lnTo>
                <a:lnTo>
                  <a:pt x="699680" y="2707441"/>
                </a:lnTo>
                <a:lnTo>
                  <a:pt x="624819" y="2669096"/>
                </a:lnTo>
                <a:lnTo>
                  <a:pt x="552881" y="2623210"/>
                </a:lnTo>
                <a:lnTo>
                  <a:pt x="484129" y="2570140"/>
                </a:lnTo>
                <a:lnTo>
                  <a:pt x="418827" y="2510243"/>
                </a:lnTo>
                <a:lnTo>
                  <a:pt x="357237" y="2443877"/>
                </a:lnTo>
                <a:lnTo>
                  <a:pt x="299622" y="2371400"/>
                </a:lnTo>
                <a:lnTo>
                  <a:pt x="246245" y="2293169"/>
                </a:lnTo>
                <a:lnTo>
                  <a:pt x="197370" y="2209541"/>
                </a:lnTo>
                <a:lnTo>
                  <a:pt x="153260" y="2120874"/>
                </a:lnTo>
                <a:lnTo>
                  <a:pt x="114178" y="2027525"/>
                </a:lnTo>
                <a:lnTo>
                  <a:pt x="80386" y="1929851"/>
                </a:lnTo>
                <a:lnTo>
                  <a:pt x="52149" y="1828211"/>
                </a:lnTo>
                <a:lnTo>
                  <a:pt x="29728" y="1722962"/>
                </a:lnTo>
                <a:lnTo>
                  <a:pt x="13388" y="1614460"/>
                </a:lnTo>
                <a:lnTo>
                  <a:pt x="3390" y="1503064"/>
                </a:lnTo>
                <a:lnTo>
                  <a:pt x="0" y="1389132"/>
                </a:lnTo>
                <a:close/>
              </a:path>
            </a:pathLst>
          </a:custGeom>
          <a:ln w="28574">
            <a:solidFill>
              <a:srgbClr val="000000"/>
            </a:solidFill>
          </a:ln>
        </p:spPr>
        <p:txBody>
          <a:bodyPr wrap="square" lIns="0" tIns="0" rIns="0" bIns="0" rtlCol="0"/>
          <a:lstStyle/>
          <a:p>
            <a:endParaRPr/>
          </a:p>
        </p:txBody>
      </p:sp>
      <p:sp>
        <p:nvSpPr>
          <p:cNvPr id="7" name="object 7"/>
          <p:cNvSpPr/>
          <p:nvPr/>
        </p:nvSpPr>
        <p:spPr>
          <a:xfrm>
            <a:off x="7699370" y="5531525"/>
            <a:ext cx="514075" cy="43112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238891" y="3728131"/>
            <a:ext cx="514075" cy="43112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075664" y="3685306"/>
            <a:ext cx="514075" cy="431148"/>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7729607" y="1725666"/>
            <a:ext cx="274955" cy="276999"/>
          </a:xfrm>
          <a:prstGeom prst="rect">
            <a:avLst/>
          </a:prstGeom>
          <a:solidFill>
            <a:srgbClr val="00CC00"/>
          </a:solidFill>
          <a:ln w="9524">
            <a:solidFill>
              <a:srgbClr val="000000"/>
            </a:solidFill>
          </a:ln>
        </p:spPr>
        <p:txBody>
          <a:bodyPr vert="horz" wrap="square" lIns="0" tIns="0" rIns="0" bIns="0" rtlCol="0">
            <a:spAutoFit/>
          </a:bodyPr>
          <a:lstStyle/>
          <a:p>
            <a:pPr marL="55244"/>
            <a:r>
              <a:rPr spc="-15" dirty="0">
                <a:solidFill>
                  <a:srgbClr val="FFFFFF"/>
                </a:solidFill>
                <a:latin typeface="Comic Sans MS"/>
                <a:cs typeface="Comic Sans MS"/>
              </a:rPr>
              <a:t>T</a:t>
            </a:r>
            <a:endParaRPr>
              <a:latin typeface="Comic Sans MS"/>
              <a:cs typeface="Comic Sans MS"/>
            </a:endParaRPr>
          </a:p>
        </p:txBody>
      </p:sp>
      <p:sp>
        <p:nvSpPr>
          <p:cNvPr id="11" name="object 11"/>
          <p:cNvSpPr txBox="1"/>
          <p:nvPr/>
        </p:nvSpPr>
        <p:spPr>
          <a:xfrm>
            <a:off x="7473939" y="6008691"/>
            <a:ext cx="811530" cy="276999"/>
          </a:xfrm>
          <a:prstGeom prst="rect">
            <a:avLst/>
          </a:prstGeom>
          <a:solidFill>
            <a:srgbClr val="3232CC"/>
          </a:solidFill>
          <a:ln w="9524">
            <a:solidFill>
              <a:srgbClr val="000000"/>
            </a:solidFill>
          </a:ln>
        </p:spPr>
        <p:txBody>
          <a:bodyPr vert="horz" wrap="square" lIns="0" tIns="0" rIns="0" bIns="0" rtlCol="0">
            <a:spAutoFit/>
          </a:bodyPr>
          <a:lstStyle/>
          <a:p>
            <a:pPr marL="162560"/>
            <a:r>
              <a:rPr spc="-5" dirty="0">
                <a:solidFill>
                  <a:srgbClr val="FFFFFF"/>
                </a:solidFill>
                <a:latin typeface="Comic Sans MS"/>
                <a:cs typeface="Comic Sans MS"/>
              </a:rPr>
              <a:t>data</a:t>
            </a:r>
            <a:endParaRPr>
              <a:latin typeface="Comic Sans MS"/>
              <a:cs typeface="Comic Sans MS"/>
            </a:endParaRPr>
          </a:p>
        </p:txBody>
      </p:sp>
      <p:sp>
        <p:nvSpPr>
          <p:cNvPr id="12" name="object 12"/>
          <p:cNvSpPr txBox="1"/>
          <p:nvPr/>
        </p:nvSpPr>
        <p:spPr>
          <a:xfrm>
            <a:off x="5944874" y="3154236"/>
            <a:ext cx="897255" cy="920765"/>
          </a:xfrm>
          <a:prstGeom prst="rect">
            <a:avLst/>
          </a:prstGeom>
        </p:spPr>
        <p:txBody>
          <a:bodyPr vert="horz" wrap="square" lIns="0" tIns="0" rIns="0" bIns="0" rtlCol="0">
            <a:spAutoFit/>
          </a:bodyPr>
          <a:lstStyle/>
          <a:p>
            <a:pPr marL="12700" marR="5080"/>
            <a:r>
              <a:rPr spc="-5" dirty="0">
                <a:latin typeface="Comic Sans MS"/>
                <a:cs typeface="Comic Sans MS"/>
              </a:rPr>
              <a:t>(nothing</a:t>
            </a:r>
            <a:r>
              <a:rPr spc="-5" dirty="0">
                <a:latin typeface="Times New Roman"/>
                <a:cs typeface="Times New Roman"/>
              </a:rPr>
              <a:t> </a:t>
            </a:r>
            <a:r>
              <a:rPr spc="-5" dirty="0">
                <a:latin typeface="Comic Sans MS"/>
                <a:cs typeface="Comic Sans MS"/>
              </a:rPr>
              <a:t>t</a:t>
            </a:r>
            <a:r>
              <a:rPr dirty="0">
                <a:latin typeface="Comic Sans MS"/>
                <a:cs typeface="Comic Sans MS"/>
              </a:rPr>
              <a:t>o</a:t>
            </a:r>
            <a:r>
              <a:rPr spc="90" dirty="0">
                <a:latin typeface="Times New Roman"/>
                <a:cs typeface="Times New Roman"/>
              </a:rPr>
              <a:t> </a:t>
            </a:r>
            <a:r>
              <a:rPr dirty="0">
                <a:latin typeface="Comic Sans MS"/>
                <a:cs typeface="Comic Sans MS"/>
              </a:rPr>
              <a:t>send)</a:t>
            </a:r>
            <a:endParaRPr>
              <a:latin typeface="Comic Sans MS"/>
              <a:cs typeface="Comic Sans MS"/>
            </a:endParaRPr>
          </a:p>
          <a:p>
            <a:pPr marL="477520">
              <a:spcBef>
                <a:spcPts val="690"/>
              </a:spcBef>
            </a:pPr>
            <a:r>
              <a:rPr spc="-15" dirty="0">
                <a:solidFill>
                  <a:srgbClr val="FFFFFF"/>
                </a:solidFill>
                <a:latin typeface="Comic Sans MS"/>
                <a:cs typeface="Comic Sans MS"/>
              </a:rPr>
              <a:t>T</a:t>
            </a:r>
            <a:endParaRPr>
              <a:latin typeface="Comic Sans MS"/>
              <a:cs typeface="Comic Sans MS"/>
            </a:endParaRPr>
          </a:p>
        </p:txBody>
      </p:sp>
      <p:sp>
        <p:nvSpPr>
          <p:cNvPr id="15" name="Date Placeholder 14"/>
          <p:cNvSpPr>
            <a:spLocks noGrp="1"/>
          </p:cNvSpPr>
          <p:nvPr>
            <p:ph type="dt" sz="half" idx="10"/>
          </p:nvPr>
        </p:nvSpPr>
        <p:spPr/>
        <p:txBody>
          <a:bodyPr/>
          <a:lstStyle/>
          <a:p>
            <a:pPr>
              <a:defRPr/>
            </a:pPr>
            <a:fld id="{DCC126E2-0E1E-4710-857F-90F140DC68AA}" type="datetime1">
              <a:rPr lang="en-US" smtClean="0"/>
              <a:t>8/1/2022</a:t>
            </a:fld>
            <a:endParaRPr lang="en-US"/>
          </a:p>
        </p:txBody>
      </p:sp>
      <p:sp>
        <p:nvSpPr>
          <p:cNvPr id="18" name="Slide Number Placeholder 17"/>
          <p:cNvSpPr>
            <a:spLocks noGrp="1"/>
          </p:cNvSpPr>
          <p:nvPr>
            <p:ph type="sldNum" sz="quarter" idx="12"/>
          </p:nvPr>
        </p:nvSpPr>
        <p:spPr/>
        <p:txBody>
          <a:bodyPr/>
          <a:lstStyle/>
          <a:p>
            <a:pPr>
              <a:defRPr/>
            </a:pPr>
            <a:fld id="{921A2993-66D0-4D4C-A934-F1D0C5866DEA}" type="slidenum">
              <a:rPr lang="en-US" smtClean="0"/>
              <a:pPr>
                <a:defRPr/>
              </a:pPr>
              <a:t>43</a:t>
            </a:fld>
            <a:endParaRPr lang="en-US"/>
          </a:p>
        </p:txBody>
      </p:sp>
    </p:spTree>
    <p:extLst>
      <p:ext uri="{BB962C8B-B14F-4D97-AF65-F5344CB8AC3E}">
        <p14:creationId xmlns:p14="http://schemas.microsoft.com/office/powerpoint/2010/main" val="561602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 Summary of MAC protocols</a:t>
            </a:r>
            <a:endParaRPr lang="en-US" dirty="0"/>
          </a:p>
        </p:txBody>
      </p:sp>
      <p:sp>
        <p:nvSpPr>
          <p:cNvPr id="4" name="object 4"/>
          <p:cNvSpPr txBox="1">
            <a:spLocks noGrp="1"/>
          </p:cNvSpPr>
          <p:nvPr>
            <p:ph type="sldNum" sz="quarter" idx="12"/>
          </p:nvPr>
        </p:nvSpPr>
        <p:spPr>
          <a:xfrm>
            <a:off x="8077200" y="6356351"/>
            <a:ext cx="2133600" cy="365125"/>
          </a:xfrm>
        </p:spPr>
        <p:txBody>
          <a:bodyPr/>
          <a:lstStyle/>
          <a:p>
            <a:r>
              <a:rPr lang="en-US"/>
              <a:t>Data Link Layer  5-</a:t>
            </a:r>
            <a:fld id="{81D60167-4931-47E6-BA6A-407CBD079E47}" type="slidenum">
              <a:rPr lang="en-US" smtClean="0"/>
              <a:pPr/>
              <a:t>44</a:t>
            </a:fld>
            <a:endParaRPr lang="en-US" dirty="0"/>
          </a:p>
        </p:txBody>
      </p:sp>
      <p:sp>
        <p:nvSpPr>
          <p:cNvPr id="3" name="object 3"/>
          <p:cNvSpPr txBox="1"/>
          <p:nvPr/>
        </p:nvSpPr>
        <p:spPr>
          <a:xfrm>
            <a:off x="2136141" y="1668951"/>
            <a:ext cx="7465059" cy="4193456"/>
          </a:xfrm>
          <a:prstGeom prst="rect">
            <a:avLst/>
          </a:prstGeom>
        </p:spPr>
        <p:txBody>
          <a:bodyPr vert="horz" wrap="square" lIns="0" tIns="0" rIns="0" bIns="0" rtlCol="0">
            <a:spAutoFit/>
          </a:bodyPr>
          <a:lstStyle/>
          <a:p>
            <a:pPr marL="355600" indent="-342900">
              <a:buClr>
                <a:srgbClr val="000098"/>
              </a:buClr>
              <a:buSzPct val="72000"/>
              <a:buFont typeface="Wingdings"/>
              <a:buChar char=""/>
              <a:tabLst>
                <a:tab pos="355600" algn="l"/>
              </a:tabLst>
            </a:pPr>
            <a:r>
              <a:rPr sz="2500" spc="-65" dirty="0">
                <a:solidFill>
                  <a:srgbClr val="FF0000"/>
                </a:solidFill>
                <a:latin typeface="Comic Sans MS"/>
                <a:cs typeface="Comic Sans MS"/>
              </a:rPr>
              <a:t>channel</a:t>
            </a:r>
            <a:r>
              <a:rPr sz="2500" spc="90" dirty="0">
                <a:solidFill>
                  <a:srgbClr val="FF0000"/>
                </a:solidFill>
                <a:latin typeface="Times New Roman"/>
                <a:cs typeface="Times New Roman"/>
              </a:rPr>
              <a:t> </a:t>
            </a:r>
            <a:r>
              <a:rPr sz="2500" spc="-45" dirty="0">
                <a:solidFill>
                  <a:srgbClr val="FF0000"/>
                </a:solidFill>
                <a:latin typeface="Comic Sans MS"/>
                <a:cs typeface="Comic Sans MS"/>
              </a:rPr>
              <a:t>partitio</a:t>
            </a:r>
            <a:r>
              <a:rPr sz="2500" spc="-75" dirty="0">
                <a:solidFill>
                  <a:srgbClr val="FF0000"/>
                </a:solidFill>
                <a:latin typeface="Comic Sans MS"/>
                <a:cs typeface="Comic Sans MS"/>
              </a:rPr>
              <a:t>n</a:t>
            </a:r>
            <a:r>
              <a:rPr sz="2500" spc="-50" dirty="0">
                <a:solidFill>
                  <a:srgbClr val="FF0000"/>
                </a:solidFill>
                <a:latin typeface="Comic Sans MS"/>
                <a:cs typeface="Comic Sans MS"/>
              </a:rPr>
              <a:t>ing</a:t>
            </a:r>
            <a:r>
              <a:rPr sz="2500" spc="-30" dirty="0">
                <a:solidFill>
                  <a:srgbClr val="FF0000"/>
                </a:solidFill>
                <a:latin typeface="Comic Sans MS"/>
                <a:cs typeface="Comic Sans MS"/>
              </a:rPr>
              <a:t>,</a:t>
            </a:r>
            <a:r>
              <a:rPr sz="2500" spc="110" dirty="0">
                <a:solidFill>
                  <a:srgbClr val="FF0000"/>
                </a:solidFill>
                <a:latin typeface="Times New Roman"/>
                <a:cs typeface="Times New Roman"/>
              </a:rPr>
              <a:t> </a:t>
            </a:r>
            <a:r>
              <a:rPr sz="2400" spc="-20" dirty="0">
                <a:latin typeface="Comic Sans MS"/>
                <a:cs typeface="Comic Sans MS"/>
              </a:rPr>
              <a:t>b</a:t>
            </a:r>
            <a:r>
              <a:rPr sz="2400" spc="-15" dirty="0">
                <a:latin typeface="Comic Sans MS"/>
                <a:cs typeface="Comic Sans MS"/>
              </a:rPr>
              <a:t>y</a:t>
            </a:r>
            <a:r>
              <a:rPr sz="2400" spc="114" dirty="0">
                <a:latin typeface="Times New Roman"/>
                <a:cs typeface="Times New Roman"/>
              </a:rPr>
              <a:t> </a:t>
            </a:r>
            <a:r>
              <a:rPr sz="2400" spc="-5" dirty="0">
                <a:latin typeface="Comic Sans MS"/>
                <a:cs typeface="Comic Sans MS"/>
              </a:rPr>
              <a:t>time</a:t>
            </a:r>
            <a:r>
              <a:rPr sz="2400" dirty="0">
                <a:latin typeface="Comic Sans MS"/>
                <a:cs typeface="Comic Sans MS"/>
              </a:rPr>
              <a:t>,</a:t>
            </a:r>
            <a:r>
              <a:rPr sz="2400" spc="100" dirty="0">
                <a:latin typeface="Times New Roman"/>
                <a:cs typeface="Times New Roman"/>
              </a:rPr>
              <a:t> </a:t>
            </a:r>
            <a:r>
              <a:rPr sz="2400" spc="-5" dirty="0">
                <a:latin typeface="Comic Sans MS"/>
                <a:cs typeface="Comic Sans MS"/>
              </a:rPr>
              <a:t>frequen</a:t>
            </a:r>
            <a:r>
              <a:rPr sz="2400" spc="-10" dirty="0">
                <a:latin typeface="Comic Sans MS"/>
                <a:cs typeface="Comic Sans MS"/>
              </a:rPr>
              <a:t>c</a:t>
            </a:r>
            <a:r>
              <a:rPr sz="2400" spc="-15" dirty="0">
                <a:latin typeface="Comic Sans MS"/>
                <a:cs typeface="Comic Sans MS"/>
              </a:rPr>
              <a:t>y</a:t>
            </a:r>
            <a:r>
              <a:rPr sz="2400" spc="130" dirty="0">
                <a:latin typeface="Times New Roman"/>
                <a:cs typeface="Times New Roman"/>
              </a:rPr>
              <a:t> </a:t>
            </a:r>
            <a:r>
              <a:rPr sz="2400" dirty="0">
                <a:latin typeface="Comic Sans MS"/>
                <a:cs typeface="Comic Sans MS"/>
              </a:rPr>
              <a:t>or</a:t>
            </a:r>
            <a:r>
              <a:rPr sz="2400" spc="114" dirty="0">
                <a:latin typeface="Times New Roman"/>
                <a:cs typeface="Times New Roman"/>
              </a:rPr>
              <a:t> </a:t>
            </a:r>
            <a:r>
              <a:rPr sz="2400" spc="-25" dirty="0">
                <a:latin typeface="Comic Sans MS"/>
                <a:cs typeface="Comic Sans MS"/>
              </a:rPr>
              <a:t>c</a:t>
            </a:r>
            <a:r>
              <a:rPr sz="2400" dirty="0">
                <a:latin typeface="Comic Sans MS"/>
                <a:cs typeface="Comic Sans MS"/>
              </a:rPr>
              <a:t>ode</a:t>
            </a:r>
            <a:endParaRPr sz="2400">
              <a:latin typeface="Comic Sans MS"/>
              <a:cs typeface="Comic Sans MS"/>
            </a:endParaRPr>
          </a:p>
          <a:p>
            <a:pPr marL="755650" lvl="1" indent="-285750">
              <a:spcBef>
                <a:spcPts val="475"/>
              </a:spcBef>
              <a:buClr>
                <a:srgbClr val="000098"/>
              </a:buClr>
              <a:buFont typeface="Wingdings"/>
              <a:buChar char=""/>
              <a:tabLst>
                <a:tab pos="755650" algn="l"/>
              </a:tabLst>
            </a:pPr>
            <a:r>
              <a:rPr sz="2000" spc="-15" dirty="0">
                <a:latin typeface="Comic Sans MS"/>
                <a:cs typeface="Comic Sans MS"/>
              </a:rPr>
              <a:t>Time</a:t>
            </a:r>
            <a:r>
              <a:rPr sz="2000" spc="105" dirty="0">
                <a:latin typeface="Times New Roman"/>
                <a:cs typeface="Times New Roman"/>
              </a:rPr>
              <a:t> </a:t>
            </a:r>
            <a:r>
              <a:rPr sz="2000" spc="-10" dirty="0">
                <a:latin typeface="Comic Sans MS"/>
                <a:cs typeface="Comic Sans MS"/>
              </a:rPr>
              <a:t>Divis</a:t>
            </a:r>
            <a:r>
              <a:rPr sz="2000" spc="-25" dirty="0">
                <a:latin typeface="Comic Sans MS"/>
                <a:cs typeface="Comic Sans MS"/>
              </a:rPr>
              <a:t>i</a:t>
            </a:r>
            <a:r>
              <a:rPr sz="2000" spc="-10" dirty="0">
                <a:latin typeface="Comic Sans MS"/>
                <a:cs typeface="Comic Sans MS"/>
              </a:rPr>
              <a:t>on,</a:t>
            </a:r>
            <a:r>
              <a:rPr sz="2000" spc="110" dirty="0">
                <a:latin typeface="Times New Roman"/>
                <a:cs typeface="Times New Roman"/>
              </a:rPr>
              <a:t> </a:t>
            </a:r>
            <a:r>
              <a:rPr sz="2000" spc="-15" dirty="0">
                <a:latin typeface="Comic Sans MS"/>
                <a:cs typeface="Comic Sans MS"/>
              </a:rPr>
              <a:t>Frequ</a:t>
            </a:r>
            <a:r>
              <a:rPr sz="2000" spc="-25" dirty="0">
                <a:latin typeface="Comic Sans MS"/>
                <a:cs typeface="Comic Sans MS"/>
              </a:rPr>
              <a:t>e</a:t>
            </a:r>
            <a:r>
              <a:rPr sz="2000" spc="-20" dirty="0">
                <a:latin typeface="Comic Sans MS"/>
                <a:cs typeface="Comic Sans MS"/>
              </a:rPr>
              <a:t>nc</a:t>
            </a:r>
            <a:r>
              <a:rPr sz="2000" spc="-15" dirty="0">
                <a:latin typeface="Comic Sans MS"/>
                <a:cs typeface="Comic Sans MS"/>
              </a:rPr>
              <a:t>y</a:t>
            </a:r>
            <a:r>
              <a:rPr sz="2000" spc="120" dirty="0">
                <a:latin typeface="Times New Roman"/>
                <a:cs typeface="Times New Roman"/>
              </a:rPr>
              <a:t> </a:t>
            </a:r>
            <a:r>
              <a:rPr sz="2000" spc="-10" dirty="0">
                <a:latin typeface="Comic Sans MS"/>
                <a:cs typeface="Comic Sans MS"/>
              </a:rPr>
              <a:t>Divis</a:t>
            </a:r>
            <a:r>
              <a:rPr sz="2000" spc="-25" dirty="0">
                <a:latin typeface="Comic Sans MS"/>
                <a:cs typeface="Comic Sans MS"/>
              </a:rPr>
              <a:t>i</a:t>
            </a:r>
            <a:r>
              <a:rPr sz="2000" spc="-15" dirty="0">
                <a:latin typeface="Comic Sans MS"/>
                <a:cs typeface="Comic Sans MS"/>
              </a:rPr>
              <a:t>on</a:t>
            </a:r>
            <a:endParaRPr sz="2000">
              <a:latin typeface="Comic Sans MS"/>
              <a:cs typeface="Comic Sans MS"/>
            </a:endParaRPr>
          </a:p>
          <a:p>
            <a:pPr marL="355600" indent="-342900">
              <a:spcBef>
                <a:spcPts val="459"/>
              </a:spcBef>
              <a:buClr>
                <a:srgbClr val="000098"/>
              </a:buClr>
              <a:buSzPct val="72000"/>
              <a:buFont typeface="Wingdings"/>
              <a:buChar char=""/>
              <a:tabLst>
                <a:tab pos="355600" algn="l"/>
              </a:tabLst>
            </a:pPr>
            <a:r>
              <a:rPr sz="2500" spc="-60" dirty="0">
                <a:solidFill>
                  <a:srgbClr val="FF0000"/>
                </a:solidFill>
                <a:latin typeface="Comic Sans MS"/>
                <a:cs typeface="Comic Sans MS"/>
              </a:rPr>
              <a:t>rando</a:t>
            </a:r>
            <a:r>
              <a:rPr sz="2500" spc="-80" dirty="0">
                <a:solidFill>
                  <a:srgbClr val="FF0000"/>
                </a:solidFill>
                <a:latin typeface="Comic Sans MS"/>
                <a:cs typeface="Comic Sans MS"/>
              </a:rPr>
              <a:t>m</a:t>
            </a:r>
            <a:r>
              <a:rPr sz="2500" spc="100" dirty="0">
                <a:solidFill>
                  <a:srgbClr val="FF0000"/>
                </a:solidFill>
                <a:latin typeface="Times New Roman"/>
                <a:cs typeface="Times New Roman"/>
              </a:rPr>
              <a:t> </a:t>
            </a:r>
            <a:r>
              <a:rPr sz="2500" spc="-65" dirty="0">
                <a:solidFill>
                  <a:srgbClr val="FF0000"/>
                </a:solidFill>
                <a:latin typeface="Comic Sans MS"/>
                <a:cs typeface="Comic Sans MS"/>
              </a:rPr>
              <a:t>ac</a:t>
            </a:r>
            <a:r>
              <a:rPr sz="2500" spc="-75" dirty="0">
                <a:solidFill>
                  <a:srgbClr val="FF0000"/>
                </a:solidFill>
                <a:latin typeface="Comic Sans MS"/>
                <a:cs typeface="Comic Sans MS"/>
              </a:rPr>
              <a:t>c</a:t>
            </a:r>
            <a:r>
              <a:rPr sz="2500" spc="-65" dirty="0">
                <a:solidFill>
                  <a:srgbClr val="FF0000"/>
                </a:solidFill>
                <a:latin typeface="Comic Sans MS"/>
                <a:cs typeface="Comic Sans MS"/>
              </a:rPr>
              <a:t>ess</a:t>
            </a:r>
            <a:r>
              <a:rPr sz="2500" spc="85" dirty="0">
                <a:solidFill>
                  <a:srgbClr val="FF0000"/>
                </a:solidFill>
                <a:latin typeface="Times New Roman"/>
                <a:cs typeface="Times New Roman"/>
              </a:rPr>
              <a:t> </a:t>
            </a:r>
            <a:r>
              <a:rPr sz="2400" spc="-5" dirty="0">
                <a:latin typeface="Comic Sans MS"/>
                <a:cs typeface="Comic Sans MS"/>
              </a:rPr>
              <a:t>(dynamic)</a:t>
            </a:r>
            <a:r>
              <a:rPr sz="2400" spc="-10" dirty="0">
                <a:latin typeface="Comic Sans MS"/>
                <a:cs typeface="Comic Sans MS"/>
              </a:rPr>
              <a:t>,</a:t>
            </a:r>
            <a:endParaRPr sz="2400">
              <a:latin typeface="Comic Sans MS"/>
              <a:cs typeface="Comic Sans MS"/>
            </a:endParaRPr>
          </a:p>
          <a:p>
            <a:pPr marL="755650" lvl="1" indent="-285750">
              <a:spcBef>
                <a:spcPts val="475"/>
              </a:spcBef>
              <a:buClr>
                <a:srgbClr val="000098"/>
              </a:buClr>
              <a:buFont typeface="Wingdings"/>
              <a:buChar char=""/>
              <a:tabLst>
                <a:tab pos="755650" algn="l"/>
              </a:tabLst>
            </a:pPr>
            <a:r>
              <a:rPr sz="2000" spc="-20" dirty="0">
                <a:latin typeface="Comic Sans MS"/>
                <a:cs typeface="Comic Sans MS"/>
              </a:rPr>
              <a:t>ALOH</a:t>
            </a:r>
            <a:r>
              <a:rPr sz="2000" spc="-10" dirty="0">
                <a:latin typeface="Comic Sans MS"/>
                <a:cs typeface="Comic Sans MS"/>
              </a:rPr>
              <a:t>A,</a:t>
            </a:r>
            <a:r>
              <a:rPr sz="2000" spc="95" dirty="0">
                <a:latin typeface="Times New Roman"/>
                <a:cs typeface="Times New Roman"/>
              </a:rPr>
              <a:t> </a:t>
            </a:r>
            <a:r>
              <a:rPr sz="2000" spc="-10" dirty="0">
                <a:latin typeface="Comic Sans MS"/>
                <a:cs typeface="Comic Sans MS"/>
              </a:rPr>
              <a:t>S-</a:t>
            </a:r>
            <a:r>
              <a:rPr sz="2000" spc="-20" dirty="0">
                <a:latin typeface="Comic Sans MS"/>
                <a:cs typeface="Comic Sans MS"/>
              </a:rPr>
              <a:t>ALOH</a:t>
            </a:r>
            <a:r>
              <a:rPr sz="2000" spc="-10" dirty="0">
                <a:latin typeface="Comic Sans MS"/>
                <a:cs typeface="Comic Sans MS"/>
              </a:rPr>
              <a:t>A,</a:t>
            </a:r>
            <a:r>
              <a:rPr sz="2000" spc="105" dirty="0">
                <a:latin typeface="Times New Roman"/>
                <a:cs typeface="Times New Roman"/>
              </a:rPr>
              <a:t> </a:t>
            </a:r>
            <a:r>
              <a:rPr sz="2000" spc="-15" dirty="0">
                <a:latin typeface="Comic Sans MS"/>
                <a:cs typeface="Comic Sans MS"/>
              </a:rPr>
              <a:t>CSMA,</a:t>
            </a:r>
            <a:r>
              <a:rPr sz="2000" spc="90" dirty="0">
                <a:latin typeface="Times New Roman"/>
                <a:cs typeface="Times New Roman"/>
              </a:rPr>
              <a:t> </a:t>
            </a:r>
            <a:r>
              <a:rPr sz="2000" spc="-15" dirty="0">
                <a:latin typeface="Comic Sans MS"/>
                <a:cs typeface="Comic Sans MS"/>
              </a:rPr>
              <a:t>CSMA/CD</a:t>
            </a:r>
            <a:endParaRPr sz="2000">
              <a:latin typeface="Comic Sans MS"/>
              <a:cs typeface="Comic Sans MS"/>
            </a:endParaRPr>
          </a:p>
          <a:p>
            <a:pPr marL="755650" marR="5080" lvl="1" indent="-285750">
              <a:spcBef>
                <a:spcPts val="480"/>
              </a:spcBef>
              <a:buClr>
                <a:srgbClr val="000098"/>
              </a:buClr>
              <a:buFont typeface="Wingdings"/>
              <a:buChar char=""/>
              <a:tabLst>
                <a:tab pos="755650" algn="l"/>
              </a:tabLst>
            </a:pPr>
            <a:r>
              <a:rPr sz="2000" spc="-10" dirty="0">
                <a:latin typeface="Comic Sans MS"/>
                <a:cs typeface="Comic Sans MS"/>
              </a:rPr>
              <a:t>carri</a:t>
            </a:r>
            <a:r>
              <a:rPr sz="2000" spc="-30" dirty="0">
                <a:latin typeface="Comic Sans MS"/>
                <a:cs typeface="Comic Sans MS"/>
              </a:rPr>
              <a:t>e</a:t>
            </a:r>
            <a:r>
              <a:rPr sz="2000" spc="-10" dirty="0">
                <a:latin typeface="Comic Sans MS"/>
                <a:cs typeface="Comic Sans MS"/>
              </a:rPr>
              <a:t>r</a:t>
            </a:r>
            <a:r>
              <a:rPr sz="2000" spc="120" dirty="0">
                <a:latin typeface="Times New Roman"/>
                <a:cs typeface="Times New Roman"/>
              </a:rPr>
              <a:t> </a:t>
            </a:r>
            <a:r>
              <a:rPr sz="2000" spc="-15" dirty="0">
                <a:latin typeface="Comic Sans MS"/>
                <a:cs typeface="Comic Sans MS"/>
              </a:rPr>
              <a:t>sens</a:t>
            </a:r>
            <a:r>
              <a:rPr sz="2000" spc="-20" dirty="0">
                <a:latin typeface="Comic Sans MS"/>
                <a:cs typeface="Comic Sans MS"/>
              </a:rPr>
              <a:t>ing</a:t>
            </a:r>
            <a:r>
              <a:rPr sz="2000" spc="-10" dirty="0">
                <a:latin typeface="Comic Sans MS"/>
                <a:cs typeface="Comic Sans MS"/>
              </a:rPr>
              <a:t>:</a:t>
            </a:r>
            <a:r>
              <a:rPr sz="2000" spc="130" dirty="0">
                <a:latin typeface="Times New Roman"/>
                <a:cs typeface="Times New Roman"/>
              </a:rPr>
              <a:t> </a:t>
            </a:r>
            <a:r>
              <a:rPr sz="2000" spc="-15" dirty="0">
                <a:latin typeface="Comic Sans MS"/>
                <a:cs typeface="Comic Sans MS"/>
              </a:rPr>
              <a:t>ea</a:t>
            </a:r>
            <a:r>
              <a:rPr sz="2000" spc="-20" dirty="0">
                <a:latin typeface="Comic Sans MS"/>
                <a:cs typeface="Comic Sans MS"/>
              </a:rPr>
              <a:t>s</a:t>
            </a:r>
            <a:r>
              <a:rPr sz="2000" spc="-15" dirty="0">
                <a:latin typeface="Comic Sans MS"/>
                <a:cs typeface="Comic Sans MS"/>
              </a:rPr>
              <a:t>y</a:t>
            </a:r>
            <a:r>
              <a:rPr sz="2000" spc="110"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5" dirty="0">
                <a:latin typeface="Comic Sans MS"/>
                <a:cs typeface="Comic Sans MS"/>
              </a:rPr>
              <a:t>some</a:t>
            </a:r>
            <a:r>
              <a:rPr sz="2000" spc="95" dirty="0">
                <a:latin typeface="Times New Roman"/>
                <a:cs typeface="Times New Roman"/>
              </a:rPr>
              <a:t> </a:t>
            </a:r>
            <a:r>
              <a:rPr sz="2000" spc="-15" dirty="0">
                <a:latin typeface="Comic Sans MS"/>
                <a:cs typeface="Comic Sans MS"/>
              </a:rPr>
              <a:t>technologie</a:t>
            </a:r>
            <a:r>
              <a:rPr sz="2000" spc="-10" dirty="0">
                <a:latin typeface="Comic Sans MS"/>
                <a:cs typeface="Comic Sans MS"/>
              </a:rPr>
              <a:t>s</a:t>
            </a:r>
            <a:r>
              <a:rPr sz="2000" spc="120" dirty="0">
                <a:latin typeface="Times New Roman"/>
                <a:cs typeface="Times New Roman"/>
              </a:rPr>
              <a:t> </a:t>
            </a:r>
            <a:r>
              <a:rPr sz="2000" spc="-15" dirty="0">
                <a:latin typeface="Comic Sans MS"/>
                <a:cs typeface="Comic Sans MS"/>
              </a:rPr>
              <a:t>(wire)</a:t>
            </a:r>
            <a:r>
              <a:rPr sz="2000" spc="-10" dirty="0">
                <a:latin typeface="Comic Sans MS"/>
                <a:cs typeface="Comic Sans MS"/>
              </a:rPr>
              <a:t>,</a:t>
            </a:r>
            <a:r>
              <a:rPr sz="2000" spc="114" dirty="0">
                <a:latin typeface="Times New Roman"/>
                <a:cs typeface="Times New Roman"/>
              </a:rPr>
              <a:t> </a:t>
            </a:r>
            <a:r>
              <a:rPr sz="2000" spc="-15" dirty="0">
                <a:latin typeface="Comic Sans MS"/>
                <a:cs typeface="Comic Sans MS"/>
              </a:rPr>
              <a:t>hard</a:t>
            </a:r>
            <a:r>
              <a:rPr sz="2000" spc="95" dirty="0">
                <a:latin typeface="Times New Roman"/>
                <a:cs typeface="Times New Roman"/>
              </a:rPr>
              <a:t> </a:t>
            </a:r>
            <a:r>
              <a:rPr sz="2000" spc="-15" dirty="0">
                <a:latin typeface="Comic Sans MS"/>
                <a:cs typeface="Comic Sans MS"/>
              </a:rPr>
              <a:t>in</a:t>
            </a:r>
            <a:r>
              <a:rPr sz="2000" spc="-10" dirty="0">
                <a:latin typeface="Times New Roman"/>
                <a:cs typeface="Times New Roman"/>
              </a:rPr>
              <a:t> </a:t>
            </a:r>
            <a:r>
              <a:rPr sz="2000" spc="-15" dirty="0">
                <a:latin typeface="Comic Sans MS"/>
                <a:cs typeface="Comic Sans MS"/>
              </a:rPr>
              <a:t>others</a:t>
            </a:r>
            <a:r>
              <a:rPr sz="2000" spc="95" dirty="0">
                <a:latin typeface="Times New Roman"/>
                <a:cs typeface="Times New Roman"/>
              </a:rPr>
              <a:t> </a:t>
            </a:r>
            <a:r>
              <a:rPr sz="2000" spc="-15" dirty="0">
                <a:latin typeface="Comic Sans MS"/>
                <a:cs typeface="Comic Sans MS"/>
              </a:rPr>
              <a:t>(wireles</a:t>
            </a:r>
            <a:r>
              <a:rPr sz="2000" spc="-5" dirty="0">
                <a:latin typeface="Comic Sans MS"/>
                <a:cs typeface="Comic Sans MS"/>
              </a:rPr>
              <a:t>s</a:t>
            </a:r>
            <a:r>
              <a:rPr sz="2000" spc="-10" dirty="0">
                <a:latin typeface="Comic Sans MS"/>
                <a:cs typeface="Comic Sans MS"/>
              </a:rPr>
              <a:t>)</a:t>
            </a:r>
            <a:endParaRPr sz="2000">
              <a:latin typeface="Comic Sans MS"/>
              <a:cs typeface="Comic Sans MS"/>
            </a:endParaRPr>
          </a:p>
          <a:p>
            <a:pPr marL="755650" lvl="1" indent="-285750">
              <a:spcBef>
                <a:spcPts val="480"/>
              </a:spcBef>
              <a:buClr>
                <a:srgbClr val="000098"/>
              </a:buClr>
              <a:buFont typeface="Wingdings"/>
              <a:buChar char=""/>
              <a:tabLst>
                <a:tab pos="755650" algn="l"/>
              </a:tabLst>
            </a:pPr>
            <a:r>
              <a:rPr sz="2000" spc="-15" dirty="0">
                <a:latin typeface="Comic Sans MS"/>
                <a:cs typeface="Comic Sans MS"/>
              </a:rPr>
              <a:t>CSMA/CD</a:t>
            </a:r>
            <a:r>
              <a:rPr sz="2000" spc="80" dirty="0">
                <a:latin typeface="Times New Roman"/>
                <a:cs typeface="Times New Roman"/>
              </a:rPr>
              <a:t> </a:t>
            </a:r>
            <a:r>
              <a:rPr sz="2000" spc="-15" dirty="0">
                <a:latin typeface="Comic Sans MS"/>
                <a:cs typeface="Comic Sans MS"/>
              </a:rPr>
              <a:t>used</a:t>
            </a:r>
            <a:r>
              <a:rPr sz="2000" spc="105"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5" dirty="0">
                <a:latin typeface="Comic Sans MS"/>
                <a:cs typeface="Comic Sans MS"/>
              </a:rPr>
              <a:t>Ethern</a:t>
            </a:r>
            <a:r>
              <a:rPr sz="2000" spc="-30" dirty="0">
                <a:latin typeface="Comic Sans MS"/>
                <a:cs typeface="Comic Sans MS"/>
              </a:rPr>
              <a:t>e</a:t>
            </a:r>
            <a:r>
              <a:rPr sz="2000" spc="-10" dirty="0">
                <a:latin typeface="Comic Sans MS"/>
                <a:cs typeface="Comic Sans MS"/>
              </a:rPr>
              <a:t>t</a:t>
            </a:r>
            <a:endParaRPr sz="2000">
              <a:latin typeface="Comic Sans MS"/>
              <a:cs typeface="Comic Sans MS"/>
            </a:endParaRPr>
          </a:p>
          <a:p>
            <a:pPr marL="755650" lvl="1" indent="-285750">
              <a:spcBef>
                <a:spcPts val="480"/>
              </a:spcBef>
              <a:buClr>
                <a:srgbClr val="000098"/>
              </a:buClr>
              <a:buFont typeface="Wingdings"/>
              <a:buChar char=""/>
              <a:tabLst>
                <a:tab pos="755650" algn="l"/>
              </a:tabLst>
            </a:pPr>
            <a:r>
              <a:rPr sz="2000" spc="-15" dirty="0">
                <a:latin typeface="Comic Sans MS"/>
                <a:cs typeface="Comic Sans MS"/>
              </a:rPr>
              <a:t>CSMA/CA</a:t>
            </a:r>
            <a:r>
              <a:rPr sz="2000" spc="85" dirty="0">
                <a:latin typeface="Times New Roman"/>
                <a:cs typeface="Times New Roman"/>
              </a:rPr>
              <a:t> </a:t>
            </a:r>
            <a:r>
              <a:rPr sz="2000" spc="-15" dirty="0">
                <a:latin typeface="Comic Sans MS"/>
                <a:cs typeface="Comic Sans MS"/>
              </a:rPr>
              <a:t>used</a:t>
            </a:r>
            <a:r>
              <a:rPr sz="2000" spc="105" dirty="0">
                <a:latin typeface="Times New Roman"/>
                <a:cs typeface="Times New Roman"/>
              </a:rPr>
              <a:t> </a:t>
            </a:r>
            <a:r>
              <a:rPr sz="2000" spc="-15" dirty="0">
                <a:latin typeface="Comic Sans MS"/>
                <a:cs typeface="Comic Sans MS"/>
              </a:rPr>
              <a:t>in</a:t>
            </a:r>
            <a:r>
              <a:rPr sz="2000" spc="105" dirty="0">
                <a:latin typeface="Times New Roman"/>
                <a:cs typeface="Times New Roman"/>
              </a:rPr>
              <a:t> </a:t>
            </a:r>
            <a:r>
              <a:rPr sz="2000" spc="-15" dirty="0">
                <a:latin typeface="Comic Sans MS"/>
                <a:cs typeface="Comic Sans MS"/>
              </a:rPr>
              <a:t>802.11</a:t>
            </a:r>
            <a:endParaRPr sz="2000">
              <a:latin typeface="Comic Sans MS"/>
              <a:cs typeface="Comic Sans MS"/>
            </a:endParaRPr>
          </a:p>
          <a:p>
            <a:pPr marL="355600" indent="-342900">
              <a:spcBef>
                <a:spcPts val="459"/>
              </a:spcBef>
              <a:buClr>
                <a:srgbClr val="000098"/>
              </a:buClr>
              <a:buSzPct val="72000"/>
              <a:buFont typeface="Wingdings"/>
              <a:buChar char=""/>
              <a:tabLst>
                <a:tab pos="355600" algn="l"/>
              </a:tabLst>
            </a:pPr>
            <a:r>
              <a:rPr sz="2500" spc="-55" dirty="0">
                <a:solidFill>
                  <a:srgbClr val="FF0000"/>
                </a:solidFill>
                <a:latin typeface="Comic Sans MS"/>
                <a:cs typeface="Comic Sans MS"/>
              </a:rPr>
              <a:t>taking</a:t>
            </a:r>
            <a:r>
              <a:rPr sz="2500" spc="95" dirty="0">
                <a:solidFill>
                  <a:srgbClr val="FF0000"/>
                </a:solidFill>
                <a:latin typeface="Times New Roman"/>
                <a:cs typeface="Times New Roman"/>
              </a:rPr>
              <a:t> </a:t>
            </a:r>
            <a:r>
              <a:rPr sz="2500" spc="-55" dirty="0">
                <a:solidFill>
                  <a:srgbClr val="FF0000"/>
                </a:solidFill>
                <a:latin typeface="Comic Sans MS"/>
                <a:cs typeface="Comic Sans MS"/>
              </a:rPr>
              <a:t>turns</a:t>
            </a:r>
            <a:endParaRPr sz="2500">
              <a:latin typeface="Comic Sans MS"/>
              <a:cs typeface="Comic Sans MS"/>
            </a:endParaRPr>
          </a:p>
          <a:p>
            <a:pPr marL="755650" lvl="1" indent="-285750">
              <a:spcBef>
                <a:spcPts val="475"/>
              </a:spcBef>
              <a:buClr>
                <a:srgbClr val="000098"/>
              </a:buClr>
              <a:buFont typeface="Wingdings"/>
              <a:buChar char=""/>
              <a:tabLst>
                <a:tab pos="755650" algn="l"/>
              </a:tabLst>
            </a:pPr>
            <a:r>
              <a:rPr sz="2000" spc="-10" dirty="0">
                <a:latin typeface="Comic Sans MS"/>
                <a:cs typeface="Comic Sans MS"/>
              </a:rPr>
              <a:t>poll</a:t>
            </a:r>
            <a:r>
              <a:rPr sz="2000" spc="-20" dirty="0">
                <a:latin typeface="Comic Sans MS"/>
                <a:cs typeface="Comic Sans MS"/>
              </a:rPr>
              <a:t>in</a:t>
            </a:r>
            <a:r>
              <a:rPr sz="2000" spc="-15" dirty="0">
                <a:latin typeface="Comic Sans MS"/>
                <a:cs typeface="Comic Sans MS"/>
              </a:rPr>
              <a:t>g</a:t>
            </a:r>
            <a:r>
              <a:rPr sz="2000" spc="120" dirty="0">
                <a:latin typeface="Times New Roman"/>
                <a:cs typeface="Times New Roman"/>
              </a:rPr>
              <a:t> </a:t>
            </a:r>
            <a:r>
              <a:rPr sz="2000" spc="-15" dirty="0">
                <a:latin typeface="Comic Sans MS"/>
                <a:cs typeface="Comic Sans MS"/>
              </a:rPr>
              <a:t>fro</a:t>
            </a:r>
            <a:r>
              <a:rPr sz="2000" spc="-20" dirty="0">
                <a:latin typeface="Comic Sans MS"/>
                <a:cs typeface="Comic Sans MS"/>
              </a:rPr>
              <a:t>m</a:t>
            </a:r>
            <a:r>
              <a:rPr sz="2000" spc="100" dirty="0">
                <a:latin typeface="Times New Roman"/>
                <a:cs typeface="Times New Roman"/>
              </a:rPr>
              <a:t> </a:t>
            </a:r>
            <a:r>
              <a:rPr sz="2000" spc="-10" dirty="0">
                <a:latin typeface="Comic Sans MS"/>
                <a:cs typeface="Comic Sans MS"/>
              </a:rPr>
              <a:t>central</a:t>
            </a:r>
            <a:r>
              <a:rPr sz="2000" spc="100" dirty="0">
                <a:latin typeface="Times New Roman"/>
                <a:cs typeface="Times New Roman"/>
              </a:rPr>
              <a:t> </a:t>
            </a:r>
            <a:r>
              <a:rPr sz="2000" spc="-10" dirty="0">
                <a:latin typeface="Comic Sans MS"/>
                <a:cs typeface="Comic Sans MS"/>
              </a:rPr>
              <a:t>site,</a:t>
            </a:r>
            <a:r>
              <a:rPr sz="2000" spc="100" dirty="0">
                <a:latin typeface="Times New Roman"/>
                <a:cs typeface="Times New Roman"/>
              </a:rPr>
              <a:t> </a:t>
            </a:r>
            <a:r>
              <a:rPr sz="2000" spc="-20" dirty="0">
                <a:latin typeface="Comic Sans MS"/>
                <a:cs typeface="Comic Sans MS"/>
              </a:rPr>
              <a:t>toke</a:t>
            </a:r>
            <a:r>
              <a:rPr sz="2000" spc="-15" dirty="0">
                <a:latin typeface="Comic Sans MS"/>
                <a:cs typeface="Comic Sans MS"/>
              </a:rPr>
              <a:t>n</a:t>
            </a:r>
            <a:r>
              <a:rPr sz="2000" spc="95" dirty="0">
                <a:latin typeface="Times New Roman"/>
                <a:cs typeface="Times New Roman"/>
              </a:rPr>
              <a:t> </a:t>
            </a:r>
            <a:r>
              <a:rPr sz="2000" spc="-15" dirty="0">
                <a:latin typeface="Comic Sans MS"/>
                <a:cs typeface="Comic Sans MS"/>
              </a:rPr>
              <a:t>pas</a:t>
            </a:r>
            <a:r>
              <a:rPr sz="2000" spc="-20" dirty="0">
                <a:latin typeface="Comic Sans MS"/>
                <a:cs typeface="Comic Sans MS"/>
              </a:rPr>
              <a:t>s</a:t>
            </a:r>
            <a:r>
              <a:rPr sz="2000" spc="-15" dirty="0">
                <a:latin typeface="Comic Sans MS"/>
                <a:cs typeface="Comic Sans MS"/>
              </a:rPr>
              <a:t>ing</a:t>
            </a:r>
            <a:endParaRPr sz="2000">
              <a:latin typeface="Comic Sans MS"/>
              <a:cs typeface="Comic Sans MS"/>
            </a:endParaRPr>
          </a:p>
          <a:p>
            <a:pPr marL="755650" lvl="1" indent="-285750">
              <a:spcBef>
                <a:spcPts val="480"/>
              </a:spcBef>
              <a:buClr>
                <a:srgbClr val="000098"/>
              </a:buClr>
              <a:buFont typeface="Wingdings"/>
              <a:buChar char=""/>
              <a:tabLst>
                <a:tab pos="755650" algn="l"/>
              </a:tabLst>
            </a:pPr>
            <a:r>
              <a:rPr sz="2000" spc="-15" dirty="0">
                <a:latin typeface="Comic Sans MS"/>
                <a:cs typeface="Comic Sans MS"/>
              </a:rPr>
              <a:t>Bluetoot</a:t>
            </a:r>
            <a:r>
              <a:rPr sz="2000" spc="-10" dirty="0">
                <a:latin typeface="Comic Sans MS"/>
                <a:cs typeface="Comic Sans MS"/>
              </a:rPr>
              <a:t>h,</a:t>
            </a:r>
            <a:r>
              <a:rPr sz="2000" spc="95" dirty="0">
                <a:latin typeface="Times New Roman"/>
                <a:cs typeface="Times New Roman"/>
              </a:rPr>
              <a:t> </a:t>
            </a:r>
            <a:r>
              <a:rPr sz="2000" spc="-15" dirty="0">
                <a:latin typeface="Comic Sans MS"/>
                <a:cs typeface="Comic Sans MS"/>
              </a:rPr>
              <a:t>FDDI,</a:t>
            </a:r>
            <a:r>
              <a:rPr sz="2000" spc="80" dirty="0">
                <a:latin typeface="Times New Roman"/>
                <a:cs typeface="Times New Roman"/>
              </a:rPr>
              <a:t> </a:t>
            </a:r>
            <a:r>
              <a:rPr sz="2000" spc="-20" dirty="0">
                <a:latin typeface="Comic Sans MS"/>
                <a:cs typeface="Comic Sans MS"/>
              </a:rPr>
              <a:t>IBM</a:t>
            </a:r>
            <a:r>
              <a:rPr sz="2000" spc="95" dirty="0">
                <a:latin typeface="Times New Roman"/>
                <a:cs typeface="Times New Roman"/>
              </a:rPr>
              <a:t> </a:t>
            </a:r>
            <a:r>
              <a:rPr sz="2000" spc="-15" dirty="0">
                <a:latin typeface="Comic Sans MS"/>
                <a:cs typeface="Comic Sans MS"/>
              </a:rPr>
              <a:t>Token</a:t>
            </a:r>
            <a:r>
              <a:rPr sz="2000" spc="100" dirty="0">
                <a:latin typeface="Times New Roman"/>
                <a:cs typeface="Times New Roman"/>
              </a:rPr>
              <a:t> </a:t>
            </a:r>
            <a:r>
              <a:rPr sz="2000" spc="-15" dirty="0">
                <a:latin typeface="Comic Sans MS"/>
                <a:cs typeface="Comic Sans MS"/>
              </a:rPr>
              <a:t>Ring</a:t>
            </a:r>
            <a:endParaRPr sz="2000">
              <a:latin typeface="Comic Sans MS"/>
              <a:cs typeface="Comic Sans MS"/>
            </a:endParaRPr>
          </a:p>
        </p:txBody>
      </p:sp>
      <p:sp>
        <p:nvSpPr>
          <p:cNvPr id="6" name="Date Placeholder 5"/>
          <p:cNvSpPr>
            <a:spLocks noGrp="1"/>
          </p:cNvSpPr>
          <p:nvPr>
            <p:ph type="dt" sz="half" idx="10"/>
          </p:nvPr>
        </p:nvSpPr>
        <p:spPr/>
        <p:txBody>
          <a:bodyPr/>
          <a:lstStyle/>
          <a:p>
            <a:pPr>
              <a:defRPr/>
            </a:pPr>
            <a:fld id="{66C740F7-BDF5-492A-9443-513F05BE2422}" type="datetime1">
              <a:rPr lang="en-US" smtClean="0"/>
              <a:t>8/1/2022</a:t>
            </a:fld>
            <a:endParaRPr lang="en-US"/>
          </a:p>
        </p:txBody>
      </p:sp>
    </p:spTree>
    <p:extLst>
      <p:ext uri="{BB962C8B-B14F-4D97-AF65-F5344CB8AC3E}">
        <p14:creationId xmlns:p14="http://schemas.microsoft.com/office/powerpoint/2010/main" val="2471136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Link Layer</a:t>
            </a:r>
            <a:endParaRPr lang="en-US" dirty="0"/>
          </a:p>
        </p:txBody>
      </p:sp>
      <p:sp>
        <p:nvSpPr>
          <p:cNvPr id="8" name="Content Placeholder 7"/>
          <p:cNvSpPr>
            <a:spLocks noGrp="1"/>
          </p:cNvSpPr>
          <p:nvPr>
            <p:ph idx="1"/>
          </p:nvPr>
        </p:nvSpPr>
        <p:spPr/>
        <p:txBody>
          <a:bodyPr/>
          <a:lstStyle/>
          <a:p>
            <a:pPr marL="0" lvl="1" indent="0">
              <a:lnSpc>
                <a:spcPct val="150000"/>
              </a:lnSpc>
              <a:buNone/>
              <a:tabLst>
                <a:tab pos="502284" algn="l"/>
              </a:tabLst>
            </a:pPr>
            <a:r>
              <a:rPr lang="en-US" spc="-5" dirty="0">
                <a:solidFill>
                  <a:schemeClr val="bg1">
                    <a:lumMod val="75000"/>
                  </a:schemeClr>
                </a:solidFill>
                <a:latin typeface="Comic Sans MS"/>
                <a:cs typeface="Comic Sans MS"/>
              </a:rPr>
              <a:t>5.1 Introductio</a:t>
            </a:r>
            <a:r>
              <a:rPr lang="en-US" dirty="0">
                <a:solidFill>
                  <a:schemeClr val="bg1">
                    <a:lumMod val="75000"/>
                  </a:schemeClr>
                </a:solidFill>
                <a:latin typeface="Comic Sans MS"/>
                <a:cs typeface="Comic Sans MS"/>
              </a:rPr>
              <a:t>n</a:t>
            </a:r>
            <a:r>
              <a:rPr lang="en-US" spc="130"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and</a:t>
            </a:r>
            <a:r>
              <a:rPr lang="en-US" spc="110"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serv</a:t>
            </a:r>
            <a:r>
              <a:rPr lang="en-US" spc="-20" dirty="0">
                <a:solidFill>
                  <a:schemeClr val="bg1">
                    <a:lumMod val="75000"/>
                  </a:schemeClr>
                </a:solidFill>
                <a:latin typeface="Comic Sans MS"/>
                <a:cs typeface="Comic Sans MS"/>
              </a:rPr>
              <a:t>ices</a:t>
            </a:r>
            <a:endParaRPr lang="en-US" dirty="0">
              <a:solidFill>
                <a:schemeClr val="bg1">
                  <a:lumMod val="75000"/>
                </a:schemeClr>
              </a:solidFill>
              <a:latin typeface="Comic Sans MS"/>
              <a:cs typeface="Comic Sans MS"/>
            </a:endParaRPr>
          </a:p>
          <a:p>
            <a:pPr marL="0" marR="5080" lvl="1" indent="0">
              <a:lnSpc>
                <a:spcPct val="150000"/>
              </a:lnSpc>
              <a:buNone/>
              <a:tabLst>
                <a:tab pos="551180" algn="l"/>
              </a:tabLst>
            </a:pPr>
            <a:r>
              <a:rPr lang="en-US" dirty="0">
                <a:solidFill>
                  <a:schemeClr val="bg1">
                    <a:lumMod val="75000"/>
                  </a:schemeClr>
                </a:solidFill>
                <a:latin typeface="Comic Sans MS"/>
                <a:cs typeface="Comic Sans MS"/>
              </a:rPr>
              <a:t>5.2 Error</a:t>
            </a:r>
            <a:r>
              <a:rPr lang="en-US" spc="90" dirty="0">
                <a:solidFill>
                  <a:schemeClr val="bg1">
                    <a:lumMod val="75000"/>
                  </a:schemeClr>
                </a:solidFill>
                <a:latin typeface="Times New Roman"/>
                <a:cs typeface="Times New Roman"/>
              </a:rPr>
              <a:t> </a:t>
            </a:r>
            <a:r>
              <a:rPr lang="en-US" spc="-5" dirty="0">
                <a:solidFill>
                  <a:schemeClr val="bg1">
                    <a:lumMod val="75000"/>
                  </a:schemeClr>
                </a:solidFill>
                <a:latin typeface="Comic Sans MS"/>
                <a:cs typeface="Comic Sans MS"/>
              </a:rPr>
              <a:t>detec</a:t>
            </a:r>
            <a:r>
              <a:rPr lang="en-US" spc="-10" dirty="0">
                <a:solidFill>
                  <a:schemeClr val="bg1">
                    <a:lumMod val="75000"/>
                  </a:schemeClr>
                </a:solidFill>
                <a:latin typeface="Comic Sans MS"/>
                <a:cs typeface="Comic Sans MS"/>
              </a:rPr>
              <a:t>t</a:t>
            </a:r>
            <a:r>
              <a:rPr lang="en-US" spc="-5" dirty="0">
                <a:solidFill>
                  <a:schemeClr val="bg1">
                    <a:lumMod val="75000"/>
                  </a:schemeClr>
                </a:solidFill>
                <a:latin typeface="Comic Sans MS"/>
                <a:cs typeface="Comic Sans MS"/>
              </a:rPr>
              <a:t>io</a:t>
            </a:r>
            <a:r>
              <a:rPr lang="en-US" dirty="0">
                <a:solidFill>
                  <a:schemeClr val="bg1">
                    <a:lumMod val="75000"/>
                  </a:schemeClr>
                </a:solidFill>
                <a:latin typeface="Comic Sans MS"/>
                <a:cs typeface="Comic Sans MS"/>
              </a:rPr>
              <a:t>n</a:t>
            </a:r>
            <a:r>
              <a:rPr lang="en-US" spc="125"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and</a:t>
            </a:r>
            <a:r>
              <a:rPr lang="en-US" spc="110" dirty="0">
                <a:solidFill>
                  <a:schemeClr val="bg1">
                    <a:lumMod val="75000"/>
                  </a:schemeClr>
                </a:solidFill>
                <a:latin typeface="Times New Roman"/>
                <a:cs typeface="Times New Roman"/>
              </a:rPr>
              <a:t> </a:t>
            </a:r>
            <a:r>
              <a:rPr lang="en-US" spc="-15" dirty="0">
                <a:solidFill>
                  <a:schemeClr val="bg1">
                    <a:lumMod val="75000"/>
                  </a:schemeClr>
                </a:solidFill>
                <a:latin typeface="Comic Sans MS"/>
                <a:cs typeface="Comic Sans MS"/>
              </a:rPr>
              <a:t>c</a:t>
            </a:r>
            <a:r>
              <a:rPr lang="en-US" spc="-25" dirty="0">
                <a:solidFill>
                  <a:schemeClr val="bg1">
                    <a:lumMod val="75000"/>
                  </a:schemeClr>
                </a:solidFill>
                <a:latin typeface="Comic Sans MS"/>
                <a:cs typeface="Comic Sans MS"/>
              </a:rPr>
              <a:t>o</a:t>
            </a:r>
            <a:r>
              <a:rPr lang="en-US" spc="-5" dirty="0">
                <a:solidFill>
                  <a:schemeClr val="bg1">
                    <a:lumMod val="75000"/>
                  </a:schemeClr>
                </a:solidFill>
                <a:latin typeface="Comic Sans MS"/>
                <a:cs typeface="Comic Sans MS"/>
              </a:rPr>
              <a:t>rrectio</a:t>
            </a:r>
            <a:r>
              <a:rPr lang="en-US" dirty="0">
                <a:solidFill>
                  <a:schemeClr val="bg1">
                    <a:lumMod val="75000"/>
                  </a:schemeClr>
                </a:solidFill>
                <a:latin typeface="Comic Sans MS"/>
                <a:cs typeface="Comic Sans MS"/>
              </a:rPr>
              <a:t>n</a:t>
            </a:r>
            <a:r>
              <a:rPr lang="en-US" dirty="0">
                <a:solidFill>
                  <a:schemeClr val="bg1">
                    <a:lumMod val="75000"/>
                  </a:schemeClr>
                </a:solidFill>
                <a:latin typeface="Times New Roman"/>
                <a:cs typeface="Times New Roman"/>
              </a:rPr>
              <a:t> </a:t>
            </a:r>
          </a:p>
          <a:p>
            <a:pPr marL="0" marR="5080" lvl="1" indent="0">
              <a:lnSpc>
                <a:spcPct val="150000"/>
              </a:lnSpc>
              <a:buNone/>
              <a:tabLst>
                <a:tab pos="551180" algn="l"/>
              </a:tabLst>
            </a:pPr>
            <a:r>
              <a:rPr lang="en-US" spc="-5" dirty="0">
                <a:solidFill>
                  <a:schemeClr val="bg1">
                    <a:lumMod val="75000"/>
                  </a:schemeClr>
                </a:solidFill>
                <a:latin typeface="Comic Sans MS"/>
                <a:cs typeface="Comic Sans MS"/>
              </a:rPr>
              <a:t>5.3 Multipl</a:t>
            </a:r>
            <a:r>
              <a:rPr lang="en-US" dirty="0">
                <a:solidFill>
                  <a:schemeClr val="bg1">
                    <a:lumMod val="75000"/>
                  </a:schemeClr>
                </a:solidFill>
                <a:latin typeface="Comic Sans MS"/>
                <a:cs typeface="Comic Sans MS"/>
              </a:rPr>
              <a:t>e</a:t>
            </a:r>
            <a:r>
              <a:rPr lang="en-US" spc="140" dirty="0">
                <a:solidFill>
                  <a:schemeClr val="bg1">
                    <a:lumMod val="75000"/>
                  </a:schemeClr>
                </a:solidFill>
                <a:latin typeface="Times New Roman"/>
                <a:cs typeface="Times New Roman"/>
              </a:rPr>
              <a:t> </a:t>
            </a:r>
            <a:r>
              <a:rPr lang="en-US" spc="-15" dirty="0">
                <a:solidFill>
                  <a:schemeClr val="bg1">
                    <a:lumMod val="75000"/>
                  </a:schemeClr>
                </a:solidFill>
                <a:latin typeface="Comic Sans MS"/>
                <a:cs typeface="Comic Sans MS"/>
              </a:rPr>
              <a:t>access</a:t>
            </a:r>
            <a:r>
              <a:rPr lang="en-US" spc="105" dirty="0">
                <a:solidFill>
                  <a:schemeClr val="bg1">
                    <a:lumMod val="75000"/>
                  </a:schemeClr>
                </a:solidFill>
                <a:latin typeface="Times New Roman"/>
                <a:cs typeface="Times New Roman"/>
              </a:rPr>
              <a:t> </a:t>
            </a:r>
            <a:r>
              <a:rPr lang="en-US" dirty="0">
                <a:solidFill>
                  <a:schemeClr val="bg1">
                    <a:lumMod val="75000"/>
                  </a:schemeClr>
                </a:solidFill>
                <a:latin typeface="Comic Sans MS"/>
                <a:cs typeface="Comic Sans MS"/>
              </a:rPr>
              <a:t>prot</a:t>
            </a:r>
            <a:r>
              <a:rPr lang="en-US" spc="-15" dirty="0">
                <a:solidFill>
                  <a:schemeClr val="bg1">
                    <a:lumMod val="75000"/>
                  </a:schemeClr>
                </a:solidFill>
                <a:latin typeface="Comic Sans MS"/>
                <a:cs typeface="Comic Sans MS"/>
              </a:rPr>
              <a:t>ocols</a:t>
            </a:r>
            <a:endParaRPr lang="en-US" dirty="0">
              <a:solidFill>
                <a:schemeClr val="bg1">
                  <a:lumMod val="75000"/>
                </a:schemeClr>
              </a:solidFill>
              <a:latin typeface="Comic Sans MS"/>
              <a:cs typeface="Comic Sans MS"/>
            </a:endParaRPr>
          </a:p>
          <a:p>
            <a:pPr marL="12700" lvl="2" indent="0">
              <a:lnSpc>
                <a:spcPct val="150000"/>
              </a:lnSpc>
              <a:spcBef>
                <a:spcPts val="575"/>
              </a:spcBef>
              <a:buNone/>
              <a:tabLst>
                <a:tab pos="763905" algn="l"/>
              </a:tabLst>
            </a:pPr>
            <a:r>
              <a:rPr lang="en-US" sz="2800" dirty="0">
                <a:solidFill>
                  <a:srgbClr val="FF0000"/>
                </a:solidFill>
                <a:latin typeface="Comic Sans MS"/>
                <a:cs typeface="Comic Sans MS"/>
              </a:rPr>
              <a:t>5.4 Link</a:t>
            </a:r>
            <a:r>
              <a:rPr lang="en-US" sz="2800" spc="125" dirty="0">
                <a:solidFill>
                  <a:srgbClr val="FF0000"/>
                </a:solidFill>
                <a:latin typeface="Times New Roman"/>
                <a:cs typeface="Times New Roman"/>
              </a:rPr>
              <a:t> </a:t>
            </a:r>
            <a:r>
              <a:rPr lang="en-US" sz="2800" spc="-15" dirty="0">
                <a:solidFill>
                  <a:srgbClr val="FF0000"/>
                </a:solidFill>
                <a:latin typeface="Comic Sans MS"/>
                <a:cs typeface="Comic Sans MS"/>
              </a:rPr>
              <a:t>Layer</a:t>
            </a:r>
            <a:r>
              <a:rPr lang="en-US" sz="2800" spc="100" dirty="0">
                <a:solidFill>
                  <a:srgbClr val="FF0000"/>
                </a:solidFill>
                <a:latin typeface="Times New Roman"/>
                <a:cs typeface="Times New Roman"/>
              </a:rPr>
              <a:t> </a:t>
            </a:r>
            <a:r>
              <a:rPr lang="en-US" sz="2800" spc="-5" dirty="0">
                <a:solidFill>
                  <a:srgbClr val="FF0000"/>
                </a:solidFill>
                <a:latin typeface="Comic Sans MS"/>
                <a:cs typeface="Comic Sans MS"/>
              </a:rPr>
              <a:t>Addressin</a:t>
            </a:r>
            <a:r>
              <a:rPr lang="en-US" sz="2800" dirty="0">
                <a:solidFill>
                  <a:srgbClr val="FF0000"/>
                </a:solidFill>
                <a:latin typeface="Comic Sans MS"/>
                <a:cs typeface="Comic Sans MS"/>
              </a:rPr>
              <a:t>g</a:t>
            </a:r>
            <a:r>
              <a:rPr lang="en-US" sz="2800" spc="130" dirty="0">
                <a:solidFill>
                  <a:srgbClr val="FF0000"/>
                </a:solidFill>
                <a:latin typeface="Times New Roman"/>
                <a:cs typeface="Times New Roman"/>
              </a:rPr>
              <a:t> </a:t>
            </a:r>
            <a:r>
              <a:rPr lang="en-US" sz="2800" dirty="0">
                <a:solidFill>
                  <a:srgbClr val="FF0000"/>
                </a:solidFill>
                <a:latin typeface="Comic Sans MS"/>
                <a:cs typeface="Comic Sans MS"/>
              </a:rPr>
              <a:t>&amp;</a:t>
            </a:r>
            <a:r>
              <a:rPr lang="en-US" sz="2800" spc="114" dirty="0">
                <a:solidFill>
                  <a:srgbClr val="FF0000"/>
                </a:solidFill>
                <a:latin typeface="Times New Roman"/>
                <a:cs typeface="Times New Roman"/>
              </a:rPr>
              <a:t> </a:t>
            </a:r>
            <a:r>
              <a:rPr lang="en-US" sz="2800" spc="-5" dirty="0">
                <a:solidFill>
                  <a:srgbClr val="FF0000"/>
                </a:solidFill>
                <a:latin typeface="Comic Sans MS"/>
                <a:cs typeface="Comic Sans MS"/>
              </a:rPr>
              <a:t>ARP</a:t>
            </a:r>
            <a:endParaRPr lang="en-US" sz="2800" dirty="0">
              <a:solidFill>
                <a:srgbClr val="FF0000"/>
              </a:solidFill>
              <a:latin typeface="Comic Sans MS"/>
              <a:cs typeface="Comic Sans MS"/>
            </a:endParaRPr>
          </a:p>
          <a:p>
            <a:pPr marL="12700" lvl="2" indent="0">
              <a:lnSpc>
                <a:spcPct val="150000"/>
              </a:lnSpc>
              <a:spcBef>
                <a:spcPts val="575"/>
              </a:spcBef>
              <a:buNone/>
              <a:tabLst>
                <a:tab pos="813435" algn="l"/>
              </a:tabLst>
            </a:pPr>
            <a:r>
              <a:rPr lang="en-US" sz="2800" spc="-15" dirty="0">
                <a:latin typeface="Comic Sans MS"/>
                <a:cs typeface="Comic Sans MS"/>
              </a:rPr>
              <a:t>5.5 E</a:t>
            </a:r>
            <a:r>
              <a:rPr lang="en-US" sz="2800" spc="-25" dirty="0">
                <a:latin typeface="Comic Sans MS"/>
                <a:cs typeface="Comic Sans MS"/>
              </a:rPr>
              <a:t>t</a:t>
            </a:r>
            <a:r>
              <a:rPr lang="en-US" sz="2800" dirty="0">
                <a:latin typeface="Comic Sans MS"/>
                <a:cs typeface="Comic Sans MS"/>
              </a:rPr>
              <a:t>hernet</a:t>
            </a:r>
          </a:p>
          <a:p>
            <a:pPr>
              <a:lnSpc>
                <a:spcPct val="150000"/>
              </a:lnSpc>
            </a:pPr>
            <a:endParaRPr lang="en-US" dirty="0"/>
          </a:p>
        </p:txBody>
      </p:sp>
      <p:sp>
        <p:nvSpPr>
          <p:cNvPr id="5" name="Date Placeholder 4"/>
          <p:cNvSpPr>
            <a:spLocks noGrp="1"/>
          </p:cNvSpPr>
          <p:nvPr>
            <p:ph type="dt" sz="half" idx="10"/>
          </p:nvPr>
        </p:nvSpPr>
        <p:spPr/>
        <p:txBody>
          <a:bodyPr/>
          <a:lstStyle/>
          <a:p>
            <a:pPr>
              <a:defRPr/>
            </a:pPr>
            <a:fld id="{B2CA4ABF-D3E5-4AB9-9248-B544E5094B96}"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45</a:t>
            </a:fld>
            <a:endParaRPr lang="en-US"/>
          </a:p>
        </p:txBody>
      </p:sp>
    </p:spTree>
    <p:extLst>
      <p:ext uri="{BB962C8B-B14F-4D97-AF65-F5344CB8AC3E}">
        <p14:creationId xmlns:p14="http://schemas.microsoft.com/office/powerpoint/2010/main" val="340153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MAC Addresses and ARP</a:t>
            </a:r>
            <a:endParaRPr lang="en-US" dirty="0"/>
          </a:p>
        </p:txBody>
      </p:sp>
      <p:sp>
        <p:nvSpPr>
          <p:cNvPr id="3" name="object 3"/>
          <p:cNvSpPr txBox="1">
            <a:spLocks noGrp="1"/>
          </p:cNvSpPr>
          <p:nvPr>
            <p:ph type="body" idx="1"/>
          </p:nvPr>
        </p:nvSpPr>
        <p:spPr/>
        <p:txBody>
          <a:bodyPr/>
          <a:lstStyle/>
          <a:p>
            <a:r>
              <a:rPr lang="en-US"/>
              <a:t>32-bit IP address:</a:t>
            </a:r>
          </a:p>
          <a:p>
            <a:pPr lvl="1"/>
            <a:r>
              <a:rPr lang="en-US"/>
              <a:t>network-layer address</a:t>
            </a:r>
          </a:p>
          <a:p>
            <a:pPr lvl="1"/>
            <a:r>
              <a:rPr lang="en-US"/>
              <a:t>used to get datagram to destination IP subnet</a:t>
            </a:r>
          </a:p>
          <a:p>
            <a:r>
              <a:rPr lang="en-US"/>
              <a:t>MAC (or LAN or physical or Ethernet) address:</a:t>
            </a:r>
          </a:p>
          <a:p>
            <a:pPr lvl="1"/>
            <a:r>
              <a:rPr lang="en-US"/>
              <a:t>function: get frame from one interface to another</a:t>
            </a:r>
          </a:p>
          <a:p>
            <a:r>
              <a:rPr lang="en-US"/>
              <a:t>physically-connected interface (same network)</a:t>
            </a:r>
          </a:p>
          <a:p>
            <a:pPr lvl="1"/>
            <a:r>
              <a:rPr lang="en-US"/>
              <a:t>48 bit MAC address (for most LANs)</a:t>
            </a:r>
          </a:p>
          <a:p>
            <a:pPr lvl="2"/>
            <a:r>
              <a:rPr lang="en-US"/>
              <a:t>burned in NIC ROM, also sometimes software settable</a:t>
            </a:r>
          </a:p>
        </p:txBody>
      </p:sp>
      <p:sp>
        <p:nvSpPr>
          <p:cNvPr id="4" name="Date Placeholder 3"/>
          <p:cNvSpPr>
            <a:spLocks noGrp="1"/>
          </p:cNvSpPr>
          <p:nvPr>
            <p:ph type="dt" sz="half" idx="10"/>
          </p:nvPr>
        </p:nvSpPr>
        <p:spPr/>
        <p:txBody>
          <a:bodyPr/>
          <a:lstStyle/>
          <a:p>
            <a:pPr>
              <a:defRPr/>
            </a:pPr>
            <a:fld id="{640EAC67-04C1-42C2-AE45-D6BCEFA35D5E}" type="datetime1">
              <a:rPr lang="en-US" smtClean="0"/>
              <a:t>8/1/2022</a:t>
            </a:fld>
            <a:endParaRPr lang="en-US"/>
          </a:p>
        </p:txBody>
      </p:sp>
      <p:sp>
        <p:nvSpPr>
          <p:cNvPr id="5" name="Slide Number Placeholder 4"/>
          <p:cNvSpPr>
            <a:spLocks noGrp="1"/>
          </p:cNvSpPr>
          <p:nvPr>
            <p:ph type="sldNum" sz="quarter" idx="12"/>
          </p:nvPr>
        </p:nvSpPr>
        <p:spPr/>
        <p:txBody>
          <a:bodyPr/>
          <a:lstStyle/>
          <a:p>
            <a:pPr>
              <a:defRPr/>
            </a:pPr>
            <a:fld id="{E4C85445-B2EB-477F-BE91-EE4EE8348091}" type="slidenum">
              <a:rPr lang="en-US" smtClean="0"/>
              <a:pPr>
                <a:defRPr/>
              </a:pPr>
              <a:t>46</a:t>
            </a:fld>
            <a:endParaRPr lang="en-US"/>
          </a:p>
        </p:txBody>
      </p:sp>
    </p:spTree>
    <p:extLst>
      <p:ext uri="{BB962C8B-B14F-4D97-AF65-F5344CB8AC3E}">
        <p14:creationId xmlns:p14="http://schemas.microsoft.com/office/powerpoint/2010/main" val="1337889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LAN Addresses and ARP</a:t>
            </a:r>
            <a:endParaRPr lang="en-US" dirty="0"/>
          </a:p>
        </p:txBody>
      </p:sp>
      <p:sp>
        <p:nvSpPr>
          <p:cNvPr id="3" name="object 3"/>
          <p:cNvSpPr txBox="1"/>
          <p:nvPr/>
        </p:nvSpPr>
        <p:spPr>
          <a:xfrm>
            <a:off x="2369562" y="1400545"/>
            <a:ext cx="5449570" cy="307777"/>
          </a:xfrm>
          <a:prstGeom prst="rect">
            <a:avLst/>
          </a:prstGeom>
        </p:spPr>
        <p:txBody>
          <a:bodyPr vert="horz" wrap="square" lIns="0" tIns="0" rIns="0" bIns="0" rtlCol="0">
            <a:spAutoFit/>
          </a:bodyPr>
          <a:lstStyle/>
          <a:p>
            <a:pPr marL="12700"/>
            <a:r>
              <a:rPr sz="2000" spc="-15" dirty="0">
                <a:solidFill>
                  <a:srgbClr val="FF0000"/>
                </a:solidFill>
                <a:latin typeface="Comic Sans MS"/>
                <a:cs typeface="Comic Sans MS"/>
              </a:rPr>
              <a:t>Each</a:t>
            </a:r>
            <a:r>
              <a:rPr sz="2000" spc="95" dirty="0">
                <a:solidFill>
                  <a:srgbClr val="FF0000"/>
                </a:solidFill>
                <a:latin typeface="Times New Roman"/>
                <a:cs typeface="Times New Roman"/>
              </a:rPr>
              <a:t> </a:t>
            </a:r>
            <a:r>
              <a:rPr sz="2000" spc="-15" dirty="0">
                <a:solidFill>
                  <a:srgbClr val="FF0000"/>
                </a:solidFill>
                <a:latin typeface="Comic Sans MS"/>
                <a:cs typeface="Comic Sans MS"/>
              </a:rPr>
              <a:t>adapter</a:t>
            </a:r>
            <a:r>
              <a:rPr sz="2000" spc="100" dirty="0">
                <a:solidFill>
                  <a:srgbClr val="FF0000"/>
                </a:solidFill>
                <a:latin typeface="Times New Roman"/>
                <a:cs typeface="Times New Roman"/>
              </a:rPr>
              <a:t> </a:t>
            </a:r>
            <a:r>
              <a:rPr sz="2000" spc="-15" dirty="0">
                <a:solidFill>
                  <a:srgbClr val="FF0000"/>
                </a:solidFill>
                <a:latin typeface="Comic Sans MS"/>
                <a:cs typeface="Comic Sans MS"/>
              </a:rPr>
              <a:t>on</a:t>
            </a:r>
            <a:r>
              <a:rPr sz="2000" spc="100" dirty="0">
                <a:solidFill>
                  <a:srgbClr val="FF0000"/>
                </a:solidFill>
                <a:latin typeface="Times New Roman"/>
                <a:cs typeface="Times New Roman"/>
              </a:rPr>
              <a:t> </a:t>
            </a:r>
            <a:r>
              <a:rPr sz="2000" spc="-15" dirty="0">
                <a:solidFill>
                  <a:srgbClr val="FF0000"/>
                </a:solidFill>
                <a:latin typeface="Comic Sans MS"/>
                <a:cs typeface="Comic Sans MS"/>
              </a:rPr>
              <a:t>LAN</a:t>
            </a:r>
            <a:r>
              <a:rPr sz="2000" spc="105" dirty="0">
                <a:solidFill>
                  <a:srgbClr val="FF0000"/>
                </a:solidFill>
                <a:latin typeface="Times New Roman"/>
                <a:cs typeface="Times New Roman"/>
              </a:rPr>
              <a:t> </a:t>
            </a:r>
            <a:r>
              <a:rPr sz="2000" spc="-15" dirty="0">
                <a:solidFill>
                  <a:srgbClr val="FF0000"/>
                </a:solidFill>
                <a:latin typeface="Comic Sans MS"/>
                <a:cs typeface="Comic Sans MS"/>
              </a:rPr>
              <a:t>has</a:t>
            </a:r>
            <a:r>
              <a:rPr sz="2000" spc="95" dirty="0">
                <a:solidFill>
                  <a:srgbClr val="FF0000"/>
                </a:solidFill>
                <a:latin typeface="Times New Roman"/>
                <a:cs typeface="Times New Roman"/>
              </a:rPr>
              <a:t> </a:t>
            </a:r>
            <a:r>
              <a:rPr sz="2000" spc="-10" dirty="0">
                <a:solidFill>
                  <a:srgbClr val="FF0000"/>
                </a:solidFill>
                <a:latin typeface="Comic Sans MS"/>
                <a:cs typeface="Comic Sans MS"/>
              </a:rPr>
              <a:t>unique</a:t>
            </a:r>
            <a:r>
              <a:rPr sz="2000" spc="105" dirty="0">
                <a:solidFill>
                  <a:srgbClr val="FF0000"/>
                </a:solidFill>
                <a:latin typeface="Times New Roman"/>
                <a:cs typeface="Times New Roman"/>
              </a:rPr>
              <a:t> </a:t>
            </a:r>
            <a:r>
              <a:rPr sz="2000" spc="-15" dirty="0">
                <a:solidFill>
                  <a:srgbClr val="FF0000"/>
                </a:solidFill>
                <a:latin typeface="Comic Sans MS"/>
                <a:cs typeface="Comic Sans MS"/>
              </a:rPr>
              <a:t>LAN</a:t>
            </a:r>
            <a:r>
              <a:rPr sz="2000" spc="105" dirty="0">
                <a:solidFill>
                  <a:srgbClr val="FF0000"/>
                </a:solidFill>
                <a:latin typeface="Times New Roman"/>
                <a:cs typeface="Times New Roman"/>
              </a:rPr>
              <a:t> </a:t>
            </a:r>
            <a:r>
              <a:rPr sz="2000" spc="-15" dirty="0">
                <a:solidFill>
                  <a:srgbClr val="FF0000"/>
                </a:solidFill>
                <a:latin typeface="Comic Sans MS"/>
                <a:cs typeface="Comic Sans MS"/>
              </a:rPr>
              <a:t>address</a:t>
            </a:r>
            <a:endParaRPr sz="2000">
              <a:latin typeface="Comic Sans MS"/>
              <a:cs typeface="Comic Sans MS"/>
            </a:endParaRPr>
          </a:p>
        </p:txBody>
      </p:sp>
      <p:sp>
        <p:nvSpPr>
          <p:cNvPr id="4" name="object 4"/>
          <p:cNvSpPr txBox="1"/>
          <p:nvPr/>
        </p:nvSpPr>
        <p:spPr>
          <a:xfrm>
            <a:off x="7834128" y="2560383"/>
            <a:ext cx="2204085" cy="553998"/>
          </a:xfrm>
          <a:prstGeom prst="rect">
            <a:avLst/>
          </a:prstGeom>
        </p:spPr>
        <p:txBody>
          <a:bodyPr vert="horz" wrap="square" lIns="0" tIns="0" rIns="0" bIns="0" rtlCol="0">
            <a:spAutoFit/>
          </a:bodyPr>
          <a:lstStyle/>
          <a:p>
            <a:pPr marL="12700" marR="5080"/>
            <a:r>
              <a:rPr spc="-5" dirty="0">
                <a:solidFill>
                  <a:srgbClr val="FF0000"/>
                </a:solidFill>
                <a:latin typeface="Comic Sans MS"/>
                <a:cs typeface="Comic Sans MS"/>
              </a:rPr>
              <a:t>Broadcas</a:t>
            </a:r>
            <a:r>
              <a:rPr dirty="0">
                <a:solidFill>
                  <a:srgbClr val="FF0000"/>
                </a:solidFill>
                <a:latin typeface="Comic Sans MS"/>
                <a:cs typeface="Comic Sans MS"/>
              </a:rPr>
              <a:t>t</a:t>
            </a:r>
            <a:r>
              <a:rPr spc="110" dirty="0">
                <a:solidFill>
                  <a:srgbClr val="FF0000"/>
                </a:solidFill>
                <a:latin typeface="Times New Roman"/>
                <a:cs typeface="Times New Roman"/>
              </a:rPr>
              <a:t> </a:t>
            </a:r>
            <a:r>
              <a:rPr dirty="0">
                <a:solidFill>
                  <a:srgbClr val="FF0000"/>
                </a:solidFill>
                <a:latin typeface="Comic Sans MS"/>
                <a:cs typeface="Comic Sans MS"/>
              </a:rPr>
              <a:t>address</a:t>
            </a:r>
            <a:r>
              <a:rPr spc="90" dirty="0">
                <a:solidFill>
                  <a:srgbClr val="FF0000"/>
                </a:solidFill>
                <a:latin typeface="Times New Roman"/>
                <a:cs typeface="Times New Roman"/>
              </a:rPr>
              <a:t> </a:t>
            </a:r>
            <a:r>
              <a:rPr dirty="0">
                <a:solidFill>
                  <a:srgbClr val="FF0000"/>
                </a:solidFill>
                <a:latin typeface="Comic Sans MS"/>
                <a:cs typeface="Comic Sans MS"/>
              </a:rPr>
              <a:t>=</a:t>
            </a:r>
            <a:r>
              <a:rPr dirty="0">
                <a:solidFill>
                  <a:srgbClr val="FF0000"/>
                </a:solidFill>
                <a:latin typeface="Times New Roman"/>
                <a:cs typeface="Times New Roman"/>
              </a:rPr>
              <a:t> </a:t>
            </a:r>
            <a:r>
              <a:rPr spc="-20" dirty="0">
                <a:solidFill>
                  <a:srgbClr val="FF0000"/>
                </a:solidFill>
                <a:latin typeface="Comic Sans MS"/>
                <a:cs typeface="Comic Sans MS"/>
              </a:rPr>
              <a:t>FF</a:t>
            </a:r>
            <a:r>
              <a:rPr spc="-10" dirty="0">
                <a:solidFill>
                  <a:srgbClr val="FF0000"/>
                </a:solidFill>
                <a:latin typeface="Comic Sans MS"/>
                <a:cs typeface="Comic Sans MS"/>
              </a:rPr>
              <a:t>-</a:t>
            </a:r>
            <a:r>
              <a:rPr spc="-20" dirty="0">
                <a:solidFill>
                  <a:srgbClr val="FF0000"/>
                </a:solidFill>
                <a:latin typeface="Comic Sans MS"/>
                <a:cs typeface="Comic Sans MS"/>
              </a:rPr>
              <a:t>FF</a:t>
            </a:r>
            <a:r>
              <a:rPr spc="-10" dirty="0">
                <a:solidFill>
                  <a:srgbClr val="FF0000"/>
                </a:solidFill>
                <a:latin typeface="Comic Sans MS"/>
                <a:cs typeface="Comic Sans MS"/>
              </a:rPr>
              <a:t>-</a:t>
            </a:r>
            <a:r>
              <a:rPr spc="-25" dirty="0">
                <a:solidFill>
                  <a:srgbClr val="FF0000"/>
                </a:solidFill>
                <a:latin typeface="Comic Sans MS"/>
                <a:cs typeface="Comic Sans MS"/>
              </a:rPr>
              <a:t>F</a:t>
            </a:r>
            <a:r>
              <a:rPr spc="-20" dirty="0">
                <a:solidFill>
                  <a:srgbClr val="FF0000"/>
                </a:solidFill>
                <a:latin typeface="Comic Sans MS"/>
                <a:cs typeface="Comic Sans MS"/>
              </a:rPr>
              <a:t>F</a:t>
            </a:r>
            <a:r>
              <a:rPr spc="-10" dirty="0">
                <a:solidFill>
                  <a:srgbClr val="FF0000"/>
                </a:solidFill>
                <a:latin typeface="Comic Sans MS"/>
                <a:cs typeface="Comic Sans MS"/>
              </a:rPr>
              <a:t>-</a:t>
            </a:r>
            <a:r>
              <a:rPr spc="-25" dirty="0">
                <a:solidFill>
                  <a:srgbClr val="FF0000"/>
                </a:solidFill>
                <a:latin typeface="Comic Sans MS"/>
                <a:cs typeface="Comic Sans MS"/>
              </a:rPr>
              <a:t>FF</a:t>
            </a:r>
            <a:r>
              <a:rPr spc="-10" dirty="0">
                <a:solidFill>
                  <a:srgbClr val="FF0000"/>
                </a:solidFill>
                <a:latin typeface="Comic Sans MS"/>
                <a:cs typeface="Comic Sans MS"/>
              </a:rPr>
              <a:t>-</a:t>
            </a:r>
            <a:r>
              <a:rPr spc="-25" dirty="0">
                <a:solidFill>
                  <a:srgbClr val="FF0000"/>
                </a:solidFill>
                <a:latin typeface="Comic Sans MS"/>
                <a:cs typeface="Comic Sans MS"/>
              </a:rPr>
              <a:t>F</a:t>
            </a:r>
            <a:r>
              <a:rPr spc="-10" dirty="0">
                <a:solidFill>
                  <a:srgbClr val="FF0000"/>
                </a:solidFill>
                <a:latin typeface="Comic Sans MS"/>
                <a:cs typeface="Comic Sans MS"/>
              </a:rPr>
              <a:t>F-</a:t>
            </a:r>
            <a:r>
              <a:rPr spc="-25" dirty="0">
                <a:solidFill>
                  <a:srgbClr val="FF0000"/>
                </a:solidFill>
                <a:latin typeface="Comic Sans MS"/>
                <a:cs typeface="Comic Sans MS"/>
              </a:rPr>
              <a:t>FF</a:t>
            </a:r>
            <a:endParaRPr>
              <a:latin typeface="Comic Sans MS"/>
              <a:cs typeface="Comic Sans MS"/>
            </a:endParaRPr>
          </a:p>
        </p:txBody>
      </p:sp>
      <p:sp>
        <p:nvSpPr>
          <p:cNvPr id="5" name="object 5"/>
          <p:cNvSpPr/>
          <p:nvPr/>
        </p:nvSpPr>
        <p:spPr>
          <a:xfrm>
            <a:off x="8166111" y="3989391"/>
            <a:ext cx="269875" cy="205104"/>
          </a:xfrm>
          <a:custGeom>
            <a:avLst/>
            <a:gdLst/>
            <a:ahLst/>
            <a:cxnLst/>
            <a:rect l="l" t="t" r="r" b="b"/>
            <a:pathLst>
              <a:path w="269875" h="205104">
                <a:moveTo>
                  <a:pt x="0" y="204787"/>
                </a:moveTo>
                <a:lnTo>
                  <a:pt x="269867" y="204787"/>
                </a:lnTo>
                <a:lnTo>
                  <a:pt x="269867" y="0"/>
                </a:lnTo>
                <a:lnTo>
                  <a:pt x="0" y="0"/>
                </a:lnTo>
                <a:lnTo>
                  <a:pt x="0" y="204787"/>
                </a:lnTo>
                <a:close/>
              </a:path>
            </a:pathLst>
          </a:custGeom>
          <a:solidFill>
            <a:srgbClr val="00CC98"/>
          </a:solidFill>
        </p:spPr>
        <p:txBody>
          <a:bodyPr wrap="square" lIns="0" tIns="0" rIns="0" bIns="0" rtlCol="0"/>
          <a:lstStyle/>
          <a:p>
            <a:endParaRPr/>
          </a:p>
        </p:txBody>
      </p:sp>
      <p:sp>
        <p:nvSpPr>
          <p:cNvPr id="6" name="object 6"/>
          <p:cNvSpPr/>
          <p:nvPr/>
        </p:nvSpPr>
        <p:spPr>
          <a:xfrm>
            <a:off x="8166111" y="3989391"/>
            <a:ext cx="269875" cy="205104"/>
          </a:xfrm>
          <a:custGeom>
            <a:avLst/>
            <a:gdLst/>
            <a:ahLst/>
            <a:cxnLst/>
            <a:rect l="l" t="t" r="r" b="b"/>
            <a:pathLst>
              <a:path w="269875" h="205104">
                <a:moveTo>
                  <a:pt x="0" y="204787"/>
                </a:moveTo>
                <a:lnTo>
                  <a:pt x="269867" y="204787"/>
                </a:lnTo>
                <a:lnTo>
                  <a:pt x="269867" y="0"/>
                </a:lnTo>
                <a:lnTo>
                  <a:pt x="0" y="0"/>
                </a:lnTo>
                <a:lnTo>
                  <a:pt x="0" y="204787"/>
                </a:lnTo>
                <a:close/>
              </a:path>
            </a:pathLst>
          </a:custGeom>
          <a:ln w="9524">
            <a:solidFill>
              <a:srgbClr val="000000"/>
            </a:solidFill>
          </a:ln>
        </p:spPr>
        <p:txBody>
          <a:bodyPr wrap="square" lIns="0" tIns="0" rIns="0" bIns="0" rtlCol="0"/>
          <a:lstStyle/>
          <a:p>
            <a:endParaRPr/>
          </a:p>
        </p:txBody>
      </p:sp>
      <p:sp>
        <p:nvSpPr>
          <p:cNvPr id="7" name="object 7"/>
          <p:cNvSpPr txBox="1"/>
          <p:nvPr/>
        </p:nvSpPr>
        <p:spPr>
          <a:xfrm>
            <a:off x="8466080" y="3965513"/>
            <a:ext cx="1043305" cy="276999"/>
          </a:xfrm>
          <a:prstGeom prst="rect">
            <a:avLst/>
          </a:prstGeom>
        </p:spPr>
        <p:txBody>
          <a:bodyPr vert="horz" wrap="square" lIns="0" tIns="0" rIns="0" bIns="0" rtlCol="0">
            <a:spAutoFit/>
          </a:bodyPr>
          <a:lstStyle/>
          <a:p>
            <a:pPr marL="12700"/>
            <a:r>
              <a:rPr dirty="0">
                <a:solidFill>
                  <a:srgbClr val="FF0000"/>
                </a:solidFill>
                <a:latin typeface="Comic Sans MS"/>
                <a:cs typeface="Comic Sans MS"/>
              </a:rPr>
              <a:t>=</a:t>
            </a:r>
            <a:r>
              <a:rPr spc="85" dirty="0">
                <a:solidFill>
                  <a:srgbClr val="FF0000"/>
                </a:solidFill>
                <a:latin typeface="Times New Roman"/>
                <a:cs typeface="Times New Roman"/>
              </a:rPr>
              <a:t> </a:t>
            </a:r>
            <a:r>
              <a:rPr spc="-10" dirty="0">
                <a:solidFill>
                  <a:srgbClr val="FF0000"/>
                </a:solidFill>
                <a:latin typeface="Comic Sans MS"/>
                <a:cs typeface="Comic Sans MS"/>
              </a:rPr>
              <a:t>adapt</a:t>
            </a:r>
            <a:r>
              <a:rPr spc="-20" dirty="0">
                <a:solidFill>
                  <a:srgbClr val="FF0000"/>
                </a:solidFill>
                <a:latin typeface="Comic Sans MS"/>
                <a:cs typeface="Comic Sans MS"/>
              </a:rPr>
              <a:t>e</a:t>
            </a:r>
            <a:r>
              <a:rPr dirty="0">
                <a:solidFill>
                  <a:srgbClr val="FF0000"/>
                </a:solidFill>
                <a:latin typeface="Comic Sans MS"/>
                <a:cs typeface="Comic Sans MS"/>
              </a:rPr>
              <a:t>r</a:t>
            </a:r>
            <a:endParaRPr>
              <a:latin typeface="Comic Sans MS"/>
              <a:cs typeface="Comic Sans MS"/>
            </a:endParaRPr>
          </a:p>
        </p:txBody>
      </p:sp>
      <p:sp>
        <p:nvSpPr>
          <p:cNvPr id="8" name="object 8"/>
          <p:cNvSpPr/>
          <p:nvPr/>
        </p:nvSpPr>
        <p:spPr>
          <a:xfrm>
            <a:off x="4490965" y="2057309"/>
            <a:ext cx="601602" cy="51608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703404" y="3273102"/>
            <a:ext cx="1990725" cy="2014220"/>
          </a:xfrm>
          <a:custGeom>
            <a:avLst/>
            <a:gdLst/>
            <a:ahLst/>
            <a:cxnLst/>
            <a:rect l="l" t="t" r="r" b="b"/>
            <a:pathLst>
              <a:path w="1990725" h="2014220">
                <a:moveTo>
                  <a:pt x="1931853" y="1378627"/>
                </a:moveTo>
                <a:lnTo>
                  <a:pt x="237225" y="1378627"/>
                </a:lnTo>
                <a:lnTo>
                  <a:pt x="255630" y="1379703"/>
                </a:lnTo>
                <a:lnTo>
                  <a:pt x="274907" y="1382150"/>
                </a:lnTo>
                <a:lnTo>
                  <a:pt x="316178" y="1392338"/>
                </a:lnTo>
                <a:lnTo>
                  <a:pt x="361235" y="1411541"/>
                </a:lnTo>
                <a:lnTo>
                  <a:pt x="411831" y="1440493"/>
                </a:lnTo>
                <a:lnTo>
                  <a:pt x="468679" y="1477155"/>
                </a:lnTo>
                <a:lnTo>
                  <a:pt x="530524" y="1519734"/>
                </a:lnTo>
                <a:lnTo>
                  <a:pt x="562929" y="1542682"/>
                </a:lnTo>
                <a:lnTo>
                  <a:pt x="698770" y="1640308"/>
                </a:lnTo>
                <a:lnTo>
                  <a:pt x="768230" y="1689484"/>
                </a:lnTo>
                <a:lnTo>
                  <a:pt x="802795" y="1713379"/>
                </a:lnTo>
                <a:lnTo>
                  <a:pt x="837042" y="1736513"/>
                </a:lnTo>
                <a:lnTo>
                  <a:pt x="870814" y="1758662"/>
                </a:lnTo>
                <a:lnTo>
                  <a:pt x="903954" y="1779602"/>
                </a:lnTo>
                <a:lnTo>
                  <a:pt x="967710" y="1816959"/>
                </a:lnTo>
                <a:lnTo>
                  <a:pt x="1087507" y="1877701"/>
                </a:lnTo>
                <a:lnTo>
                  <a:pt x="1147163" y="1906623"/>
                </a:lnTo>
                <a:lnTo>
                  <a:pt x="1206318" y="1933810"/>
                </a:lnTo>
                <a:lnTo>
                  <a:pt x="1264545" y="1958408"/>
                </a:lnTo>
                <a:lnTo>
                  <a:pt x="1321419" y="1979565"/>
                </a:lnTo>
                <a:lnTo>
                  <a:pt x="1376514" y="1996429"/>
                </a:lnTo>
                <a:lnTo>
                  <a:pt x="1429403" y="2008146"/>
                </a:lnTo>
                <a:lnTo>
                  <a:pt x="1479661" y="2013865"/>
                </a:lnTo>
                <a:lnTo>
                  <a:pt x="1503671" y="2014208"/>
                </a:lnTo>
                <a:lnTo>
                  <a:pt x="1526862" y="2012732"/>
                </a:lnTo>
                <a:lnTo>
                  <a:pt x="1570726" y="2004321"/>
                </a:lnTo>
                <a:lnTo>
                  <a:pt x="1611989" y="1990687"/>
                </a:lnTo>
                <a:lnTo>
                  <a:pt x="1650869" y="1972086"/>
                </a:lnTo>
                <a:lnTo>
                  <a:pt x="1687425" y="1948344"/>
                </a:lnTo>
                <a:lnTo>
                  <a:pt x="1721712" y="1919284"/>
                </a:lnTo>
                <a:lnTo>
                  <a:pt x="1753787" y="1884729"/>
                </a:lnTo>
                <a:lnTo>
                  <a:pt x="1783707" y="1844504"/>
                </a:lnTo>
                <a:lnTo>
                  <a:pt x="1811528" y="1798434"/>
                </a:lnTo>
                <a:lnTo>
                  <a:pt x="1837307" y="1746341"/>
                </a:lnTo>
                <a:lnTo>
                  <a:pt x="1861101" y="1688049"/>
                </a:lnTo>
                <a:lnTo>
                  <a:pt x="1882940" y="1622100"/>
                </a:lnTo>
                <a:lnTo>
                  <a:pt x="1893108" y="1583768"/>
                </a:lnTo>
                <a:lnTo>
                  <a:pt x="1902771" y="1541959"/>
                </a:lnTo>
                <a:lnTo>
                  <a:pt x="1911925" y="1497102"/>
                </a:lnTo>
                <a:lnTo>
                  <a:pt x="1920568" y="1449628"/>
                </a:lnTo>
                <a:lnTo>
                  <a:pt x="1928695" y="1399968"/>
                </a:lnTo>
                <a:lnTo>
                  <a:pt x="1931853" y="1378627"/>
                </a:lnTo>
                <a:close/>
              </a:path>
              <a:path w="1990725" h="2014220">
                <a:moveTo>
                  <a:pt x="381405" y="0"/>
                </a:moveTo>
                <a:lnTo>
                  <a:pt x="324367" y="3014"/>
                </a:lnTo>
                <a:lnTo>
                  <a:pt x="274103" y="11225"/>
                </a:lnTo>
                <a:lnTo>
                  <a:pt x="229623" y="24021"/>
                </a:lnTo>
                <a:lnTo>
                  <a:pt x="190414" y="41199"/>
                </a:lnTo>
                <a:lnTo>
                  <a:pt x="155963" y="62555"/>
                </a:lnTo>
                <a:lnTo>
                  <a:pt x="125758" y="87885"/>
                </a:lnTo>
                <a:lnTo>
                  <a:pt x="99285" y="116984"/>
                </a:lnTo>
                <a:lnTo>
                  <a:pt x="76032" y="149648"/>
                </a:lnTo>
                <a:lnTo>
                  <a:pt x="55486" y="185674"/>
                </a:lnTo>
                <a:lnTo>
                  <a:pt x="37135" y="224857"/>
                </a:lnTo>
                <a:lnTo>
                  <a:pt x="21023" y="267612"/>
                </a:lnTo>
                <a:lnTo>
                  <a:pt x="9769" y="317048"/>
                </a:lnTo>
                <a:lnTo>
                  <a:pt x="3112" y="372489"/>
                </a:lnTo>
                <a:lnTo>
                  <a:pt x="253" y="432585"/>
                </a:lnTo>
                <a:lnTo>
                  <a:pt x="0" y="463956"/>
                </a:lnTo>
                <a:lnTo>
                  <a:pt x="396" y="495984"/>
                </a:lnTo>
                <a:lnTo>
                  <a:pt x="2744" y="561336"/>
                </a:lnTo>
                <a:lnTo>
                  <a:pt x="6499" y="627288"/>
                </a:lnTo>
                <a:lnTo>
                  <a:pt x="10864" y="692491"/>
                </a:lnTo>
                <a:lnTo>
                  <a:pt x="13026" y="724389"/>
                </a:lnTo>
                <a:lnTo>
                  <a:pt x="16812" y="785934"/>
                </a:lnTo>
                <a:lnTo>
                  <a:pt x="19216" y="843352"/>
                </a:lnTo>
                <a:lnTo>
                  <a:pt x="19882" y="899223"/>
                </a:lnTo>
                <a:lnTo>
                  <a:pt x="19780" y="927726"/>
                </a:lnTo>
                <a:lnTo>
                  <a:pt x="19497" y="956442"/>
                </a:lnTo>
                <a:lnTo>
                  <a:pt x="19114" y="985246"/>
                </a:lnTo>
                <a:lnTo>
                  <a:pt x="18715" y="1014012"/>
                </a:lnTo>
                <a:lnTo>
                  <a:pt x="18380" y="1042616"/>
                </a:lnTo>
                <a:lnTo>
                  <a:pt x="18192" y="1070934"/>
                </a:lnTo>
                <a:lnTo>
                  <a:pt x="18232" y="1098840"/>
                </a:lnTo>
                <a:lnTo>
                  <a:pt x="18583" y="1126210"/>
                </a:lnTo>
                <a:lnTo>
                  <a:pt x="20544" y="1178841"/>
                </a:lnTo>
                <a:lnTo>
                  <a:pt x="24731" y="1227831"/>
                </a:lnTo>
                <a:lnTo>
                  <a:pt x="31798" y="1272179"/>
                </a:lnTo>
                <a:lnTo>
                  <a:pt x="42402" y="1310889"/>
                </a:lnTo>
                <a:lnTo>
                  <a:pt x="66003" y="1355704"/>
                </a:lnTo>
                <a:lnTo>
                  <a:pt x="106718" y="1382167"/>
                </a:lnTo>
                <a:lnTo>
                  <a:pt x="130717" y="1384813"/>
                </a:lnTo>
                <a:lnTo>
                  <a:pt x="143714" y="1384518"/>
                </a:lnTo>
                <a:lnTo>
                  <a:pt x="157409" y="1383536"/>
                </a:lnTo>
                <a:lnTo>
                  <a:pt x="186993" y="1380691"/>
                </a:lnTo>
                <a:lnTo>
                  <a:pt x="202931" y="1379415"/>
                </a:lnTo>
                <a:lnTo>
                  <a:pt x="219666" y="1378629"/>
                </a:lnTo>
                <a:lnTo>
                  <a:pt x="1931853" y="1378627"/>
                </a:lnTo>
                <a:lnTo>
                  <a:pt x="1936303" y="1348550"/>
                </a:lnTo>
                <a:lnTo>
                  <a:pt x="1943389" y="1295806"/>
                </a:lnTo>
                <a:lnTo>
                  <a:pt x="1949948" y="1242165"/>
                </a:lnTo>
                <a:lnTo>
                  <a:pt x="1955977" y="1188058"/>
                </a:lnTo>
                <a:lnTo>
                  <a:pt x="1961473" y="1133915"/>
                </a:lnTo>
                <a:lnTo>
                  <a:pt x="1966431" y="1080165"/>
                </a:lnTo>
                <a:lnTo>
                  <a:pt x="1970849" y="1027240"/>
                </a:lnTo>
                <a:lnTo>
                  <a:pt x="1974722" y="975569"/>
                </a:lnTo>
                <a:lnTo>
                  <a:pt x="1978048" y="925582"/>
                </a:lnTo>
                <a:lnTo>
                  <a:pt x="1980821" y="877709"/>
                </a:lnTo>
                <a:lnTo>
                  <a:pt x="1983040" y="832381"/>
                </a:lnTo>
                <a:lnTo>
                  <a:pt x="1984699" y="790028"/>
                </a:lnTo>
                <a:lnTo>
                  <a:pt x="1985796" y="751080"/>
                </a:lnTo>
                <a:lnTo>
                  <a:pt x="1986758" y="683991"/>
                </a:lnTo>
                <a:lnTo>
                  <a:pt x="1987492" y="654118"/>
                </a:lnTo>
                <a:lnTo>
                  <a:pt x="1988380" y="626225"/>
                </a:lnTo>
                <a:lnTo>
                  <a:pt x="1989272" y="600185"/>
                </a:lnTo>
                <a:lnTo>
                  <a:pt x="1990018" y="575874"/>
                </a:lnTo>
                <a:lnTo>
                  <a:pt x="1990468" y="553168"/>
                </a:lnTo>
                <a:lnTo>
                  <a:pt x="1990473" y="531941"/>
                </a:lnTo>
                <a:lnTo>
                  <a:pt x="1989883" y="512068"/>
                </a:lnTo>
                <a:lnTo>
                  <a:pt x="1983040" y="459329"/>
                </a:lnTo>
                <a:lnTo>
                  <a:pt x="1965445" y="414286"/>
                </a:lnTo>
                <a:lnTo>
                  <a:pt x="1933051" y="373570"/>
                </a:lnTo>
                <a:lnTo>
                  <a:pt x="1901235" y="347164"/>
                </a:lnTo>
                <a:lnTo>
                  <a:pt x="1859715" y="320906"/>
                </a:lnTo>
                <a:lnTo>
                  <a:pt x="1807581" y="298327"/>
                </a:lnTo>
                <a:lnTo>
                  <a:pt x="1746238" y="279409"/>
                </a:lnTo>
                <a:lnTo>
                  <a:pt x="1677340" y="263387"/>
                </a:lnTo>
                <a:lnTo>
                  <a:pt x="1602540" y="249497"/>
                </a:lnTo>
                <a:lnTo>
                  <a:pt x="1523493" y="236972"/>
                </a:lnTo>
                <a:lnTo>
                  <a:pt x="1318144" y="206612"/>
                </a:lnTo>
                <a:lnTo>
                  <a:pt x="1277403" y="199937"/>
                </a:lnTo>
                <a:lnTo>
                  <a:pt x="1237254" y="192839"/>
                </a:lnTo>
                <a:lnTo>
                  <a:pt x="1197903" y="185222"/>
                </a:lnTo>
                <a:lnTo>
                  <a:pt x="1159558" y="176989"/>
                </a:lnTo>
                <a:lnTo>
                  <a:pt x="1120949" y="167892"/>
                </a:lnTo>
                <a:lnTo>
                  <a:pt x="1080829" y="157853"/>
                </a:lnTo>
                <a:lnTo>
                  <a:pt x="731926" y="63077"/>
                </a:lnTo>
                <a:lnTo>
                  <a:pt x="688133" y="51850"/>
                </a:lnTo>
                <a:lnTo>
                  <a:pt x="645036" y="41299"/>
                </a:lnTo>
                <a:lnTo>
                  <a:pt x="602857" y="31587"/>
                </a:lnTo>
                <a:lnTo>
                  <a:pt x="561815" y="22877"/>
                </a:lnTo>
                <a:lnTo>
                  <a:pt x="522132" y="15329"/>
                </a:lnTo>
                <a:lnTo>
                  <a:pt x="484029" y="9105"/>
                </a:lnTo>
                <a:lnTo>
                  <a:pt x="413444" y="1279"/>
                </a:lnTo>
                <a:lnTo>
                  <a:pt x="381405" y="0"/>
                </a:lnTo>
                <a:close/>
              </a:path>
            </a:pathLst>
          </a:custGeom>
          <a:solidFill>
            <a:srgbClr val="00CCFF"/>
          </a:solidFill>
        </p:spPr>
        <p:txBody>
          <a:bodyPr wrap="square" lIns="0" tIns="0" rIns="0" bIns="0" rtlCol="0"/>
          <a:lstStyle/>
          <a:p>
            <a:endParaRPr/>
          </a:p>
        </p:txBody>
      </p:sp>
      <p:sp>
        <p:nvSpPr>
          <p:cNvPr id="10" name="object 10"/>
          <p:cNvSpPr/>
          <p:nvPr/>
        </p:nvSpPr>
        <p:spPr>
          <a:xfrm>
            <a:off x="5692833" y="3873401"/>
            <a:ext cx="1599994" cy="71130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476751" y="5816441"/>
            <a:ext cx="601583" cy="51609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016121" y="3716183"/>
            <a:ext cx="1714571" cy="697071"/>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762501" y="2546404"/>
            <a:ext cx="192405" cy="255904"/>
          </a:xfrm>
          <a:custGeom>
            <a:avLst/>
            <a:gdLst/>
            <a:ahLst/>
            <a:cxnLst/>
            <a:rect l="l" t="t" r="r" b="b"/>
            <a:pathLst>
              <a:path w="192404" h="255905">
                <a:moveTo>
                  <a:pt x="0" y="255591"/>
                </a:moveTo>
                <a:lnTo>
                  <a:pt x="192083" y="255591"/>
                </a:lnTo>
                <a:lnTo>
                  <a:pt x="192083" y="0"/>
                </a:lnTo>
                <a:lnTo>
                  <a:pt x="0" y="0"/>
                </a:lnTo>
                <a:lnTo>
                  <a:pt x="0" y="255591"/>
                </a:lnTo>
                <a:close/>
              </a:path>
            </a:pathLst>
          </a:custGeom>
          <a:solidFill>
            <a:srgbClr val="00CC98"/>
          </a:solidFill>
        </p:spPr>
        <p:txBody>
          <a:bodyPr wrap="square" lIns="0" tIns="0" rIns="0" bIns="0" rtlCol="0"/>
          <a:lstStyle/>
          <a:p>
            <a:endParaRPr/>
          </a:p>
        </p:txBody>
      </p:sp>
      <p:sp>
        <p:nvSpPr>
          <p:cNvPr id="14" name="object 14"/>
          <p:cNvSpPr/>
          <p:nvPr/>
        </p:nvSpPr>
        <p:spPr>
          <a:xfrm>
            <a:off x="4762501" y="2546404"/>
            <a:ext cx="192405" cy="255904"/>
          </a:xfrm>
          <a:custGeom>
            <a:avLst/>
            <a:gdLst/>
            <a:ahLst/>
            <a:cxnLst/>
            <a:rect l="l" t="t" r="r" b="b"/>
            <a:pathLst>
              <a:path w="192404" h="255905">
                <a:moveTo>
                  <a:pt x="0" y="255591"/>
                </a:moveTo>
                <a:lnTo>
                  <a:pt x="192083" y="255591"/>
                </a:lnTo>
                <a:lnTo>
                  <a:pt x="192083" y="0"/>
                </a:lnTo>
                <a:lnTo>
                  <a:pt x="0" y="0"/>
                </a:lnTo>
                <a:lnTo>
                  <a:pt x="0" y="255591"/>
                </a:lnTo>
                <a:close/>
              </a:path>
            </a:pathLst>
          </a:custGeom>
          <a:ln w="9524">
            <a:solidFill>
              <a:srgbClr val="000000"/>
            </a:solidFill>
          </a:ln>
        </p:spPr>
        <p:txBody>
          <a:bodyPr wrap="square" lIns="0" tIns="0" rIns="0" bIns="0" rtlCol="0"/>
          <a:lstStyle/>
          <a:p>
            <a:endParaRPr/>
          </a:p>
        </p:txBody>
      </p:sp>
      <p:sp>
        <p:nvSpPr>
          <p:cNvPr id="15" name="object 15"/>
          <p:cNvSpPr/>
          <p:nvPr/>
        </p:nvSpPr>
        <p:spPr>
          <a:xfrm>
            <a:off x="4695841" y="5557837"/>
            <a:ext cx="192405" cy="255904"/>
          </a:xfrm>
          <a:custGeom>
            <a:avLst/>
            <a:gdLst/>
            <a:ahLst/>
            <a:cxnLst/>
            <a:rect l="l" t="t" r="r" b="b"/>
            <a:pathLst>
              <a:path w="192404" h="255904">
                <a:moveTo>
                  <a:pt x="0" y="255591"/>
                </a:moveTo>
                <a:lnTo>
                  <a:pt x="192083" y="255591"/>
                </a:lnTo>
                <a:lnTo>
                  <a:pt x="192083" y="0"/>
                </a:lnTo>
                <a:lnTo>
                  <a:pt x="0" y="0"/>
                </a:lnTo>
                <a:lnTo>
                  <a:pt x="0" y="255591"/>
                </a:lnTo>
                <a:close/>
              </a:path>
            </a:pathLst>
          </a:custGeom>
          <a:solidFill>
            <a:srgbClr val="00CC98"/>
          </a:solidFill>
        </p:spPr>
        <p:txBody>
          <a:bodyPr wrap="square" lIns="0" tIns="0" rIns="0" bIns="0" rtlCol="0"/>
          <a:lstStyle/>
          <a:p>
            <a:endParaRPr/>
          </a:p>
        </p:txBody>
      </p:sp>
      <p:sp>
        <p:nvSpPr>
          <p:cNvPr id="16" name="object 16"/>
          <p:cNvSpPr/>
          <p:nvPr/>
        </p:nvSpPr>
        <p:spPr>
          <a:xfrm>
            <a:off x="4695841" y="5557837"/>
            <a:ext cx="192405" cy="255904"/>
          </a:xfrm>
          <a:custGeom>
            <a:avLst/>
            <a:gdLst/>
            <a:ahLst/>
            <a:cxnLst/>
            <a:rect l="l" t="t" r="r" b="b"/>
            <a:pathLst>
              <a:path w="192404" h="255904">
                <a:moveTo>
                  <a:pt x="0" y="255591"/>
                </a:moveTo>
                <a:lnTo>
                  <a:pt x="192083" y="255591"/>
                </a:lnTo>
                <a:lnTo>
                  <a:pt x="192083" y="0"/>
                </a:lnTo>
                <a:lnTo>
                  <a:pt x="0" y="0"/>
                </a:lnTo>
                <a:lnTo>
                  <a:pt x="0" y="255591"/>
                </a:lnTo>
                <a:close/>
              </a:path>
            </a:pathLst>
          </a:custGeom>
          <a:ln w="9524">
            <a:solidFill>
              <a:srgbClr val="000000"/>
            </a:solidFill>
          </a:ln>
        </p:spPr>
        <p:txBody>
          <a:bodyPr wrap="square" lIns="0" tIns="0" rIns="0" bIns="0" rtlCol="0"/>
          <a:lstStyle/>
          <a:p>
            <a:endParaRPr/>
          </a:p>
        </p:txBody>
      </p:sp>
      <p:sp>
        <p:nvSpPr>
          <p:cNvPr id="17" name="object 17"/>
          <p:cNvSpPr/>
          <p:nvPr/>
        </p:nvSpPr>
        <p:spPr>
          <a:xfrm>
            <a:off x="4834006" y="2808214"/>
            <a:ext cx="0" cy="655955"/>
          </a:xfrm>
          <a:custGeom>
            <a:avLst/>
            <a:gdLst/>
            <a:ahLst/>
            <a:cxnLst/>
            <a:rect l="l" t="t" r="r" b="b"/>
            <a:pathLst>
              <a:path h="655954">
                <a:moveTo>
                  <a:pt x="0" y="0"/>
                </a:moveTo>
                <a:lnTo>
                  <a:pt x="0" y="655716"/>
                </a:lnTo>
              </a:path>
            </a:pathLst>
          </a:custGeom>
          <a:ln w="9524">
            <a:solidFill>
              <a:srgbClr val="000000"/>
            </a:solidFill>
          </a:ln>
        </p:spPr>
        <p:txBody>
          <a:bodyPr wrap="square" lIns="0" tIns="0" rIns="0" bIns="0" rtlCol="0"/>
          <a:lstStyle/>
          <a:p>
            <a:endParaRPr/>
          </a:p>
        </p:txBody>
      </p:sp>
      <p:sp>
        <p:nvSpPr>
          <p:cNvPr id="18" name="object 18"/>
          <p:cNvSpPr/>
          <p:nvPr/>
        </p:nvSpPr>
        <p:spPr>
          <a:xfrm>
            <a:off x="4795906" y="5113401"/>
            <a:ext cx="0" cy="438150"/>
          </a:xfrm>
          <a:custGeom>
            <a:avLst/>
            <a:gdLst/>
            <a:ahLst/>
            <a:cxnLst/>
            <a:rect l="l" t="t" r="r" b="b"/>
            <a:pathLst>
              <a:path h="438150">
                <a:moveTo>
                  <a:pt x="0" y="438149"/>
                </a:moveTo>
                <a:lnTo>
                  <a:pt x="0" y="0"/>
                </a:lnTo>
              </a:path>
            </a:pathLst>
          </a:custGeom>
          <a:ln w="9524">
            <a:solidFill>
              <a:srgbClr val="000000"/>
            </a:solidFill>
          </a:ln>
        </p:spPr>
        <p:txBody>
          <a:bodyPr wrap="square" lIns="0" tIns="0" rIns="0" bIns="0" rtlCol="0"/>
          <a:lstStyle/>
          <a:p>
            <a:endParaRPr/>
          </a:p>
        </p:txBody>
      </p:sp>
      <p:sp>
        <p:nvSpPr>
          <p:cNvPr id="19" name="object 19"/>
          <p:cNvSpPr txBox="1"/>
          <p:nvPr/>
        </p:nvSpPr>
        <p:spPr>
          <a:xfrm>
            <a:off x="5233673" y="2577389"/>
            <a:ext cx="1736725" cy="215444"/>
          </a:xfrm>
          <a:prstGeom prst="rect">
            <a:avLst/>
          </a:prstGeom>
        </p:spPr>
        <p:txBody>
          <a:bodyPr vert="horz" wrap="square" lIns="0" tIns="0" rIns="0" bIns="0" rtlCol="0">
            <a:spAutoFit/>
          </a:bodyPr>
          <a:lstStyle/>
          <a:p>
            <a:pPr marL="12700"/>
            <a:r>
              <a:rPr sz="1400" spc="-10" dirty="0">
                <a:latin typeface="Comic Sans MS"/>
                <a:cs typeface="Comic Sans MS"/>
              </a:rPr>
              <a:t>1</a:t>
            </a:r>
            <a:r>
              <a:rPr sz="1400" spc="-15" dirty="0">
                <a:latin typeface="Comic Sans MS"/>
                <a:cs typeface="Comic Sans MS"/>
              </a:rPr>
              <a:t>A-2F-</a:t>
            </a:r>
            <a:r>
              <a:rPr sz="1400" spc="-10" dirty="0">
                <a:latin typeface="Comic Sans MS"/>
                <a:cs typeface="Comic Sans MS"/>
              </a:rPr>
              <a:t>BB</a:t>
            </a:r>
            <a:r>
              <a:rPr sz="1400" spc="-15" dirty="0">
                <a:latin typeface="Comic Sans MS"/>
                <a:cs typeface="Comic Sans MS"/>
              </a:rPr>
              <a:t>-76-09</a:t>
            </a:r>
            <a:r>
              <a:rPr sz="1400" spc="-5" dirty="0">
                <a:latin typeface="Comic Sans MS"/>
                <a:cs typeface="Comic Sans MS"/>
              </a:rPr>
              <a:t>-</a:t>
            </a:r>
            <a:r>
              <a:rPr sz="1400" spc="-15" dirty="0">
                <a:latin typeface="Comic Sans MS"/>
                <a:cs typeface="Comic Sans MS"/>
              </a:rPr>
              <a:t>AD</a:t>
            </a:r>
            <a:endParaRPr sz="1400">
              <a:latin typeface="Comic Sans MS"/>
              <a:cs typeface="Comic Sans MS"/>
            </a:endParaRPr>
          </a:p>
        </p:txBody>
      </p:sp>
      <p:sp>
        <p:nvSpPr>
          <p:cNvPr id="20" name="object 20"/>
          <p:cNvSpPr/>
          <p:nvPr/>
        </p:nvSpPr>
        <p:spPr>
          <a:xfrm>
            <a:off x="4962540" y="2618353"/>
            <a:ext cx="257810" cy="76200"/>
          </a:xfrm>
          <a:custGeom>
            <a:avLst/>
            <a:gdLst/>
            <a:ahLst/>
            <a:cxnLst/>
            <a:rect l="l" t="t" r="r" b="b"/>
            <a:pathLst>
              <a:path w="257810" h="76200">
                <a:moveTo>
                  <a:pt x="77967" y="0"/>
                </a:moveTo>
                <a:lnTo>
                  <a:pt x="0" y="34289"/>
                </a:lnTo>
                <a:lnTo>
                  <a:pt x="74157" y="76199"/>
                </a:lnTo>
                <a:lnTo>
                  <a:pt x="75821" y="42923"/>
                </a:lnTo>
                <a:lnTo>
                  <a:pt x="63245" y="42306"/>
                </a:lnTo>
                <a:lnTo>
                  <a:pt x="63611" y="32765"/>
                </a:lnTo>
                <a:lnTo>
                  <a:pt x="76329" y="32765"/>
                </a:lnTo>
                <a:lnTo>
                  <a:pt x="77967" y="0"/>
                </a:lnTo>
                <a:close/>
              </a:path>
              <a:path w="257810" h="76200">
                <a:moveTo>
                  <a:pt x="76298" y="33390"/>
                </a:moveTo>
                <a:lnTo>
                  <a:pt x="75821" y="42923"/>
                </a:lnTo>
                <a:lnTo>
                  <a:pt x="256915" y="51815"/>
                </a:lnTo>
                <a:lnTo>
                  <a:pt x="257403" y="42306"/>
                </a:lnTo>
                <a:lnTo>
                  <a:pt x="76298" y="33390"/>
                </a:lnTo>
                <a:close/>
              </a:path>
              <a:path w="257810" h="76200">
                <a:moveTo>
                  <a:pt x="63611" y="32765"/>
                </a:moveTo>
                <a:lnTo>
                  <a:pt x="63245" y="42306"/>
                </a:lnTo>
                <a:lnTo>
                  <a:pt x="75821" y="42923"/>
                </a:lnTo>
                <a:lnTo>
                  <a:pt x="76298" y="33390"/>
                </a:lnTo>
                <a:lnTo>
                  <a:pt x="63611" y="32765"/>
                </a:lnTo>
                <a:close/>
              </a:path>
              <a:path w="257810" h="76200">
                <a:moveTo>
                  <a:pt x="76329" y="32765"/>
                </a:moveTo>
                <a:lnTo>
                  <a:pt x="63611" y="32765"/>
                </a:lnTo>
                <a:lnTo>
                  <a:pt x="76298" y="33390"/>
                </a:lnTo>
                <a:lnTo>
                  <a:pt x="76329" y="32765"/>
                </a:lnTo>
                <a:close/>
              </a:path>
            </a:pathLst>
          </a:custGeom>
          <a:solidFill>
            <a:srgbClr val="000000"/>
          </a:solidFill>
        </p:spPr>
        <p:txBody>
          <a:bodyPr wrap="square" lIns="0" tIns="0" rIns="0" bIns="0" rtlCol="0"/>
          <a:lstStyle/>
          <a:p>
            <a:endParaRPr/>
          </a:p>
        </p:txBody>
      </p:sp>
      <p:sp>
        <p:nvSpPr>
          <p:cNvPr id="21" name="object 21"/>
          <p:cNvSpPr txBox="1"/>
          <p:nvPr/>
        </p:nvSpPr>
        <p:spPr>
          <a:xfrm>
            <a:off x="6083050" y="4663546"/>
            <a:ext cx="1737995" cy="215444"/>
          </a:xfrm>
          <a:prstGeom prst="rect">
            <a:avLst/>
          </a:prstGeom>
        </p:spPr>
        <p:txBody>
          <a:bodyPr vert="horz" wrap="square" lIns="0" tIns="0" rIns="0" bIns="0" rtlCol="0">
            <a:spAutoFit/>
          </a:bodyPr>
          <a:lstStyle/>
          <a:p>
            <a:pPr marL="12700"/>
            <a:r>
              <a:rPr sz="1400" spc="-5" dirty="0">
                <a:latin typeface="Comic Sans MS"/>
                <a:cs typeface="Comic Sans MS"/>
              </a:rPr>
              <a:t>58</a:t>
            </a:r>
            <a:r>
              <a:rPr sz="1400" spc="-15" dirty="0">
                <a:latin typeface="Comic Sans MS"/>
                <a:cs typeface="Comic Sans MS"/>
              </a:rPr>
              <a:t>-</a:t>
            </a:r>
            <a:r>
              <a:rPr sz="1400" spc="-5" dirty="0">
                <a:latin typeface="Comic Sans MS"/>
                <a:cs typeface="Comic Sans MS"/>
              </a:rPr>
              <a:t>23</a:t>
            </a:r>
            <a:r>
              <a:rPr sz="1400" spc="-15" dirty="0">
                <a:latin typeface="Comic Sans MS"/>
                <a:cs typeface="Comic Sans MS"/>
              </a:rPr>
              <a:t>-</a:t>
            </a:r>
            <a:r>
              <a:rPr sz="1400" spc="-5" dirty="0">
                <a:latin typeface="Comic Sans MS"/>
                <a:cs typeface="Comic Sans MS"/>
              </a:rPr>
              <a:t>D7</a:t>
            </a:r>
            <a:r>
              <a:rPr sz="1400" spc="-15" dirty="0">
                <a:latin typeface="Comic Sans MS"/>
                <a:cs typeface="Comic Sans MS"/>
              </a:rPr>
              <a:t>-</a:t>
            </a:r>
            <a:r>
              <a:rPr sz="1400" spc="-5" dirty="0">
                <a:latin typeface="Comic Sans MS"/>
                <a:cs typeface="Comic Sans MS"/>
              </a:rPr>
              <a:t>FA</a:t>
            </a:r>
            <a:r>
              <a:rPr sz="1400" spc="-15" dirty="0">
                <a:latin typeface="Comic Sans MS"/>
                <a:cs typeface="Comic Sans MS"/>
              </a:rPr>
              <a:t>-</a:t>
            </a:r>
            <a:r>
              <a:rPr sz="1400" spc="-5" dirty="0">
                <a:latin typeface="Comic Sans MS"/>
                <a:cs typeface="Comic Sans MS"/>
              </a:rPr>
              <a:t>20</a:t>
            </a:r>
            <a:r>
              <a:rPr sz="1400" spc="-15" dirty="0">
                <a:latin typeface="Comic Sans MS"/>
                <a:cs typeface="Comic Sans MS"/>
              </a:rPr>
              <a:t>-</a:t>
            </a:r>
            <a:r>
              <a:rPr sz="1400" spc="-5" dirty="0">
                <a:latin typeface="Comic Sans MS"/>
                <a:cs typeface="Comic Sans MS"/>
              </a:rPr>
              <a:t>B0</a:t>
            </a:r>
            <a:endParaRPr sz="1400">
              <a:latin typeface="Comic Sans MS"/>
              <a:cs typeface="Comic Sans MS"/>
            </a:endParaRPr>
          </a:p>
        </p:txBody>
      </p:sp>
      <p:sp>
        <p:nvSpPr>
          <p:cNvPr id="22" name="object 22"/>
          <p:cNvSpPr/>
          <p:nvPr/>
        </p:nvSpPr>
        <p:spPr>
          <a:xfrm>
            <a:off x="4899019" y="5629275"/>
            <a:ext cx="360680" cy="76200"/>
          </a:xfrm>
          <a:custGeom>
            <a:avLst/>
            <a:gdLst/>
            <a:ahLst/>
            <a:cxnLst/>
            <a:rect l="l" t="t" r="r" b="b"/>
            <a:pathLst>
              <a:path w="360679" h="76200">
                <a:moveTo>
                  <a:pt x="76199" y="0"/>
                </a:moveTo>
                <a:lnTo>
                  <a:pt x="0" y="38099"/>
                </a:lnTo>
                <a:lnTo>
                  <a:pt x="76199" y="76199"/>
                </a:lnTo>
                <a:lnTo>
                  <a:pt x="76199" y="42860"/>
                </a:lnTo>
                <a:lnTo>
                  <a:pt x="63520" y="42860"/>
                </a:lnTo>
                <a:lnTo>
                  <a:pt x="63520" y="33335"/>
                </a:lnTo>
                <a:lnTo>
                  <a:pt x="76199" y="33335"/>
                </a:lnTo>
                <a:lnTo>
                  <a:pt x="76199" y="0"/>
                </a:lnTo>
                <a:close/>
              </a:path>
              <a:path w="360679" h="76200">
                <a:moveTo>
                  <a:pt x="76199" y="33335"/>
                </a:moveTo>
                <a:lnTo>
                  <a:pt x="63520" y="33335"/>
                </a:lnTo>
                <a:lnTo>
                  <a:pt x="63520" y="42860"/>
                </a:lnTo>
                <a:lnTo>
                  <a:pt x="76199" y="42860"/>
                </a:lnTo>
                <a:lnTo>
                  <a:pt x="76199" y="33335"/>
                </a:lnTo>
                <a:close/>
              </a:path>
              <a:path w="360679" h="76200">
                <a:moveTo>
                  <a:pt x="360425" y="33335"/>
                </a:moveTo>
                <a:lnTo>
                  <a:pt x="76199" y="33335"/>
                </a:lnTo>
                <a:lnTo>
                  <a:pt x="76199" y="42860"/>
                </a:lnTo>
                <a:lnTo>
                  <a:pt x="360425" y="42860"/>
                </a:lnTo>
                <a:lnTo>
                  <a:pt x="360425" y="33335"/>
                </a:lnTo>
                <a:close/>
              </a:path>
            </a:pathLst>
          </a:custGeom>
          <a:solidFill>
            <a:srgbClr val="000000"/>
          </a:solidFill>
        </p:spPr>
        <p:txBody>
          <a:bodyPr wrap="square" lIns="0" tIns="0" rIns="0" bIns="0" rtlCol="0"/>
          <a:lstStyle/>
          <a:p>
            <a:endParaRPr/>
          </a:p>
        </p:txBody>
      </p:sp>
      <p:sp>
        <p:nvSpPr>
          <p:cNvPr id="23" name="object 23"/>
          <p:cNvSpPr txBox="1"/>
          <p:nvPr/>
        </p:nvSpPr>
        <p:spPr>
          <a:xfrm>
            <a:off x="5400298" y="5616244"/>
            <a:ext cx="1636395" cy="215444"/>
          </a:xfrm>
          <a:prstGeom prst="rect">
            <a:avLst/>
          </a:prstGeom>
        </p:spPr>
        <p:txBody>
          <a:bodyPr vert="horz" wrap="square" lIns="0" tIns="0" rIns="0" bIns="0" rtlCol="0">
            <a:spAutoFit/>
          </a:bodyPr>
          <a:lstStyle/>
          <a:p>
            <a:pPr marL="12700"/>
            <a:r>
              <a:rPr sz="1400" spc="-15" dirty="0">
                <a:latin typeface="Comic Sans MS"/>
                <a:cs typeface="Comic Sans MS"/>
              </a:rPr>
              <a:t>0C-C4-</a:t>
            </a:r>
            <a:r>
              <a:rPr sz="1400" spc="-10" dirty="0">
                <a:latin typeface="Comic Sans MS"/>
                <a:cs typeface="Comic Sans MS"/>
              </a:rPr>
              <a:t>11</a:t>
            </a:r>
            <a:r>
              <a:rPr sz="1400" spc="-15" dirty="0">
                <a:latin typeface="Comic Sans MS"/>
                <a:cs typeface="Comic Sans MS"/>
              </a:rPr>
              <a:t>-6F-</a:t>
            </a:r>
            <a:r>
              <a:rPr sz="1400" spc="-10" dirty="0">
                <a:latin typeface="Comic Sans MS"/>
                <a:cs typeface="Comic Sans MS"/>
              </a:rPr>
              <a:t>E</a:t>
            </a:r>
            <a:r>
              <a:rPr sz="1400" spc="-15" dirty="0">
                <a:latin typeface="Comic Sans MS"/>
                <a:cs typeface="Comic Sans MS"/>
              </a:rPr>
              <a:t>3-98</a:t>
            </a:r>
            <a:endParaRPr sz="1400">
              <a:latin typeface="Comic Sans MS"/>
              <a:cs typeface="Comic Sans MS"/>
            </a:endParaRPr>
          </a:p>
        </p:txBody>
      </p:sp>
      <p:sp>
        <p:nvSpPr>
          <p:cNvPr id="24" name="object 24"/>
          <p:cNvSpPr txBox="1"/>
          <p:nvPr/>
        </p:nvSpPr>
        <p:spPr>
          <a:xfrm>
            <a:off x="1921768" y="4534969"/>
            <a:ext cx="1668780" cy="215444"/>
          </a:xfrm>
          <a:prstGeom prst="rect">
            <a:avLst/>
          </a:prstGeom>
        </p:spPr>
        <p:txBody>
          <a:bodyPr vert="horz" wrap="square" lIns="0" tIns="0" rIns="0" bIns="0" rtlCol="0">
            <a:spAutoFit/>
          </a:bodyPr>
          <a:lstStyle/>
          <a:p>
            <a:pPr marL="12700"/>
            <a:r>
              <a:rPr sz="1400" spc="-15" dirty="0">
                <a:latin typeface="Comic Sans MS"/>
                <a:cs typeface="Comic Sans MS"/>
              </a:rPr>
              <a:t>7</a:t>
            </a:r>
            <a:r>
              <a:rPr sz="1400" spc="-10" dirty="0">
                <a:latin typeface="Comic Sans MS"/>
                <a:cs typeface="Comic Sans MS"/>
              </a:rPr>
              <a:t>1</a:t>
            </a:r>
            <a:r>
              <a:rPr sz="1400" spc="-15" dirty="0">
                <a:latin typeface="Comic Sans MS"/>
                <a:cs typeface="Comic Sans MS"/>
              </a:rPr>
              <a:t>-6</a:t>
            </a:r>
            <a:r>
              <a:rPr sz="1400" spc="-10" dirty="0">
                <a:latin typeface="Comic Sans MS"/>
                <a:cs typeface="Comic Sans MS"/>
              </a:rPr>
              <a:t>5</a:t>
            </a:r>
            <a:r>
              <a:rPr sz="1400" spc="-15" dirty="0">
                <a:latin typeface="Comic Sans MS"/>
                <a:cs typeface="Comic Sans MS"/>
              </a:rPr>
              <a:t>-F7-2</a:t>
            </a:r>
            <a:r>
              <a:rPr sz="1400" spc="-10" dirty="0">
                <a:latin typeface="Comic Sans MS"/>
                <a:cs typeface="Comic Sans MS"/>
              </a:rPr>
              <a:t>B</a:t>
            </a:r>
            <a:r>
              <a:rPr sz="1400" spc="-15" dirty="0">
                <a:latin typeface="Comic Sans MS"/>
                <a:cs typeface="Comic Sans MS"/>
              </a:rPr>
              <a:t>-08-53</a:t>
            </a:r>
            <a:endParaRPr sz="1400">
              <a:latin typeface="Comic Sans MS"/>
              <a:cs typeface="Comic Sans MS"/>
            </a:endParaRPr>
          </a:p>
        </p:txBody>
      </p:sp>
      <p:sp>
        <p:nvSpPr>
          <p:cNvPr id="25" name="object 25"/>
          <p:cNvSpPr txBox="1"/>
          <p:nvPr/>
        </p:nvSpPr>
        <p:spPr>
          <a:xfrm>
            <a:off x="4239774" y="3695518"/>
            <a:ext cx="998855" cy="830997"/>
          </a:xfrm>
          <a:prstGeom prst="rect">
            <a:avLst/>
          </a:prstGeom>
        </p:spPr>
        <p:txBody>
          <a:bodyPr vert="horz" wrap="square" lIns="0" tIns="0" rIns="0" bIns="0" rtlCol="0">
            <a:spAutoFit/>
          </a:bodyPr>
          <a:lstStyle/>
          <a:p>
            <a:pPr marR="80645" algn="ctr"/>
            <a:r>
              <a:rPr spc="-5" dirty="0">
                <a:latin typeface="Comic Sans MS"/>
                <a:cs typeface="Comic Sans MS"/>
              </a:rPr>
              <a:t>LAN</a:t>
            </a:r>
            <a:endParaRPr>
              <a:latin typeface="Comic Sans MS"/>
              <a:cs typeface="Comic Sans MS"/>
            </a:endParaRPr>
          </a:p>
          <a:p>
            <a:pPr algn="ctr">
              <a:lnSpc>
                <a:spcPct val="100000"/>
              </a:lnSpc>
            </a:pPr>
            <a:r>
              <a:rPr spc="-5" dirty="0">
                <a:latin typeface="Comic Sans MS"/>
                <a:cs typeface="Comic Sans MS"/>
              </a:rPr>
              <a:t>(wir</a:t>
            </a:r>
            <a:r>
              <a:rPr spc="-10" dirty="0">
                <a:latin typeface="Comic Sans MS"/>
                <a:cs typeface="Comic Sans MS"/>
              </a:rPr>
              <a:t>e</a:t>
            </a:r>
            <a:r>
              <a:rPr dirty="0">
                <a:latin typeface="Comic Sans MS"/>
                <a:cs typeface="Comic Sans MS"/>
              </a:rPr>
              <a:t>d</a:t>
            </a:r>
            <a:r>
              <a:rPr spc="95" dirty="0">
                <a:latin typeface="Times New Roman"/>
                <a:cs typeface="Times New Roman"/>
              </a:rPr>
              <a:t> </a:t>
            </a:r>
            <a:r>
              <a:rPr dirty="0">
                <a:latin typeface="Comic Sans MS"/>
                <a:cs typeface="Comic Sans MS"/>
              </a:rPr>
              <a:t>or</a:t>
            </a:r>
            <a:endParaRPr>
              <a:latin typeface="Comic Sans MS"/>
              <a:cs typeface="Comic Sans MS"/>
            </a:endParaRPr>
          </a:p>
          <a:p>
            <a:pPr marR="15875" algn="ctr"/>
            <a:r>
              <a:rPr spc="-5" dirty="0">
                <a:latin typeface="Comic Sans MS"/>
                <a:cs typeface="Comic Sans MS"/>
              </a:rPr>
              <a:t>wirel</a:t>
            </a:r>
            <a:r>
              <a:rPr spc="-10" dirty="0">
                <a:latin typeface="Comic Sans MS"/>
                <a:cs typeface="Comic Sans MS"/>
              </a:rPr>
              <a:t>ess)</a:t>
            </a:r>
            <a:endParaRPr>
              <a:latin typeface="Comic Sans MS"/>
              <a:cs typeface="Comic Sans MS"/>
            </a:endParaRPr>
          </a:p>
        </p:txBody>
      </p:sp>
      <p:sp>
        <p:nvSpPr>
          <p:cNvPr id="27" name="Date Placeholder 26"/>
          <p:cNvSpPr>
            <a:spLocks noGrp="1"/>
          </p:cNvSpPr>
          <p:nvPr>
            <p:ph type="dt" sz="half" idx="10"/>
          </p:nvPr>
        </p:nvSpPr>
        <p:spPr/>
        <p:txBody>
          <a:bodyPr/>
          <a:lstStyle/>
          <a:p>
            <a:pPr>
              <a:defRPr/>
            </a:pPr>
            <a:fld id="{8002DB71-BD84-48F8-82CA-D76E6BA7713D}" type="datetime1">
              <a:rPr lang="en-US" smtClean="0"/>
              <a:t>8/1/2022</a:t>
            </a:fld>
            <a:endParaRPr lang="en-US"/>
          </a:p>
        </p:txBody>
      </p:sp>
      <p:sp>
        <p:nvSpPr>
          <p:cNvPr id="29" name="Slide Number Placeholder 28"/>
          <p:cNvSpPr>
            <a:spLocks noGrp="1"/>
          </p:cNvSpPr>
          <p:nvPr>
            <p:ph type="sldNum" sz="quarter" idx="12"/>
          </p:nvPr>
        </p:nvSpPr>
        <p:spPr/>
        <p:txBody>
          <a:bodyPr/>
          <a:lstStyle/>
          <a:p>
            <a:pPr>
              <a:defRPr/>
            </a:pPr>
            <a:fld id="{E4C85445-B2EB-477F-BE91-EE4EE8348091}" type="slidenum">
              <a:rPr lang="en-US" smtClean="0"/>
              <a:pPr>
                <a:defRPr/>
              </a:pPr>
              <a:t>47</a:t>
            </a:fld>
            <a:endParaRPr lang="en-US"/>
          </a:p>
        </p:txBody>
      </p:sp>
    </p:spTree>
    <p:extLst>
      <p:ext uri="{BB962C8B-B14F-4D97-AF65-F5344CB8AC3E}">
        <p14:creationId xmlns:p14="http://schemas.microsoft.com/office/powerpoint/2010/main" val="3465839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LAN Address (more)</a:t>
            </a:r>
            <a:endParaRPr lang="en-US" dirty="0"/>
          </a:p>
        </p:txBody>
      </p:sp>
      <p:sp>
        <p:nvSpPr>
          <p:cNvPr id="3" name="object 3"/>
          <p:cNvSpPr txBox="1"/>
          <p:nvPr/>
        </p:nvSpPr>
        <p:spPr>
          <a:xfrm>
            <a:off x="2136140" y="1681989"/>
            <a:ext cx="7506970" cy="4160113"/>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400" spc="-20" dirty="0">
                <a:latin typeface="Comic Sans MS"/>
                <a:cs typeface="Comic Sans MS"/>
              </a:rPr>
              <a:t>MAC</a:t>
            </a:r>
            <a:r>
              <a:rPr sz="2400" spc="114" dirty="0">
                <a:latin typeface="Times New Roman"/>
                <a:cs typeface="Times New Roman"/>
              </a:rPr>
              <a:t> </a:t>
            </a:r>
            <a:r>
              <a:rPr sz="2400" dirty="0">
                <a:latin typeface="Comic Sans MS"/>
                <a:cs typeface="Comic Sans MS"/>
              </a:rPr>
              <a:t>address</a:t>
            </a:r>
            <a:r>
              <a:rPr sz="2400" spc="85" dirty="0">
                <a:latin typeface="Times New Roman"/>
                <a:cs typeface="Times New Roman"/>
              </a:rPr>
              <a:t> </a:t>
            </a:r>
            <a:r>
              <a:rPr sz="2400" spc="-15" dirty="0">
                <a:latin typeface="Comic Sans MS"/>
                <a:cs typeface="Comic Sans MS"/>
              </a:rPr>
              <a:t>allocation</a:t>
            </a:r>
            <a:r>
              <a:rPr sz="2400" spc="105" dirty="0">
                <a:latin typeface="Times New Roman"/>
                <a:cs typeface="Times New Roman"/>
              </a:rPr>
              <a:t> </a:t>
            </a:r>
            <a:r>
              <a:rPr sz="2400" spc="-15" dirty="0">
                <a:latin typeface="Comic Sans MS"/>
                <a:cs typeface="Comic Sans MS"/>
              </a:rPr>
              <a:t>adm</a:t>
            </a:r>
            <a:r>
              <a:rPr sz="2400" spc="-5" dirty="0">
                <a:latin typeface="Comic Sans MS"/>
                <a:cs typeface="Comic Sans MS"/>
              </a:rPr>
              <a:t>inistere</a:t>
            </a:r>
            <a:r>
              <a:rPr sz="2400" dirty="0">
                <a:latin typeface="Comic Sans MS"/>
                <a:cs typeface="Comic Sans MS"/>
              </a:rPr>
              <a:t>d</a:t>
            </a:r>
            <a:r>
              <a:rPr sz="2400" spc="110" dirty="0">
                <a:latin typeface="Times New Roman"/>
                <a:cs typeface="Times New Roman"/>
              </a:rPr>
              <a:t> </a:t>
            </a:r>
            <a:r>
              <a:rPr sz="2400" spc="-20" dirty="0">
                <a:latin typeface="Comic Sans MS"/>
                <a:cs typeface="Comic Sans MS"/>
              </a:rPr>
              <a:t>b</a:t>
            </a:r>
            <a:r>
              <a:rPr sz="2400" spc="-15" dirty="0">
                <a:latin typeface="Comic Sans MS"/>
                <a:cs typeface="Comic Sans MS"/>
              </a:rPr>
              <a:t>y</a:t>
            </a:r>
            <a:r>
              <a:rPr sz="2400" spc="114" dirty="0">
                <a:latin typeface="Times New Roman"/>
                <a:cs typeface="Times New Roman"/>
              </a:rPr>
              <a:t> </a:t>
            </a:r>
            <a:r>
              <a:rPr sz="2400" spc="-20" dirty="0">
                <a:latin typeface="Comic Sans MS"/>
                <a:cs typeface="Comic Sans MS"/>
              </a:rPr>
              <a:t>IEEE</a:t>
            </a:r>
            <a:endParaRPr sz="2400">
              <a:latin typeface="Comic Sans MS"/>
              <a:cs typeface="Comic Sans MS"/>
            </a:endParaRPr>
          </a:p>
          <a:p>
            <a:pPr marL="355600" marR="88900" indent="-342900">
              <a:spcBef>
                <a:spcPts val="575"/>
              </a:spcBef>
              <a:buClr>
                <a:srgbClr val="000098"/>
              </a:buClr>
              <a:buSzPct val="75000"/>
              <a:buFont typeface="Wingdings"/>
              <a:buChar char=""/>
              <a:tabLst>
                <a:tab pos="355600" algn="l"/>
              </a:tabLst>
            </a:pPr>
            <a:r>
              <a:rPr sz="2400" dirty="0">
                <a:latin typeface="Comic Sans MS"/>
                <a:cs typeface="Comic Sans MS"/>
              </a:rPr>
              <a:t>manufacturer</a:t>
            </a:r>
            <a:r>
              <a:rPr sz="2400" spc="105" dirty="0">
                <a:latin typeface="Times New Roman"/>
                <a:cs typeface="Times New Roman"/>
              </a:rPr>
              <a:t> </a:t>
            </a:r>
            <a:r>
              <a:rPr sz="2400" spc="-20" dirty="0">
                <a:latin typeface="Comic Sans MS"/>
                <a:cs typeface="Comic Sans MS"/>
              </a:rPr>
              <a:t>bu</a:t>
            </a:r>
            <a:r>
              <a:rPr sz="2400" spc="-25" dirty="0">
                <a:latin typeface="Comic Sans MS"/>
                <a:cs typeface="Comic Sans MS"/>
              </a:rPr>
              <a:t>y</a:t>
            </a:r>
            <a:r>
              <a:rPr sz="2400" spc="-15" dirty="0">
                <a:latin typeface="Comic Sans MS"/>
                <a:cs typeface="Comic Sans MS"/>
              </a:rPr>
              <a:t>s</a:t>
            </a:r>
            <a:r>
              <a:rPr sz="2400" spc="110" dirty="0">
                <a:latin typeface="Times New Roman"/>
                <a:cs typeface="Times New Roman"/>
              </a:rPr>
              <a:t> </a:t>
            </a:r>
            <a:r>
              <a:rPr sz="2400" dirty="0">
                <a:latin typeface="Comic Sans MS"/>
                <a:cs typeface="Comic Sans MS"/>
              </a:rPr>
              <a:t>porti</a:t>
            </a:r>
            <a:r>
              <a:rPr sz="2400" spc="-15" dirty="0">
                <a:latin typeface="Comic Sans MS"/>
                <a:cs typeface="Comic Sans MS"/>
              </a:rPr>
              <a:t>o</a:t>
            </a:r>
            <a:r>
              <a:rPr sz="2400" dirty="0">
                <a:latin typeface="Comic Sans MS"/>
                <a:cs typeface="Comic Sans MS"/>
              </a:rPr>
              <a:t>n</a:t>
            </a:r>
            <a:r>
              <a:rPr sz="2400" spc="12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spc="-20" dirty="0">
                <a:latin typeface="Comic Sans MS"/>
                <a:cs typeface="Comic Sans MS"/>
              </a:rPr>
              <a:t>MAC</a:t>
            </a:r>
            <a:r>
              <a:rPr sz="2400" spc="114" dirty="0">
                <a:latin typeface="Times New Roman"/>
                <a:cs typeface="Times New Roman"/>
              </a:rPr>
              <a:t> </a:t>
            </a:r>
            <a:r>
              <a:rPr sz="2400" dirty="0">
                <a:latin typeface="Comic Sans MS"/>
                <a:cs typeface="Comic Sans MS"/>
              </a:rPr>
              <a:t>address</a:t>
            </a:r>
            <a:r>
              <a:rPr sz="2400" spc="85" dirty="0">
                <a:latin typeface="Times New Roman"/>
                <a:cs typeface="Times New Roman"/>
              </a:rPr>
              <a:t> </a:t>
            </a:r>
            <a:r>
              <a:rPr sz="2400" spc="-15" dirty="0">
                <a:latin typeface="Comic Sans MS"/>
                <a:cs typeface="Comic Sans MS"/>
              </a:rPr>
              <a:t>space</a:t>
            </a:r>
            <a:r>
              <a:rPr sz="2400" spc="-10" dirty="0">
                <a:latin typeface="Times New Roman"/>
                <a:cs typeface="Times New Roman"/>
              </a:rPr>
              <a:t> </a:t>
            </a:r>
            <a:r>
              <a:rPr sz="2400" spc="-5" dirty="0">
                <a:latin typeface="Comic Sans MS"/>
                <a:cs typeface="Comic Sans MS"/>
              </a:rPr>
              <a:t>(t</a:t>
            </a:r>
            <a:r>
              <a:rPr sz="2400" dirty="0">
                <a:latin typeface="Comic Sans MS"/>
                <a:cs typeface="Comic Sans MS"/>
              </a:rPr>
              <a:t>o</a:t>
            </a:r>
            <a:r>
              <a:rPr sz="2400" spc="110" dirty="0">
                <a:latin typeface="Times New Roman"/>
                <a:cs typeface="Times New Roman"/>
              </a:rPr>
              <a:t> </a:t>
            </a:r>
            <a:r>
              <a:rPr sz="2400" spc="-15" dirty="0">
                <a:latin typeface="Comic Sans MS"/>
                <a:cs typeface="Comic Sans MS"/>
              </a:rPr>
              <a:t>assure</a:t>
            </a:r>
            <a:r>
              <a:rPr sz="2400" spc="80" dirty="0">
                <a:latin typeface="Times New Roman"/>
                <a:cs typeface="Times New Roman"/>
              </a:rPr>
              <a:t> </a:t>
            </a:r>
            <a:r>
              <a:rPr sz="2400" dirty="0">
                <a:latin typeface="Comic Sans MS"/>
                <a:cs typeface="Comic Sans MS"/>
              </a:rPr>
              <a:t>uniqueness)</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analogy:</a:t>
            </a:r>
            <a:endParaRPr sz="2400">
              <a:latin typeface="Comic Sans MS"/>
              <a:cs typeface="Comic Sans MS"/>
            </a:endParaRPr>
          </a:p>
          <a:p>
            <a:pPr marL="1294765" lvl="1" indent="-467995">
              <a:spcBef>
                <a:spcPts val="575"/>
              </a:spcBef>
              <a:buFont typeface="Comic Sans MS"/>
              <a:buAutoNum type="alphaLcParenBoth"/>
              <a:tabLst>
                <a:tab pos="1295400" algn="l"/>
              </a:tabLst>
            </a:pPr>
            <a:r>
              <a:rPr sz="2400" spc="-20" dirty="0">
                <a:latin typeface="Comic Sans MS"/>
                <a:cs typeface="Comic Sans MS"/>
              </a:rPr>
              <a:t>MAC</a:t>
            </a:r>
            <a:r>
              <a:rPr sz="2400" spc="114" dirty="0">
                <a:latin typeface="Times New Roman"/>
                <a:cs typeface="Times New Roman"/>
              </a:rPr>
              <a:t> </a:t>
            </a:r>
            <a:r>
              <a:rPr sz="2400" dirty="0">
                <a:latin typeface="Comic Sans MS"/>
                <a:cs typeface="Comic Sans MS"/>
              </a:rPr>
              <a:t>addre</a:t>
            </a:r>
            <a:r>
              <a:rPr sz="2400" spc="-5" dirty="0">
                <a:latin typeface="Comic Sans MS"/>
                <a:cs typeface="Comic Sans MS"/>
              </a:rPr>
              <a:t>s</a:t>
            </a:r>
            <a:r>
              <a:rPr sz="2400" spc="-10" dirty="0">
                <a:latin typeface="Comic Sans MS"/>
                <a:cs typeface="Comic Sans MS"/>
              </a:rPr>
              <a:t>s:</a:t>
            </a:r>
            <a:r>
              <a:rPr sz="2400" spc="85" dirty="0">
                <a:latin typeface="Times New Roman"/>
                <a:cs typeface="Times New Roman"/>
              </a:rPr>
              <a:t> </a:t>
            </a:r>
            <a:r>
              <a:rPr sz="2400" dirty="0">
                <a:latin typeface="Comic Sans MS"/>
                <a:cs typeface="Comic Sans MS"/>
              </a:rPr>
              <a:t>like</a:t>
            </a:r>
            <a:r>
              <a:rPr sz="2400" spc="120" dirty="0">
                <a:latin typeface="Times New Roman"/>
                <a:cs typeface="Times New Roman"/>
              </a:rPr>
              <a:t> </a:t>
            </a:r>
            <a:r>
              <a:rPr sz="2400" spc="-5" dirty="0">
                <a:latin typeface="Comic Sans MS"/>
                <a:cs typeface="Comic Sans MS"/>
              </a:rPr>
              <a:t>Identit</a:t>
            </a:r>
            <a:r>
              <a:rPr sz="2400" dirty="0">
                <a:latin typeface="Comic Sans MS"/>
                <a:cs typeface="Comic Sans MS"/>
              </a:rPr>
              <a:t>y</a:t>
            </a:r>
            <a:r>
              <a:rPr sz="2400" spc="125" dirty="0">
                <a:latin typeface="Times New Roman"/>
                <a:cs typeface="Times New Roman"/>
              </a:rPr>
              <a:t> </a:t>
            </a:r>
            <a:r>
              <a:rPr sz="2400" dirty="0">
                <a:latin typeface="Comic Sans MS"/>
                <a:cs typeface="Comic Sans MS"/>
              </a:rPr>
              <a:t>Card</a:t>
            </a:r>
            <a:r>
              <a:rPr sz="2400" spc="110" dirty="0">
                <a:latin typeface="Times New Roman"/>
                <a:cs typeface="Times New Roman"/>
              </a:rPr>
              <a:t> </a:t>
            </a:r>
            <a:r>
              <a:rPr sz="2400" dirty="0">
                <a:latin typeface="Comic Sans MS"/>
                <a:cs typeface="Comic Sans MS"/>
              </a:rPr>
              <a:t>Number</a:t>
            </a:r>
            <a:endParaRPr sz="2400">
              <a:latin typeface="Comic Sans MS"/>
              <a:cs typeface="Comic Sans MS"/>
            </a:endParaRPr>
          </a:p>
          <a:p>
            <a:pPr marL="1320800" lvl="1" indent="-494030">
              <a:spcBef>
                <a:spcPts val="575"/>
              </a:spcBef>
              <a:buFont typeface="Comic Sans MS"/>
              <a:buAutoNum type="alphaLcParenBoth"/>
              <a:tabLst>
                <a:tab pos="1321435" algn="l"/>
              </a:tabLst>
            </a:pPr>
            <a:r>
              <a:rPr sz="2400" spc="-20" dirty="0">
                <a:latin typeface="Comic Sans MS"/>
                <a:cs typeface="Comic Sans MS"/>
              </a:rPr>
              <a:t>I</a:t>
            </a:r>
            <a:r>
              <a:rPr sz="2400" spc="-15" dirty="0">
                <a:latin typeface="Comic Sans MS"/>
                <a:cs typeface="Comic Sans MS"/>
              </a:rPr>
              <a:t>P</a:t>
            </a:r>
            <a:r>
              <a:rPr sz="2400" spc="114" dirty="0">
                <a:latin typeface="Times New Roman"/>
                <a:cs typeface="Times New Roman"/>
              </a:rPr>
              <a:t> </a:t>
            </a:r>
            <a:r>
              <a:rPr sz="2400" dirty="0">
                <a:latin typeface="Comic Sans MS"/>
                <a:cs typeface="Comic Sans MS"/>
              </a:rPr>
              <a:t>address:</a:t>
            </a:r>
            <a:r>
              <a:rPr sz="2400" spc="75" dirty="0">
                <a:latin typeface="Times New Roman"/>
                <a:cs typeface="Times New Roman"/>
              </a:rPr>
              <a:t> </a:t>
            </a:r>
            <a:r>
              <a:rPr sz="2400" dirty="0">
                <a:latin typeface="Comic Sans MS"/>
                <a:cs typeface="Comic Sans MS"/>
              </a:rPr>
              <a:t>like</a:t>
            </a:r>
            <a:r>
              <a:rPr sz="2400" spc="114" dirty="0">
                <a:latin typeface="Times New Roman"/>
                <a:cs typeface="Times New Roman"/>
              </a:rPr>
              <a:t> </a:t>
            </a:r>
            <a:r>
              <a:rPr sz="2400" spc="-15" dirty="0">
                <a:latin typeface="Comic Sans MS"/>
                <a:cs typeface="Comic Sans MS"/>
              </a:rPr>
              <a:t>postal</a:t>
            </a:r>
            <a:r>
              <a:rPr sz="2400" spc="110" dirty="0">
                <a:latin typeface="Times New Roman"/>
                <a:cs typeface="Times New Roman"/>
              </a:rPr>
              <a:t> </a:t>
            </a:r>
            <a:r>
              <a:rPr sz="2400" dirty="0">
                <a:latin typeface="Comic Sans MS"/>
                <a:cs typeface="Comic Sans MS"/>
              </a:rPr>
              <a:t>address</a:t>
            </a:r>
            <a:endParaRPr sz="2400">
              <a:latin typeface="Comic Sans MS"/>
              <a:cs typeface="Comic Sans MS"/>
            </a:endParaRPr>
          </a:p>
          <a:p>
            <a:pPr marL="445770" indent="-433070">
              <a:spcBef>
                <a:spcPts val="615"/>
              </a:spcBef>
              <a:buClr>
                <a:srgbClr val="000098"/>
              </a:buClr>
              <a:buSzPct val="75000"/>
              <a:buFont typeface="Wingdings"/>
              <a:buChar char=""/>
              <a:tabLst>
                <a:tab pos="446405" algn="l"/>
                <a:tab pos="3145790" algn="l"/>
              </a:tabLst>
            </a:pPr>
            <a:r>
              <a:rPr sz="2400" spc="-20" dirty="0">
                <a:latin typeface="Comic Sans MS"/>
                <a:cs typeface="Comic Sans MS"/>
              </a:rPr>
              <a:t>MAC</a:t>
            </a:r>
            <a:r>
              <a:rPr sz="2400" spc="114" dirty="0">
                <a:latin typeface="Times New Roman"/>
                <a:cs typeface="Times New Roman"/>
              </a:rPr>
              <a:t> </a:t>
            </a:r>
            <a:r>
              <a:rPr sz="2400" spc="-5" dirty="0">
                <a:latin typeface="Comic Sans MS"/>
                <a:cs typeface="Comic Sans MS"/>
              </a:rPr>
              <a:t>fla</a:t>
            </a:r>
            <a:r>
              <a:rPr sz="2400" dirty="0">
                <a:latin typeface="Comic Sans MS"/>
                <a:cs typeface="Comic Sans MS"/>
              </a:rPr>
              <a:t>t</a:t>
            </a:r>
            <a:r>
              <a:rPr sz="2400" spc="120" dirty="0">
                <a:latin typeface="Times New Roman"/>
                <a:cs typeface="Times New Roman"/>
              </a:rPr>
              <a:t> </a:t>
            </a:r>
            <a:r>
              <a:rPr sz="2400" dirty="0">
                <a:latin typeface="Comic Sans MS"/>
                <a:cs typeface="Comic Sans MS"/>
              </a:rPr>
              <a:t>address</a:t>
            </a:r>
            <a:r>
              <a:rPr sz="2400" dirty="0">
                <a:latin typeface="Times New Roman"/>
                <a:cs typeface="Times New Roman"/>
              </a:rPr>
              <a:t>	</a:t>
            </a:r>
            <a:r>
              <a:rPr sz="2400" dirty="0">
                <a:latin typeface="MS Mincho"/>
                <a:cs typeface="MS Mincho"/>
              </a:rPr>
              <a:t>➜</a:t>
            </a:r>
            <a:r>
              <a:rPr sz="2400" spc="-500" dirty="0">
                <a:latin typeface="MS Mincho"/>
                <a:cs typeface="MS Mincho"/>
              </a:rPr>
              <a:t> </a:t>
            </a:r>
            <a:r>
              <a:rPr sz="2400" dirty="0">
                <a:latin typeface="Comic Sans MS"/>
                <a:cs typeface="Comic Sans MS"/>
              </a:rPr>
              <a:t>portability</a:t>
            </a:r>
            <a:endParaRPr sz="2400">
              <a:latin typeface="Comic Sans MS"/>
              <a:cs typeface="Comic Sans MS"/>
            </a:endParaRPr>
          </a:p>
          <a:p>
            <a:pPr marL="755650" indent="-285750">
              <a:spcBef>
                <a:spcPts val="459"/>
              </a:spcBef>
              <a:buClr>
                <a:srgbClr val="000098"/>
              </a:buClr>
              <a:buFont typeface="Wingdings"/>
              <a:buChar char=""/>
              <a:tabLst>
                <a:tab pos="755650" algn="l"/>
              </a:tabLst>
            </a:pPr>
            <a:r>
              <a:rPr sz="2000" spc="-15" dirty="0">
                <a:latin typeface="Comic Sans MS"/>
                <a:cs typeface="Comic Sans MS"/>
              </a:rPr>
              <a:t>can</a:t>
            </a:r>
            <a:r>
              <a:rPr sz="2000" spc="100" dirty="0">
                <a:latin typeface="Times New Roman"/>
                <a:cs typeface="Times New Roman"/>
              </a:rPr>
              <a:t> </a:t>
            </a:r>
            <a:r>
              <a:rPr sz="2000" spc="-15" dirty="0">
                <a:latin typeface="Comic Sans MS"/>
                <a:cs typeface="Comic Sans MS"/>
              </a:rPr>
              <a:t>move</a:t>
            </a:r>
            <a:r>
              <a:rPr sz="2000" spc="100" dirty="0">
                <a:latin typeface="Times New Roman"/>
                <a:cs typeface="Times New Roman"/>
              </a:rPr>
              <a:t> </a:t>
            </a:r>
            <a:r>
              <a:rPr sz="2000" spc="-15" dirty="0">
                <a:latin typeface="Comic Sans MS"/>
                <a:cs typeface="Comic Sans MS"/>
              </a:rPr>
              <a:t>LAN</a:t>
            </a:r>
            <a:r>
              <a:rPr sz="2000" spc="105" dirty="0">
                <a:latin typeface="Times New Roman"/>
                <a:cs typeface="Times New Roman"/>
              </a:rPr>
              <a:t> </a:t>
            </a:r>
            <a:r>
              <a:rPr sz="2000" spc="-15" dirty="0">
                <a:latin typeface="Comic Sans MS"/>
                <a:cs typeface="Comic Sans MS"/>
              </a:rPr>
              <a:t>card</a:t>
            </a:r>
            <a:r>
              <a:rPr sz="2000" spc="95" dirty="0">
                <a:latin typeface="Times New Roman"/>
                <a:cs typeface="Times New Roman"/>
              </a:rPr>
              <a:t> </a:t>
            </a:r>
            <a:r>
              <a:rPr sz="2000" spc="-15" dirty="0">
                <a:latin typeface="Comic Sans MS"/>
                <a:cs typeface="Comic Sans MS"/>
              </a:rPr>
              <a:t>fro</a:t>
            </a:r>
            <a:r>
              <a:rPr sz="2000" spc="-20" dirty="0">
                <a:latin typeface="Comic Sans MS"/>
                <a:cs typeface="Comic Sans MS"/>
              </a:rPr>
              <a:t>m</a:t>
            </a:r>
            <a:r>
              <a:rPr sz="2000" spc="100" dirty="0">
                <a:latin typeface="Times New Roman"/>
                <a:cs typeface="Times New Roman"/>
              </a:rPr>
              <a:t> </a:t>
            </a:r>
            <a:r>
              <a:rPr sz="2000" spc="-15" dirty="0">
                <a:latin typeface="Comic Sans MS"/>
                <a:cs typeface="Comic Sans MS"/>
              </a:rPr>
              <a:t>one</a:t>
            </a:r>
            <a:r>
              <a:rPr sz="2000" spc="100" dirty="0">
                <a:latin typeface="Times New Roman"/>
                <a:cs typeface="Times New Roman"/>
              </a:rPr>
              <a:t> </a:t>
            </a:r>
            <a:r>
              <a:rPr sz="2000" spc="-15" dirty="0">
                <a:latin typeface="Comic Sans MS"/>
                <a:cs typeface="Comic Sans MS"/>
              </a:rPr>
              <a:t>LAN</a:t>
            </a:r>
            <a:r>
              <a:rPr sz="2000" spc="10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25" dirty="0">
                <a:latin typeface="Comic Sans MS"/>
                <a:cs typeface="Comic Sans MS"/>
              </a:rPr>
              <a:t>a</a:t>
            </a:r>
            <a:r>
              <a:rPr sz="2000" spc="-20" dirty="0">
                <a:latin typeface="Comic Sans MS"/>
                <a:cs typeface="Comic Sans MS"/>
              </a:rPr>
              <a:t>nothe</a:t>
            </a:r>
            <a:r>
              <a:rPr sz="2000" spc="-10" dirty="0">
                <a:latin typeface="Comic Sans MS"/>
                <a:cs typeface="Comic Sans MS"/>
              </a:rPr>
              <a:t>r</a:t>
            </a:r>
            <a:endParaRPr sz="2000">
              <a:latin typeface="Comic Sans MS"/>
              <a:cs typeface="Comic Sans MS"/>
            </a:endParaRPr>
          </a:p>
          <a:p>
            <a:pPr marL="355600" indent="-342900">
              <a:spcBef>
                <a:spcPts val="560"/>
              </a:spcBef>
              <a:buClr>
                <a:srgbClr val="000098"/>
              </a:buClr>
              <a:buSzPct val="75000"/>
              <a:buFont typeface="Wingdings"/>
              <a:buChar char=""/>
              <a:tabLst>
                <a:tab pos="355600" algn="l"/>
              </a:tabLst>
            </a:pPr>
            <a:r>
              <a:rPr sz="2400" spc="-20" dirty="0">
                <a:latin typeface="Comic Sans MS"/>
                <a:cs typeface="Comic Sans MS"/>
              </a:rPr>
              <a:t>I</a:t>
            </a:r>
            <a:r>
              <a:rPr sz="2400" spc="-15" dirty="0">
                <a:latin typeface="Comic Sans MS"/>
                <a:cs typeface="Comic Sans MS"/>
              </a:rPr>
              <a:t>P</a:t>
            </a:r>
            <a:r>
              <a:rPr sz="2400" spc="114" dirty="0">
                <a:latin typeface="Times New Roman"/>
                <a:cs typeface="Times New Roman"/>
              </a:rPr>
              <a:t> </a:t>
            </a:r>
            <a:r>
              <a:rPr sz="2400" dirty="0">
                <a:latin typeface="Comic Sans MS"/>
                <a:cs typeface="Comic Sans MS"/>
              </a:rPr>
              <a:t>hierar</a:t>
            </a:r>
            <a:r>
              <a:rPr sz="2400" spc="-15" dirty="0">
                <a:latin typeface="Comic Sans MS"/>
                <a:cs typeface="Comic Sans MS"/>
              </a:rPr>
              <a:t>chical</a:t>
            </a:r>
            <a:r>
              <a:rPr sz="2400" spc="110" dirty="0">
                <a:latin typeface="Times New Roman"/>
                <a:cs typeface="Times New Roman"/>
              </a:rPr>
              <a:t> </a:t>
            </a:r>
            <a:r>
              <a:rPr sz="2400" dirty="0">
                <a:latin typeface="Comic Sans MS"/>
                <a:cs typeface="Comic Sans MS"/>
              </a:rPr>
              <a:t>address</a:t>
            </a:r>
            <a:r>
              <a:rPr sz="2400" spc="90" dirty="0">
                <a:latin typeface="Times New Roman"/>
                <a:cs typeface="Times New Roman"/>
              </a:rPr>
              <a:t> </a:t>
            </a:r>
            <a:r>
              <a:rPr sz="2400" spc="-20" dirty="0">
                <a:latin typeface="Comic Sans MS"/>
                <a:cs typeface="Comic Sans MS"/>
              </a:rPr>
              <a:t>NOT</a:t>
            </a:r>
            <a:r>
              <a:rPr sz="2400" spc="114" dirty="0">
                <a:latin typeface="Times New Roman"/>
                <a:cs typeface="Times New Roman"/>
              </a:rPr>
              <a:t> </a:t>
            </a:r>
            <a:r>
              <a:rPr sz="2400" dirty="0">
                <a:latin typeface="Comic Sans MS"/>
                <a:cs typeface="Comic Sans MS"/>
              </a:rPr>
              <a:t>por</a:t>
            </a:r>
            <a:r>
              <a:rPr sz="2400" spc="-15" dirty="0">
                <a:latin typeface="Comic Sans MS"/>
                <a:cs typeface="Comic Sans MS"/>
              </a:rPr>
              <a:t>table</a:t>
            </a:r>
            <a:endParaRPr sz="2400">
              <a:latin typeface="Comic Sans MS"/>
              <a:cs typeface="Comic Sans MS"/>
            </a:endParaRPr>
          </a:p>
          <a:p>
            <a:pPr marL="831850" lvl="1" indent="-361950">
              <a:spcBef>
                <a:spcPts val="495"/>
              </a:spcBef>
              <a:buClr>
                <a:srgbClr val="000098"/>
              </a:buClr>
              <a:buFont typeface="Wingdings"/>
              <a:buChar char=""/>
              <a:tabLst>
                <a:tab pos="831850" algn="l"/>
              </a:tabLst>
            </a:pPr>
            <a:r>
              <a:rPr sz="2000" spc="-15" dirty="0">
                <a:latin typeface="Comic Sans MS"/>
                <a:cs typeface="Comic Sans MS"/>
              </a:rPr>
              <a:t>address</a:t>
            </a:r>
            <a:r>
              <a:rPr sz="2000" spc="105" dirty="0">
                <a:latin typeface="Times New Roman"/>
                <a:cs typeface="Times New Roman"/>
              </a:rPr>
              <a:t> </a:t>
            </a:r>
            <a:r>
              <a:rPr sz="2000" spc="-20" dirty="0">
                <a:latin typeface="Comic Sans MS"/>
                <a:cs typeface="Comic Sans MS"/>
              </a:rPr>
              <a:t>depend</a:t>
            </a:r>
            <a:r>
              <a:rPr sz="2000" spc="-10" dirty="0">
                <a:latin typeface="Comic Sans MS"/>
                <a:cs typeface="Comic Sans MS"/>
              </a:rPr>
              <a:t>s</a:t>
            </a:r>
            <a:r>
              <a:rPr sz="2000" spc="130" dirty="0">
                <a:latin typeface="Times New Roman"/>
                <a:cs typeface="Times New Roman"/>
              </a:rPr>
              <a:t> </a:t>
            </a:r>
            <a:r>
              <a:rPr sz="2000" spc="-15" dirty="0">
                <a:latin typeface="Comic Sans MS"/>
                <a:cs typeface="Comic Sans MS"/>
              </a:rPr>
              <a:t>on</a:t>
            </a:r>
            <a:r>
              <a:rPr sz="2000" spc="100"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20" dirty="0">
                <a:latin typeface="Comic Sans MS"/>
                <a:cs typeface="Comic Sans MS"/>
              </a:rPr>
              <a:t>s</a:t>
            </a:r>
            <a:r>
              <a:rPr sz="2000" spc="-15" dirty="0">
                <a:latin typeface="Comic Sans MS"/>
                <a:cs typeface="Comic Sans MS"/>
              </a:rPr>
              <a:t>ubnet</a:t>
            </a:r>
            <a:r>
              <a:rPr sz="2000" spc="10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20" dirty="0">
                <a:latin typeface="Comic Sans MS"/>
                <a:cs typeface="Comic Sans MS"/>
              </a:rPr>
              <a:t>whic</a:t>
            </a:r>
            <a:r>
              <a:rPr sz="2000" spc="-15" dirty="0">
                <a:latin typeface="Comic Sans MS"/>
                <a:cs typeface="Comic Sans MS"/>
              </a:rPr>
              <a:t>h</a:t>
            </a:r>
            <a:r>
              <a:rPr sz="2000" spc="90" dirty="0">
                <a:latin typeface="Times New Roman"/>
                <a:cs typeface="Times New Roman"/>
              </a:rPr>
              <a:t> </a:t>
            </a:r>
            <a:r>
              <a:rPr sz="2000" spc="-20" dirty="0">
                <a:latin typeface="Comic Sans MS"/>
                <a:cs typeface="Comic Sans MS"/>
              </a:rPr>
              <a:t>nod</a:t>
            </a:r>
            <a:r>
              <a:rPr sz="2000" spc="-15" dirty="0">
                <a:latin typeface="Comic Sans MS"/>
                <a:cs typeface="Comic Sans MS"/>
              </a:rPr>
              <a:t>e</a:t>
            </a:r>
            <a:r>
              <a:rPr sz="2000" spc="110" dirty="0">
                <a:latin typeface="Times New Roman"/>
                <a:cs typeface="Times New Roman"/>
              </a:rPr>
              <a:t> </a:t>
            </a:r>
            <a:r>
              <a:rPr sz="2000" spc="-15" dirty="0">
                <a:latin typeface="Comic Sans MS"/>
                <a:cs typeface="Comic Sans MS"/>
              </a:rPr>
              <a:t>i</a:t>
            </a:r>
            <a:r>
              <a:rPr sz="2000" spc="-10" dirty="0">
                <a:latin typeface="Comic Sans MS"/>
                <a:cs typeface="Comic Sans MS"/>
              </a:rPr>
              <a:t>s</a:t>
            </a:r>
            <a:r>
              <a:rPr sz="2000" spc="100" dirty="0">
                <a:latin typeface="Times New Roman"/>
                <a:cs typeface="Times New Roman"/>
              </a:rPr>
              <a:t> </a:t>
            </a:r>
            <a:r>
              <a:rPr sz="2000" spc="-10" dirty="0">
                <a:latin typeface="Comic Sans MS"/>
                <a:cs typeface="Comic Sans MS"/>
              </a:rPr>
              <a:t>attac</a:t>
            </a:r>
            <a:r>
              <a:rPr sz="2000" spc="-25" dirty="0">
                <a:latin typeface="Comic Sans MS"/>
                <a:cs typeface="Comic Sans MS"/>
              </a:rPr>
              <a:t>h</a:t>
            </a:r>
            <a:r>
              <a:rPr sz="2000" spc="-15" dirty="0">
                <a:latin typeface="Comic Sans MS"/>
                <a:cs typeface="Comic Sans MS"/>
              </a:rPr>
              <a:t>ed</a:t>
            </a:r>
            <a:endParaRPr sz="2000">
              <a:latin typeface="Comic Sans MS"/>
              <a:cs typeface="Comic Sans MS"/>
            </a:endParaRPr>
          </a:p>
        </p:txBody>
      </p:sp>
      <p:sp>
        <p:nvSpPr>
          <p:cNvPr id="5" name="Date Placeholder 4"/>
          <p:cNvSpPr>
            <a:spLocks noGrp="1"/>
          </p:cNvSpPr>
          <p:nvPr>
            <p:ph type="dt" sz="half" idx="10"/>
          </p:nvPr>
        </p:nvSpPr>
        <p:spPr/>
        <p:txBody>
          <a:bodyPr/>
          <a:lstStyle/>
          <a:p>
            <a:pPr>
              <a:defRPr/>
            </a:pPr>
            <a:fld id="{43B3CA78-8123-4785-8711-C00FD385BD8C}"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48</a:t>
            </a:fld>
            <a:endParaRPr lang="en-US"/>
          </a:p>
        </p:txBody>
      </p:sp>
    </p:spTree>
    <p:extLst>
      <p:ext uri="{BB962C8B-B14F-4D97-AF65-F5344CB8AC3E}">
        <p14:creationId xmlns:p14="http://schemas.microsoft.com/office/powerpoint/2010/main" val="3314654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511548" y="1556511"/>
            <a:ext cx="3827145" cy="2634054"/>
          </a:xfrm>
          <a:prstGeom prst="rect">
            <a:avLst/>
          </a:prstGeom>
        </p:spPr>
        <p:txBody>
          <a:bodyPr vert="horz" wrap="square" lIns="0" tIns="0" rIns="0" bIns="0" rtlCol="0">
            <a:spAutoFit/>
          </a:bodyPr>
          <a:lstStyle/>
          <a:p>
            <a:pPr marL="355600" marR="696595" indent="-342900" algn="just">
              <a:buClr>
                <a:srgbClr val="000098"/>
              </a:buClr>
              <a:buSzPct val="75000"/>
              <a:buFont typeface="Wingdings"/>
              <a:buChar char=""/>
              <a:tabLst>
                <a:tab pos="356235" algn="l"/>
              </a:tabLst>
            </a:pPr>
            <a:r>
              <a:rPr sz="2400" spc="-15" dirty="0">
                <a:latin typeface="Comic Sans MS"/>
                <a:cs typeface="Comic Sans MS"/>
              </a:rPr>
              <a:t>Each</a:t>
            </a:r>
            <a:r>
              <a:rPr sz="2400" spc="105" dirty="0">
                <a:latin typeface="Times New Roman"/>
                <a:cs typeface="Times New Roman"/>
              </a:rPr>
              <a:t> </a:t>
            </a:r>
            <a:r>
              <a:rPr sz="2400" spc="-20" dirty="0">
                <a:latin typeface="Comic Sans MS"/>
                <a:cs typeface="Comic Sans MS"/>
              </a:rPr>
              <a:t>I</a:t>
            </a:r>
            <a:r>
              <a:rPr sz="2400" spc="-15" dirty="0">
                <a:latin typeface="Comic Sans MS"/>
                <a:cs typeface="Comic Sans MS"/>
              </a:rPr>
              <a:t>P</a:t>
            </a:r>
            <a:r>
              <a:rPr sz="2400" spc="114" dirty="0">
                <a:latin typeface="Times New Roman"/>
                <a:cs typeface="Times New Roman"/>
              </a:rPr>
              <a:t> </a:t>
            </a:r>
            <a:r>
              <a:rPr sz="2400" spc="-5" dirty="0">
                <a:latin typeface="Comic Sans MS"/>
                <a:cs typeface="Comic Sans MS"/>
              </a:rPr>
              <a:t>nod</a:t>
            </a:r>
            <a:r>
              <a:rPr sz="2400" dirty="0">
                <a:latin typeface="Comic Sans MS"/>
                <a:cs typeface="Comic Sans MS"/>
              </a:rPr>
              <a:t>e</a:t>
            </a:r>
            <a:r>
              <a:rPr sz="2400" spc="120" dirty="0">
                <a:latin typeface="Times New Roman"/>
                <a:cs typeface="Times New Roman"/>
              </a:rPr>
              <a:t> </a:t>
            </a:r>
            <a:r>
              <a:rPr sz="2400" spc="-20" dirty="0">
                <a:latin typeface="Comic Sans MS"/>
                <a:cs typeface="Comic Sans MS"/>
              </a:rPr>
              <a:t>(host,</a:t>
            </a:r>
            <a:r>
              <a:rPr sz="2400" spc="-15" dirty="0">
                <a:latin typeface="Times New Roman"/>
                <a:cs typeface="Times New Roman"/>
              </a:rPr>
              <a:t> </a:t>
            </a:r>
            <a:r>
              <a:rPr sz="2400" spc="-5" dirty="0">
                <a:latin typeface="Comic Sans MS"/>
                <a:cs typeface="Comic Sans MS"/>
              </a:rPr>
              <a:t>router</a:t>
            </a:r>
            <a:r>
              <a:rPr sz="2400" dirty="0">
                <a:latin typeface="Comic Sans MS"/>
                <a:cs typeface="Comic Sans MS"/>
              </a:rPr>
              <a:t>)</a:t>
            </a:r>
            <a:r>
              <a:rPr sz="2400" spc="105" dirty="0">
                <a:latin typeface="Times New Roman"/>
                <a:cs typeface="Times New Roman"/>
              </a:rPr>
              <a:t> </a:t>
            </a:r>
            <a:r>
              <a:rPr sz="2400" dirty="0">
                <a:latin typeface="Comic Sans MS"/>
                <a:cs typeface="Comic Sans MS"/>
              </a:rPr>
              <a:t>on</a:t>
            </a:r>
            <a:r>
              <a:rPr sz="2400" spc="114" dirty="0">
                <a:latin typeface="Times New Roman"/>
                <a:cs typeface="Times New Roman"/>
              </a:rPr>
              <a:t> </a:t>
            </a:r>
            <a:r>
              <a:rPr sz="2400" dirty="0">
                <a:latin typeface="Comic Sans MS"/>
                <a:cs typeface="Comic Sans MS"/>
              </a:rPr>
              <a:t>LAN</a:t>
            </a:r>
            <a:r>
              <a:rPr sz="2400" spc="110" dirty="0">
                <a:latin typeface="Times New Roman"/>
                <a:cs typeface="Times New Roman"/>
              </a:rPr>
              <a:t> </a:t>
            </a:r>
            <a:r>
              <a:rPr sz="2400" spc="-15" dirty="0">
                <a:latin typeface="Comic Sans MS"/>
                <a:cs typeface="Comic Sans MS"/>
              </a:rPr>
              <a:t>has</a:t>
            </a:r>
            <a:r>
              <a:rPr sz="2400" spc="-10" dirty="0">
                <a:latin typeface="Times New Roman"/>
                <a:cs typeface="Times New Roman"/>
              </a:rPr>
              <a:t> </a:t>
            </a:r>
            <a:r>
              <a:rPr sz="2400" spc="-5" dirty="0">
                <a:solidFill>
                  <a:srgbClr val="FF0000"/>
                </a:solidFill>
                <a:latin typeface="Comic Sans MS"/>
                <a:cs typeface="Comic Sans MS"/>
              </a:rPr>
              <a:t>AR</a:t>
            </a:r>
            <a:r>
              <a:rPr sz="2400" dirty="0">
                <a:solidFill>
                  <a:srgbClr val="FF0000"/>
                </a:solidFill>
                <a:latin typeface="Comic Sans MS"/>
                <a:cs typeface="Comic Sans MS"/>
              </a:rPr>
              <a:t>P</a:t>
            </a:r>
            <a:r>
              <a:rPr sz="2400" spc="114" dirty="0">
                <a:solidFill>
                  <a:srgbClr val="FF0000"/>
                </a:solidFill>
                <a:latin typeface="Times New Roman"/>
                <a:cs typeface="Times New Roman"/>
              </a:rPr>
              <a:t> </a:t>
            </a:r>
            <a:r>
              <a:rPr sz="2400" spc="-20" dirty="0">
                <a:latin typeface="Comic Sans MS"/>
                <a:cs typeface="Comic Sans MS"/>
              </a:rPr>
              <a:t>table</a:t>
            </a:r>
            <a:endParaRPr sz="2400">
              <a:latin typeface="Comic Sans MS"/>
              <a:cs typeface="Comic Sans MS"/>
            </a:endParaRPr>
          </a:p>
          <a:p>
            <a:pPr marL="355600" marR="424180" indent="-342900">
              <a:spcBef>
                <a:spcPts val="575"/>
              </a:spcBef>
              <a:buClr>
                <a:srgbClr val="000098"/>
              </a:buClr>
              <a:buSzPct val="75000"/>
              <a:buFont typeface="Wingdings"/>
              <a:buChar char=""/>
              <a:tabLst>
                <a:tab pos="356235" algn="l"/>
              </a:tabLst>
            </a:pPr>
            <a:r>
              <a:rPr sz="2400" spc="-5" dirty="0">
                <a:latin typeface="Comic Sans MS"/>
                <a:cs typeface="Comic Sans MS"/>
              </a:rPr>
              <a:t>AR</a:t>
            </a:r>
            <a:r>
              <a:rPr sz="2400" dirty="0">
                <a:latin typeface="Comic Sans MS"/>
                <a:cs typeface="Comic Sans MS"/>
              </a:rPr>
              <a:t>P</a:t>
            </a:r>
            <a:r>
              <a:rPr sz="2400" spc="120" dirty="0">
                <a:latin typeface="Times New Roman"/>
                <a:cs typeface="Times New Roman"/>
              </a:rPr>
              <a:t> </a:t>
            </a:r>
            <a:r>
              <a:rPr sz="2400" spc="-20" dirty="0">
                <a:latin typeface="Comic Sans MS"/>
                <a:cs typeface="Comic Sans MS"/>
              </a:rPr>
              <a:t>table</a:t>
            </a:r>
            <a:r>
              <a:rPr sz="2400" spc="-10" dirty="0">
                <a:latin typeface="Comic Sans MS"/>
                <a:cs typeface="Comic Sans MS"/>
              </a:rPr>
              <a:t>:</a:t>
            </a:r>
            <a:r>
              <a:rPr sz="2400" spc="105" dirty="0">
                <a:latin typeface="Times New Roman"/>
                <a:cs typeface="Times New Roman"/>
              </a:rPr>
              <a:t> </a:t>
            </a:r>
            <a:r>
              <a:rPr sz="2400" spc="-25" dirty="0">
                <a:latin typeface="Comic Sans MS"/>
                <a:cs typeface="Comic Sans MS"/>
              </a:rPr>
              <a:t>IP/MAC</a:t>
            </a:r>
            <a:r>
              <a:rPr sz="2400" spc="-15" dirty="0">
                <a:latin typeface="Times New Roman"/>
                <a:cs typeface="Times New Roman"/>
              </a:rPr>
              <a:t> </a:t>
            </a:r>
            <a:r>
              <a:rPr sz="2400" dirty="0">
                <a:latin typeface="Comic Sans MS"/>
                <a:cs typeface="Comic Sans MS"/>
              </a:rPr>
              <a:t>address</a:t>
            </a:r>
            <a:r>
              <a:rPr sz="2400" spc="85" dirty="0">
                <a:latin typeface="Times New Roman"/>
                <a:cs typeface="Times New Roman"/>
              </a:rPr>
              <a:t> </a:t>
            </a:r>
            <a:r>
              <a:rPr sz="2400" dirty="0">
                <a:latin typeface="Comic Sans MS"/>
                <a:cs typeface="Comic Sans MS"/>
              </a:rPr>
              <a:t>mappin</a:t>
            </a:r>
            <a:r>
              <a:rPr sz="2400" spc="-15" dirty="0">
                <a:latin typeface="Comic Sans MS"/>
                <a:cs typeface="Comic Sans MS"/>
              </a:rPr>
              <a:t>g</a:t>
            </a:r>
            <a:r>
              <a:rPr sz="2400" dirty="0">
                <a:latin typeface="Comic Sans MS"/>
                <a:cs typeface="Comic Sans MS"/>
              </a:rPr>
              <a:t>s</a:t>
            </a:r>
            <a:r>
              <a:rPr sz="2400" spc="114" dirty="0">
                <a:latin typeface="Times New Roman"/>
                <a:cs typeface="Times New Roman"/>
              </a:rPr>
              <a:t> </a:t>
            </a:r>
            <a:r>
              <a:rPr sz="2400" spc="-5" dirty="0">
                <a:latin typeface="Comic Sans MS"/>
                <a:cs typeface="Comic Sans MS"/>
              </a:rPr>
              <a:t>f</a:t>
            </a:r>
            <a:r>
              <a:rPr sz="2400" spc="-10" dirty="0">
                <a:latin typeface="Comic Sans MS"/>
                <a:cs typeface="Comic Sans MS"/>
              </a:rPr>
              <a:t>o</a:t>
            </a:r>
            <a:r>
              <a:rPr sz="2400" dirty="0">
                <a:latin typeface="Comic Sans MS"/>
                <a:cs typeface="Comic Sans MS"/>
              </a:rPr>
              <a:t>r</a:t>
            </a:r>
            <a:r>
              <a:rPr sz="2400" dirty="0">
                <a:latin typeface="Times New Roman"/>
                <a:cs typeface="Times New Roman"/>
              </a:rPr>
              <a:t> </a:t>
            </a:r>
            <a:r>
              <a:rPr sz="2400" spc="-15" dirty="0">
                <a:latin typeface="Comic Sans MS"/>
                <a:cs typeface="Comic Sans MS"/>
              </a:rPr>
              <a:t>some</a:t>
            </a:r>
            <a:r>
              <a:rPr sz="2400" spc="95" dirty="0">
                <a:latin typeface="Times New Roman"/>
                <a:cs typeface="Times New Roman"/>
              </a:rPr>
              <a:t> </a:t>
            </a:r>
            <a:r>
              <a:rPr sz="2400" dirty="0">
                <a:latin typeface="Comic Sans MS"/>
                <a:cs typeface="Comic Sans MS"/>
              </a:rPr>
              <a:t>LAN</a:t>
            </a:r>
            <a:r>
              <a:rPr sz="2400" spc="114" dirty="0">
                <a:latin typeface="Times New Roman"/>
                <a:cs typeface="Times New Roman"/>
              </a:rPr>
              <a:t> </a:t>
            </a:r>
            <a:r>
              <a:rPr sz="2400" spc="-10" dirty="0">
                <a:latin typeface="Comic Sans MS"/>
                <a:cs typeface="Comic Sans MS"/>
              </a:rPr>
              <a:t>n</a:t>
            </a:r>
            <a:r>
              <a:rPr sz="2400" spc="-15" dirty="0">
                <a:latin typeface="Comic Sans MS"/>
                <a:cs typeface="Comic Sans MS"/>
              </a:rPr>
              <a:t>odes</a:t>
            </a:r>
            <a:endParaRPr sz="2400">
              <a:latin typeface="Comic Sans MS"/>
              <a:cs typeface="Comic Sans MS"/>
            </a:endParaRPr>
          </a:p>
          <a:p>
            <a:pPr marL="285115">
              <a:spcBef>
                <a:spcPts val="459"/>
              </a:spcBef>
            </a:pPr>
            <a:r>
              <a:rPr dirty="0">
                <a:solidFill>
                  <a:srgbClr val="FF0000"/>
                </a:solidFill>
                <a:latin typeface="Comic Sans MS"/>
                <a:cs typeface="Comic Sans MS"/>
              </a:rPr>
              <a:t>&lt;</a:t>
            </a:r>
            <a:r>
              <a:rPr spc="90" dirty="0">
                <a:solidFill>
                  <a:srgbClr val="FF0000"/>
                </a:solidFill>
                <a:latin typeface="Times New Roman"/>
                <a:cs typeface="Times New Roman"/>
              </a:rPr>
              <a:t> </a:t>
            </a:r>
            <a:r>
              <a:rPr spc="-15" dirty="0">
                <a:solidFill>
                  <a:srgbClr val="FF0000"/>
                </a:solidFill>
                <a:latin typeface="Comic Sans MS"/>
                <a:cs typeface="Comic Sans MS"/>
              </a:rPr>
              <a:t>I</a:t>
            </a:r>
            <a:r>
              <a:rPr spc="-10" dirty="0">
                <a:solidFill>
                  <a:srgbClr val="FF0000"/>
                </a:solidFill>
                <a:latin typeface="Comic Sans MS"/>
                <a:cs typeface="Comic Sans MS"/>
              </a:rPr>
              <a:t>P</a:t>
            </a:r>
            <a:r>
              <a:rPr spc="85" dirty="0">
                <a:solidFill>
                  <a:srgbClr val="FF0000"/>
                </a:solidFill>
                <a:latin typeface="Times New Roman"/>
                <a:cs typeface="Times New Roman"/>
              </a:rPr>
              <a:t> </a:t>
            </a:r>
            <a:r>
              <a:rPr dirty="0">
                <a:solidFill>
                  <a:srgbClr val="FF0000"/>
                </a:solidFill>
                <a:latin typeface="Comic Sans MS"/>
                <a:cs typeface="Comic Sans MS"/>
              </a:rPr>
              <a:t>address;</a:t>
            </a:r>
            <a:r>
              <a:rPr spc="85" dirty="0">
                <a:solidFill>
                  <a:srgbClr val="FF0000"/>
                </a:solidFill>
                <a:latin typeface="Times New Roman"/>
                <a:cs typeface="Times New Roman"/>
              </a:rPr>
              <a:t> </a:t>
            </a:r>
            <a:r>
              <a:rPr spc="-15" dirty="0">
                <a:solidFill>
                  <a:srgbClr val="FF0000"/>
                </a:solidFill>
                <a:latin typeface="Comic Sans MS"/>
                <a:cs typeface="Comic Sans MS"/>
              </a:rPr>
              <a:t>MAC</a:t>
            </a:r>
            <a:r>
              <a:rPr spc="85" dirty="0">
                <a:solidFill>
                  <a:srgbClr val="FF0000"/>
                </a:solidFill>
                <a:latin typeface="Times New Roman"/>
                <a:cs typeface="Times New Roman"/>
              </a:rPr>
              <a:t> </a:t>
            </a:r>
            <a:r>
              <a:rPr dirty="0">
                <a:solidFill>
                  <a:srgbClr val="FF0000"/>
                </a:solidFill>
                <a:latin typeface="Comic Sans MS"/>
                <a:cs typeface="Comic Sans MS"/>
              </a:rPr>
              <a:t>address;</a:t>
            </a:r>
            <a:r>
              <a:rPr spc="85" dirty="0">
                <a:solidFill>
                  <a:srgbClr val="FF0000"/>
                </a:solidFill>
                <a:latin typeface="Times New Roman"/>
                <a:cs typeface="Times New Roman"/>
              </a:rPr>
              <a:t> </a:t>
            </a:r>
            <a:r>
              <a:rPr spc="-15" dirty="0">
                <a:solidFill>
                  <a:srgbClr val="FF0000"/>
                </a:solidFill>
                <a:latin typeface="Comic Sans MS"/>
                <a:cs typeface="Comic Sans MS"/>
              </a:rPr>
              <a:t>TTL&gt;</a:t>
            </a:r>
            <a:endParaRPr>
              <a:latin typeface="Comic Sans MS"/>
              <a:cs typeface="Comic Sans MS"/>
            </a:endParaRPr>
          </a:p>
        </p:txBody>
      </p:sp>
      <p:sp>
        <p:nvSpPr>
          <p:cNvPr id="4" name="object 4"/>
          <p:cNvSpPr txBox="1"/>
          <p:nvPr/>
        </p:nvSpPr>
        <p:spPr>
          <a:xfrm>
            <a:off x="6969002" y="4206230"/>
            <a:ext cx="3315970" cy="1231106"/>
          </a:xfrm>
          <a:prstGeom prst="rect">
            <a:avLst/>
          </a:prstGeom>
        </p:spPr>
        <p:txBody>
          <a:bodyPr vert="horz" wrap="square" lIns="0" tIns="0" rIns="0" bIns="0" rtlCol="0">
            <a:spAutoFit/>
          </a:bodyPr>
          <a:lstStyle/>
          <a:p>
            <a:pPr marL="298450" marR="5080" indent="-285750">
              <a:buClr>
                <a:srgbClr val="000098"/>
              </a:buClr>
              <a:buSzPct val="80000"/>
              <a:buFont typeface="Wingdings"/>
              <a:buChar char=""/>
              <a:tabLst>
                <a:tab pos="358775" algn="l"/>
              </a:tabLst>
            </a:pPr>
            <a:r>
              <a:rPr sz="2000" spc="-15" dirty="0">
                <a:latin typeface="Comic Sans MS"/>
                <a:cs typeface="Comic Sans MS"/>
              </a:rPr>
              <a:t>TTL</a:t>
            </a:r>
            <a:r>
              <a:rPr sz="2000" spc="105" dirty="0">
                <a:latin typeface="Times New Roman"/>
                <a:cs typeface="Times New Roman"/>
              </a:rPr>
              <a:t> </a:t>
            </a:r>
            <a:r>
              <a:rPr sz="2000" spc="-20" dirty="0">
                <a:latin typeface="Comic Sans MS"/>
                <a:cs typeface="Comic Sans MS"/>
              </a:rPr>
              <a:t>(Tim</a:t>
            </a:r>
            <a:r>
              <a:rPr sz="2000" spc="-15" dirty="0">
                <a:latin typeface="Comic Sans MS"/>
                <a:cs typeface="Comic Sans MS"/>
              </a:rPr>
              <a:t>e</a:t>
            </a:r>
            <a:r>
              <a:rPr sz="2000" spc="114"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10" dirty="0">
                <a:latin typeface="Comic Sans MS"/>
                <a:cs typeface="Comic Sans MS"/>
              </a:rPr>
              <a:t>Live):</a:t>
            </a:r>
            <a:r>
              <a:rPr sz="2000" spc="114" dirty="0">
                <a:latin typeface="Times New Roman"/>
                <a:cs typeface="Times New Roman"/>
              </a:rPr>
              <a:t> </a:t>
            </a:r>
            <a:r>
              <a:rPr sz="2000" spc="-20" dirty="0">
                <a:latin typeface="Comic Sans MS"/>
                <a:cs typeface="Comic Sans MS"/>
              </a:rPr>
              <a:t>time</a:t>
            </a:r>
            <a:r>
              <a:rPr sz="2000" spc="-10" dirty="0">
                <a:latin typeface="Times New Roman"/>
                <a:cs typeface="Times New Roman"/>
              </a:rPr>
              <a:t> </a:t>
            </a:r>
            <a:r>
              <a:rPr sz="2000" spc="-10" dirty="0">
                <a:latin typeface="Comic Sans MS"/>
                <a:cs typeface="Comic Sans MS"/>
              </a:rPr>
              <a:t>after</a:t>
            </a:r>
            <a:r>
              <a:rPr sz="2000" spc="95" dirty="0">
                <a:latin typeface="Times New Roman"/>
                <a:cs typeface="Times New Roman"/>
              </a:rPr>
              <a:t> </a:t>
            </a:r>
            <a:r>
              <a:rPr sz="2000" spc="-20" dirty="0">
                <a:latin typeface="Comic Sans MS"/>
                <a:cs typeface="Comic Sans MS"/>
              </a:rPr>
              <a:t>whic</a:t>
            </a:r>
            <a:r>
              <a:rPr sz="2000" spc="-15" dirty="0">
                <a:latin typeface="Comic Sans MS"/>
                <a:cs typeface="Comic Sans MS"/>
              </a:rPr>
              <a:t>h</a:t>
            </a:r>
            <a:r>
              <a:rPr sz="2000" spc="90" dirty="0">
                <a:latin typeface="Times New Roman"/>
                <a:cs typeface="Times New Roman"/>
              </a:rPr>
              <a:t> </a:t>
            </a:r>
            <a:r>
              <a:rPr sz="2000" spc="-25" dirty="0">
                <a:latin typeface="Comic Sans MS"/>
                <a:cs typeface="Comic Sans MS"/>
              </a:rPr>
              <a:t>a</a:t>
            </a:r>
            <a:r>
              <a:rPr sz="2000" spc="-20" dirty="0">
                <a:latin typeface="Comic Sans MS"/>
                <a:cs typeface="Comic Sans MS"/>
              </a:rPr>
              <a:t>d</a:t>
            </a:r>
            <a:r>
              <a:rPr sz="2000" spc="-15" dirty="0">
                <a:latin typeface="Comic Sans MS"/>
                <a:cs typeface="Comic Sans MS"/>
              </a:rPr>
              <a:t>dress</a:t>
            </a:r>
            <a:r>
              <a:rPr sz="2000" spc="-10" dirty="0">
                <a:latin typeface="Times New Roman"/>
                <a:cs typeface="Times New Roman"/>
              </a:rPr>
              <a:t> </a:t>
            </a:r>
            <a:r>
              <a:rPr sz="2000" spc="-15" dirty="0">
                <a:latin typeface="Comic Sans MS"/>
                <a:cs typeface="Comic Sans MS"/>
              </a:rPr>
              <a:t>mapping</a:t>
            </a:r>
            <a:r>
              <a:rPr sz="2000" spc="114" dirty="0">
                <a:latin typeface="Times New Roman"/>
                <a:cs typeface="Times New Roman"/>
              </a:rPr>
              <a:t> </a:t>
            </a:r>
            <a:r>
              <a:rPr sz="2000" spc="-15" dirty="0">
                <a:latin typeface="Comic Sans MS"/>
                <a:cs typeface="Comic Sans MS"/>
              </a:rPr>
              <a:t>wil</a:t>
            </a:r>
            <a:r>
              <a:rPr sz="2000" spc="-10" dirty="0">
                <a:latin typeface="Comic Sans MS"/>
                <a:cs typeface="Comic Sans MS"/>
              </a:rPr>
              <a:t>l</a:t>
            </a:r>
            <a:r>
              <a:rPr sz="2000" spc="105" dirty="0">
                <a:latin typeface="Times New Roman"/>
                <a:cs typeface="Times New Roman"/>
              </a:rPr>
              <a:t> </a:t>
            </a:r>
            <a:r>
              <a:rPr sz="2000" spc="-20" dirty="0">
                <a:latin typeface="Comic Sans MS"/>
                <a:cs typeface="Comic Sans MS"/>
              </a:rPr>
              <a:t>b</a:t>
            </a:r>
            <a:r>
              <a:rPr sz="2000" spc="-15" dirty="0">
                <a:latin typeface="Comic Sans MS"/>
                <a:cs typeface="Comic Sans MS"/>
              </a:rPr>
              <a:t>e</a:t>
            </a:r>
            <a:r>
              <a:rPr sz="2000" spc="100" dirty="0">
                <a:latin typeface="Times New Roman"/>
                <a:cs typeface="Times New Roman"/>
              </a:rPr>
              <a:t> </a:t>
            </a:r>
            <a:r>
              <a:rPr sz="2000" spc="-20" dirty="0">
                <a:latin typeface="Comic Sans MS"/>
                <a:cs typeface="Comic Sans MS"/>
              </a:rPr>
              <a:t>forgotten</a:t>
            </a:r>
            <a:r>
              <a:rPr sz="2000" spc="-10" dirty="0">
                <a:latin typeface="Times New Roman"/>
                <a:cs typeface="Times New Roman"/>
              </a:rPr>
              <a:t> </a:t>
            </a:r>
            <a:r>
              <a:rPr sz="2000" spc="-15" dirty="0">
                <a:latin typeface="Comic Sans MS"/>
                <a:cs typeface="Comic Sans MS"/>
              </a:rPr>
              <a:t>(typica</a:t>
            </a:r>
            <a:r>
              <a:rPr sz="2000" spc="-10" dirty="0">
                <a:latin typeface="Comic Sans MS"/>
                <a:cs typeface="Comic Sans MS"/>
              </a:rPr>
              <a:t>lly</a:t>
            </a:r>
            <a:r>
              <a:rPr sz="2000" spc="114" dirty="0">
                <a:latin typeface="Times New Roman"/>
                <a:cs typeface="Times New Roman"/>
              </a:rPr>
              <a:t> </a:t>
            </a:r>
            <a:r>
              <a:rPr sz="2000" spc="-20" dirty="0">
                <a:latin typeface="Comic Sans MS"/>
                <a:cs typeface="Comic Sans MS"/>
              </a:rPr>
              <a:t>2</a:t>
            </a:r>
            <a:r>
              <a:rPr sz="2000" spc="-15" dirty="0">
                <a:latin typeface="Comic Sans MS"/>
                <a:cs typeface="Comic Sans MS"/>
              </a:rPr>
              <a:t>0</a:t>
            </a:r>
            <a:r>
              <a:rPr sz="2000" spc="105" dirty="0">
                <a:latin typeface="Times New Roman"/>
                <a:cs typeface="Times New Roman"/>
              </a:rPr>
              <a:t> </a:t>
            </a:r>
            <a:r>
              <a:rPr sz="2000" spc="-10" dirty="0">
                <a:latin typeface="Comic Sans MS"/>
                <a:cs typeface="Comic Sans MS"/>
              </a:rPr>
              <a:t>min)</a:t>
            </a:r>
            <a:endParaRPr sz="2000">
              <a:latin typeface="Comic Sans MS"/>
              <a:cs typeface="Comic Sans MS"/>
            </a:endParaRPr>
          </a:p>
        </p:txBody>
      </p:sp>
      <p:sp>
        <p:nvSpPr>
          <p:cNvPr id="5" name="object 5"/>
          <p:cNvSpPr txBox="1"/>
          <p:nvPr/>
        </p:nvSpPr>
        <p:spPr>
          <a:xfrm>
            <a:off x="1754183" y="1487547"/>
            <a:ext cx="4343400" cy="1125949"/>
          </a:xfrm>
          <a:prstGeom prst="rect">
            <a:avLst/>
          </a:prstGeom>
          <a:ln w="28574">
            <a:solidFill>
              <a:srgbClr val="FF0000"/>
            </a:solidFill>
          </a:ln>
        </p:spPr>
        <p:txBody>
          <a:bodyPr vert="horz" wrap="square" lIns="0" tIns="0" rIns="0" bIns="0" rtlCol="0">
            <a:spAutoFit/>
          </a:bodyPr>
          <a:lstStyle/>
          <a:p>
            <a:pPr marL="221615">
              <a:lnSpc>
                <a:spcPts val="2990"/>
              </a:lnSpc>
            </a:pPr>
            <a:r>
              <a:rPr sz="2500" u="heavy" spc="-60" dirty="0">
                <a:latin typeface="Comic Sans MS"/>
                <a:cs typeface="Comic Sans MS"/>
              </a:rPr>
              <a:t>Question</a:t>
            </a:r>
            <a:r>
              <a:rPr sz="2500" u="heavy" spc="-30" dirty="0">
                <a:latin typeface="Comic Sans MS"/>
                <a:cs typeface="Comic Sans MS"/>
              </a:rPr>
              <a:t>:</a:t>
            </a:r>
            <a:r>
              <a:rPr sz="2500" spc="85" dirty="0">
                <a:latin typeface="Times New Roman"/>
                <a:cs typeface="Times New Roman"/>
              </a:rPr>
              <a:t> </a:t>
            </a:r>
            <a:r>
              <a:rPr sz="2400" spc="-15" dirty="0">
                <a:latin typeface="Comic Sans MS"/>
                <a:cs typeface="Comic Sans MS"/>
              </a:rPr>
              <a:t>how</a:t>
            </a:r>
            <a:r>
              <a:rPr sz="2400" spc="114" dirty="0">
                <a:latin typeface="Times New Roman"/>
                <a:cs typeface="Times New Roman"/>
              </a:rPr>
              <a:t> </a:t>
            </a:r>
            <a:r>
              <a:rPr sz="2400" spc="-10" dirty="0">
                <a:latin typeface="Comic Sans MS"/>
                <a:cs typeface="Comic Sans MS"/>
              </a:rPr>
              <a:t>t</a:t>
            </a:r>
            <a:r>
              <a:rPr sz="2400" spc="-15" dirty="0">
                <a:latin typeface="Comic Sans MS"/>
                <a:cs typeface="Comic Sans MS"/>
              </a:rPr>
              <a:t>o</a:t>
            </a:r>
            <a:r>
              <a:rPr sz="2400" spc="105" dirty="0">
                <a:latin typeface="Times New Roman"/>
                <a:cs typeface="Times New Roman"/>
              </a:rPr>
              <a:t> </a:t>
            </a:r>
            <a:r>
              <a:rPr sz="2400" spc="-5" dirty="0">
                <a:latin typeface="Comic Sans MS"/>
                <a:cs typeface="Comic Sans MS"/>
              </a:rPr>
              <a:t>determine</a:t>
            </a:r>
            <a:endParaRPr sz="2400">
              <a:latin typeface="Comic Sans MS"/>
              <a:cs typeface="Comic Sans MS"/>
            </a:endParaRPr>
          </a:p>
          <a:p>
            <a:pPr marL="221615">
              <a:lnSpc>
                <a:spcPts val="2870"/>
              </a:lnSpc>
            </a:pPr>
            <a:r>
              <a:rPr sz="2400" dirty="0">
                <a:latin typeface="Comic Sans MS"/>
                <a:cs typeface="Comic Sans MS"/>
              </a:rPr>
              <a:t>MAC</a:t>
            </a:r>
            <a:r>
              <a:rPr sz="2400" spc="105" dirty="0">
                <a:latin typeface="Times New Roman"/>
                <a:cs typeface="Times New Roman"/>
              </a:rPr>
              <a:t> </a:t>
            </a:r>
            <a:r>
              <a:rPr sz="2400" dirty="0">
                <a:latin typeface="Comic Sans MS"/>
                <a:cs typeface="Comic Sans MS"/>
              </a:rPr>
              <a:t>address</a:t>
            </a:r>
            <a:r>
              <a:rPr sz="2400" spc="85" dirty="0">
                <a:latin typeface="Times New Roman"/>
                <a:cs typeface="Times New Roman"/>
              </a:rPr>
              <a:t> </a:t>
            </a:r>
            <a:r>
              <a:rPr sz="2400" dirty="0">
                <a:latin typeface="Comic Sans MS"/>
                <a:cs typeface="Comic Sans MS"/>
              </a:rPr>
              <a:t>of</a:t>
            </a:r>
            <a:r>
              <a:rPr sz="2400" spc="114" dirty="0">
                <a:latin typeface="Times New Roman"/>
                <a:cs typeface="Times New Roman"/>
              </a:rPr>
              <a:t> </a:t>
            </a:r>
            <a:r>
              <a:rPr sz="2400" dirty="0">
                <a:latin typeface="Comic Sans MS"/>
                <a:cs typeface="Comic Sans MS"/>
              </a:rPr>
              <a:t>B</a:t>
            </a:r>
            <a:endParaRPr sz="2400">
              <a:latin typeface="Comic Sans MS"/>
              <a:cs typeface="Comic Sans MS"/>
            </a:endParaRPr>
          </a:p>
          <a:p>
            <a:pPr marL="221615">
              <a:spcBef>
                <a:spcPts val="5"/>
              </a:spcBef>
            </a:pPr>
            <a:r>
              <a:rPr sz="2400" dirty="0">
                <a:latin typeface="Comic Sans MS"/>
                <a:cs typeface="Comic Sans MS"/>
              </a:rPr>
              <a:t>knowing</a:t>
            </a:r>
            <a:r>
              <a:rPr sz="2400" spc="10" dirty="0">
                <a:latin typeface="Comic Sans MS"/>
                <a:cs typeface="Comic Sans MS"/>
              </a:rPr>
              <a:t> </a:t>
            </a:r>
            <a:r>
              <a:rPr sz="2400" dirty="0">
                <a:latin typeface="Comic Sans MS"/>
                <a:cs typeface="Comic Sans MS"/>
              </a:rPr>
              <a:t>B’s</a:t>
            </a:r>
            <a:r>
              <a:rPr sz="2400" spc="-10" dirty="0">
                <a:latin typeface="Comic Sans MS"/>
                <a:cs typeface="Comic Sans MS"/>
              </a:rPr>
              <a:t> </a:t>
            </a:r>
            <a:r>
              <a:rPr sz="2400" dirty="0">
                <a:latin typeface="Comic Sans MS"/>
                <a:cs typeface="Comic Sans MS"/>
              </a:rPr>
              <a:t>IP address?</a:t>
            </a:r>
            <a:endParaRPr sz="2400">
              <a:latin typeface="Comic Sans MS"/>
              <a:cs typeface="Comic Sans MS"/>
            </a:endParaRPr>
          </a:p>
        </p:txBody>
      </p:sp>
      <p:sp>
        <p:nvSpPr>
          <p:cNvPr id="6" name="object 6"/>
          <p:cNvSpPr/>
          <p:nvPr/>
        </p:nvSpPr>
        <p:spPr>
          <a:xfrm>
            <a:off x="2192334" y="3048243"/>
            <a:ext cx="3593866" cy="318270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409697" y="3450642"/>
            <a:ext cx="1736725" cy="215444"/>
          </a:xfrm>
          <a:prstGeom prst="rect">
            <a:avLst/>
          </a:prstGeom>
        </p:spPr>
        <p:txBody>
          <a:bodyPr vert="horz" wrap="square" lIns="0" tIns="0" rIns="0" bIns="0" rtlCol="0">
            <a:spAutoFit/>
          </a:bodyPr>
          <a:lstStyle/>
          <a:p>
            <a:pPr marL="12700"/>
            <a:r>
              <a:rPr sz="1400" spc="-10" dirty="0">
                <a:latin typeface="Comic Sans MS"/>
                <a:cs typeface="Comic Sans MS"/>
              </a:rPr>
              <a:t>1</a:t>
            </a:r>
            <a:r>
              <a:rPr sz="1400" spc="-15" dirty="0">
                <a:latin typeface="Comic Sans MS"/>
                <a:cs typeface="Comic Sans MS"/>
              </a:rPr>
              <a:t>A-2F-</a:t>
            </a:r>
            <a:r>
              <a:rPr sz="1400" spc="-10" dirty="0">
                <a:latin typeface="Comic Sans MS"/>
                <a:cs typeface="Comic Sans MS"/>
              </a:rPr>
              <a:t>BB</a:t>
            </a:r>
            <a:r>
              <a:rPr sz="1400" spc="-15" dirty="0">
                <a:latin typeface="Comic Sans MS"/>
                <a:cs typeface="Comic Sans MS"/>
              </a:rPr>
              <a:t>-76-09</a:t>
            </a:r>
            <a:r>
              <a:rPr sz="1400" spc="-5" dirty="0">
                <a:latin typeface="Comic Sans MS"/>
                <a:cs typeface="Comic Sans MS"/>
              </a:rPr>
              <a:t>-</a:t>
            </a:r>
            <a:r>
              <a:rPr sz="1400" spc="-15" dirty="0">
                <a:latin typeface="Comic Sans MS"/>
                <a:cs typeface="Comic Sans MS"/>
              </a:rPr>
              <a:t>AD</a:t>
            </a:r>
            <a:endParaRPr sz="1400">
              <a:latin typeface="Comic Sans MS"/>
              <a:cs typeface="Comic Sans MS"/>
            </a:endParaRPr>
          </a:p>
        </p:txBody>
      </p:sp>
      <p:sp>
        <p:nvSpPr>
          <p:cNvPr id="17" name="Title 16"/>
          <p:cNvSpPr>
            <a:spLocks noGrp="1"/>
          </p:cNvSpPr>
          <p:nvPr>
            <p:ph type="title"/>
          </p:nvPr>
        </p:nvSpPr>
        <p:spPr/>
        <p:txBody>
          <a:bodyPr/>
          <a:lstStyle/>
          <a:p>
            <a:r>
              <a:rPr lang="en-US" sz="3200" spc="-5" dirty="0">
                <a:latin typeface="Comic Sans MS"/>
                <a:cs typeface="Comic Sans MS"/>
              </a:rPr>
              <a:t>ARP: Address</a:t>
            </a:r>
            <a:r>
              <a:rPr lang="en-US" sz="3200" dirty="0">
                <a:latin typeface="Comic Sans MS"/>
                <a:cs typeface="Comic Sans MS"/>
              </a:rPr>
              <a:t> </a:t>
            </a:r>
            <a:r>
              <a:rPr lang="en-US" sz="3200" spc="-5" dirty="0">
                <a:latin typeface="Comic Sans MS"/>
                <a:cs typeface="Comic Sans MS"/>
              </a:rPr>
              <a:t>Resolution</a:t>
            </a:r>
            <a:r>
              <a:rPr lang="en-US" sz="3200" spc="10" dirty="0">
                <a:latin typeface="Comic Sans MS"/>
                <a:cs typeface="Comic Sans MS"/>
              </a:rPr>
              <a:t> </a:t>
            </a:r>
            <a:r>
              <a:rPr lang="en-US" sz="3200" spc="-20" dirty="0">
                <a:latin typeface="Comic Sans MS"/>
                <a:cs typeface="Comic Sans MS"/>
              </a:rPr>
              <a:t>Protocol</a:t>
            </a:r>
            <a:endParaRPr lang="en-US" sz="3200" dirty="0"/>
          </a:p>
        </p:txBody>
      </p:sp>
      <p:sp>
        <p:nvSpPr>
          <p:cNvPr id="8" name="object 8"/>
          <p:cNvSpPr txBox="1"/>
          <p:nvPr/>
        </p:nvSpPr>
        <p:spPr>
          <a:xfrm>
            <a:off x="4987547" y="5004869"/>
            <a:ext cx="1737995" cy="215444"/>
          </a:xfrm>
          <a:prstGeom prst="rect">
            <a:avLst/>
          </a:prstGeom>
        </p:spPr>
        <p:txBody>
          <a:bodyPr vert="horz" wrap="square" lIns="0" tIns="0" rIns="0" bIns="0" rtlCol="0">
            <a:spAutoFit/>
          </a:bodyPr>
          <a:lstStyle/>
          <a:p>
            <a:pPr marL="12700"/>
            <a:r>
              <a:rPr sz="1400" spc="-15" dirty="0">
                <a:latin typeface="Comic Sans MS"/>
                <a:cs typeface="Comic Sans MS"/>
              </a:rPr>
              <a:t>58-23-D7-FA-20-</a:t>
            </a:r>
            <a:r>
              <a:rPr sz="1400" spc="-10" dirty="0">
                <a:latin typeface="Comic Sans MS"/>
                <a:cs typeface="Comic Sans MS"/>
              </a:rPr>
              <a:t>B0</a:t>
            </a:r>
            <a:endParaRPr sz="1400">
              <a:latin typeface="Comic Sans MS"/>
              <a:cs typeface="Comic Sans MS"/>
            </a:endParaRPr>
          </a:p>
        </p:txBody>
      </p:sp>
      <p:sp>
        <p:nvSpPr>
          <p:cNvPr id="9" name="object 9"/>
          <p:cNvSpPr txBox="1"/>
          <p:nvPr/>
        </p:nvSpPr>
        <p:spPr>
          <a:xfrm>
            <a:off x="2501388" y="5713019"/>
            <a:ext cx="3658870" cy="436017"/>
          </a:xfrm>
          <a:prstGeom prst="rect">
            <a:avLst/>
          </a:prstGeom>
        </p:spPr>
        <p:txBody>
          <a:bodyPr vert="horz" wrap="square" lIns="0" tIns="0" rIns="0" bIns="0" rtlCol="0">
            <a:spAutoFit/>
          </a:bodyPr>
          <a:lstStyle/>
          <a:p>
            <a:pPr marL="2035175">
              <a:lnSpc>
                <a:spcPts val="1664"/>
              </a:lnSpc>
            </a:pPr>
            <a:r>
              <a:rPr sz="1400" spc="-15" dirty="0">
                <a:latin typeface="Comic Sans MS"/>
                <a:cs typeface="Comic Sans MS"/>
              </a:rPr>
              <a:t>0C-C4-</a:t>
            </a:r>
            <a:r>
              <a:rPr sz="1400" spc="-10" dirty="0">
                <a:latin typeface="Comic Sans MS"/>
                <a:cs typeface="Comic Sans MS"/>
              </a:rPr>
              <a:t>11</a:t>
            </a:r>
            <a:r>
              <a:rPr sz="1400" spc="-15" dirty="0">
                <a:latin typeface="Comic Sans MS"/>
                <a:cs typeface="Comic Sans MS"/>
              </a:rPr>
              <a:t>-6F-</a:t>
            </a:r>
            <a:r>
              <a:rPr sz="1400" spc="-10" dirty="0">
                <a:latin typeface="Comic Sans MS"/>
                <a:cs typeface="Comic Sans MS"/>
              </a:rPr>
              <a:t>E</a:t>
            </a:r>
            <a:r>
              <a:rPr sz="1400" spc="-15" dirty="0">
                <a:latin typeface="Comic Sans MS"/>
                <a:cs typeface="Comic Sans MS"/>
              </a:rPr>
              <a:t>3-98</a:t>
            </a:r>
            <a:endParaRPr sz="1400">
              <a:latin typeface="Comic Sans MS"/>
              <a:cs typeface="Comic Sans MS"/>
            </a:endParaRPr>
          </a:p>
          <a:p>
            <a:pPr marL="12700">
              <a:lnSpc>
                <a:spcPts val="1664"/>
              </a:lnSpc>
            </a:pPr>
            <a:r>
              <a:rPr sz="1400" spc="-15" dirty="0">
                <a:latin typeface="Comic Sans MS"/>
                <a:cs typeface="Comic Sans MS"/>
              </a:rPr>
              <a:t>137.196.7.88</a:t>
            </a:r>
            <a:endParaRPr sz="1400">
              <a:latin typeface="Comic Sans MS"/>
              <a:cs typeface="Comic Sans MS"/>
            </a:endParaRPr>
          </a:p>
        </p:txBody>
      </p:sp>
      <p:sp>
        <p:nvSpPr>
          <p:cNvPr id="10" name="object 10"/>
          <p:cNvSpPr txBox="1"/>
          <p:nvPr/>
        </p:nvSpPr>
        <p:spPr>
          <a:xfrm>
            <a:off x="1602740" y="4895395"/>
            <a:ext cx="1668780" cy="215444"/>
          </a:xfrm>
          <a:prstGeom prst="rect">
            <a:avLst/>
          </a:prstGeom>
        </p:spPr>
        <p:txBody>
          <a:bodyPr vert="horz" wrap="square" lIns="0" tIns="0" rIns="0" bIns="0" rtlCol="0">
            <a:spAutoFit/>
          </a:bodyPr>
          <a:lstStyle/>
          <a:p>
            <a:pPr marL="12700"/>
            <a:r>
              <a:rPr sz="1400" spc="-15" dirty="0">
                <a:latin typeface="Comic Sans MS"/>
                <a:cs typeface="Comic Sans MS"/>
              </a:rPr>
              <a:t>7</a:t>
            </a:r>
            <a:r>
              <a:rPr sz="1400" spc="-10" dirty="0">
                <a:latin typeface="Comic Sans MS"/>
                <a:cs typeface="Comic Sans MS"/>
              </a:rPr>
              <a:t>1</a:t>
            </a:r>
            <a:r>
              <a:rPr sz="1400" spc="-15" dirty="0">
                <a:latin typeface="Comic Sans MS"/>
                <a:cs typeface="Comic Sans MS"/>
              </a:rPr>
              <a:t>-65-F7-2</a:t>
            </a:r>
            <a:r>
              <a:rPr sz="1400" spc="-10" dirty="0">
                <a:latin typeface="Comic Sans MS"/>
                <a:cs typeface="Comic Sans MS"/>
              </a:rPr>
              <a:t>B</a:t>
            </a:r>
            <a:r>
              <a:rPr sz="1400" spc="-15" dirty="0">
                <a:latin typeface="Comic Sans MS"/>
                <a:cs typeface="Comic Sans MS"/>
              </a:rPr>
              <a:t>-08-53</a:t>
            </a:r>
            <a:endParaRPr sz="1400">
              <a:latin typeface="Comic Sans MS"/>
              <a:cs typeface="Comic Sans MS"/>
            </a:endParaRPr>
          </a:p>
        </p:txBody>
      </p:sp>
      <p:sp>
        <p:nvSpPr>
          <p:cNvPr id="11" name="object 11"/>
          <p:cNvSpPr txBox="1"/>
          <p:nvPr/>
        </p:nvSpPr>
        <p:spPr>
          <a:xfrm>
            <a:off x="3820923" y="4505263"/>
            <a:ext cx="500380" cy="276999"/>
          </a:xfrm>
          <a:prstGeom prst="rect">
            <a:avLst/>
          </a:prstGeom>
        </p:spPr>
        <p:txBody>
          <a:bodyPr vert="horz" wrap="square" lIns="0" tIns="0" rIns="0" bIns="0" rtlCol="0">
            <a:spAutoFit/>
          </a:bodyPr>
          <a:lstStyle/>
          <a:p>
            <a:pPr marL="12700"/>
            <a:r>
              <a:rPr spc="-5" dirty="0">
                <a:latin typeface="Comic Sans MS"/>
                <a:cs typeface="Comic Sans MS"/>
              </a:rPr>
              <a:t>LAN</a:t>
            </a:r>
            <a:endParaRPr>
              <a:latin typeface="Comic Sans MS"/>
              <a:cs typeface="Comic Sans MS"/>
            </a:endParaRPr>
          </a:p>
        </p:txBody>
      </p:sp>
      <p:sp>
        <p:nvSpPr>
          <p:cNvPr id="12" name="object 12"/>
          <p:cNvSpPr txBox="1"/>
          <p:nvPr/>
        </p:nvSpPr>
        <p:spPr>
          <a:xfrm>
            <a:off x="1832865" y="3852216"/>
            <a:ext cx="1076325" cy="215444"/>
          </a:xfrm>
          <a:prstGeom prst="rect">
            <a:avLst/>
          </a:prstGeom>
        </p:spPr>
        <p:txBody>
          <a:bodyPr vert="horz" wrap="square" lIns="0" tIns="0" rIns="0" bIns="0" rtlCol="0">
            <a:spAutoFit/>
          </a:bodyPr>
          <a:lstStyle/>
          <a:p>
            <a:pPr marL="12700"/>
            <a:r>
              <a:rPr sz="1400" spc="-15" dirty="0">
                <a:latin typeface="Comic Sans MS"/>
                <a:cs typeface="Comic Sans MS"/>
              </a:rPr>
              <a:t>137.196.7.23</a:t>
            </a:r>
            <a:endParaRPr sz="1400">
              <a:latin typeface="Comic Sans MS"/>
              <a:cs typeface="Comic Sans MS"/>
            </a:endParaRPr>
          </a:p>
        </p:txBody>
      </p:sp>
      <p:sp>
        <p:nvSpPr>
          <p:cNvPr id="13" name="object 13"/>
          <p:cNvSpPr txBox="1"/>
          <p:nvPr/>
        </p:nvSpPr>
        <p:spPr>
          <a:xfrm>
            <a:off x="4547873" y="3052116"/>
            <a:ext cx="1076325" cy="215444"/>
          </a:xfrm>
          <a:prstGeom prst="rect">
            <a:avLst/>
          </a:prstGeom>
        </p:spPr>
        <p:txBody>
          <a:bodyPr vert="horz" wrap="square" lIns="0" tIns="0" rIns="0" bIns="0" rtlCol="0">
            <a:spAutoFit/>
          </a:bodyPr>
          <a:lstStyle/>
          <a:p>
            <a:pPr marL="12700"/>
            <a:r>
              <a:rPr sz="1400" spc="-15" dirty="0">
                <a:latin typeface="Comic Sans MS"/>
                <a:cs typeface="Comic Sans MS"/>
              </a:rPr>
              <a:t>137.196.7.78</a:t>
            </a:r>
            <a:endParaRPr sz="1400">
              <a:latin typeface="Comic Sans MS"/>
              <a:cs typeface="Comic Sans MS"/>
            </a:endParaRPr>
          </a:p>
        </p:txBody>
      </p:sp>
      <p:sp>
        <p:nvSpPr>
          <p:cNvPr id="14" name="object 14"/>
          <p:cNvSpPr txBox="1"/>
          <p:nvPr/>
        </p:nvSpPr>
        <p:spPr>
          <a:xfrm>
            <a:off x="5047998" y="3952292"/>
            <a:ext cx="1047750" cy="215444"/>
          </a:xfrm>
          <a:prstGeom prst="rect">
            <a:avLst/>
          </a:prstGeom>
        </p:spPr>
        <p:txBody>
          <a:bodyPr vert="horz" wrap="square" lIns="0" tIns="0" rIns="0" bIns="0" rtlCol="0">
            <a:spAutoFit/>
          </a:bodyPr>
          <a:lstStyle/>
          <a:p>
            <a:pPr marL="12700"/>
            <a:r>
              <a:rPr sz="1400" spc="-15" dirty="0">
                <a:latin typeface="Comic Sans MS"/>
                <a:cs typeface="Comic Sans MS"/>
              </a:rPr>
              <a:t>137.196.7.14</a:t>
            </a:r>
            <a:endParaRPr sz="1400">
              <a:latin typeface="Comic Sans MS"/>
              <a:cs typeface="Comic Sans MS"/>
            </a:endParaRPr>
          </a:p>
        </p:txBody>
      </p:sp>
      <p:sp>
        <p:nvSpPr>
          <p:cNvPr id="19" name="Date Placeholder 18"/>
          <p:cNvSpPr>
            <a:spLocks noGrp="1"/>
          </p:cNvSpPr>
          <p:nvPr>
            <p:ph type="dt" sz="half" idx="10"/>
          </p:nvPr>
        </p:nvSpPr>
        <p:spPr/>
        <p:txBody>
          <a:bodyPr/>
          <a:lstStyle/>
          <a:p>
            <a:pPr>
              <a:defRPr/>
            </a:pPr>
            <a:fld id="{B11C4061-6F18-4E92-BC8E-7073BDFCE8BE}" type="datetime1">
              <a:rPr lang="en-US" smtClean="0"/>
              <a:t>8/1/2022</a:t>
            </a:fld>
            <a:endParaRPr lang="en-US"/>
          </a:p>
        </p:txBody>
      </p:sp>
      <p:sp>
        <p:nvSpPr>
          <p:cNvPr id="20" name="Slide Number Placeholder 19"/>
          <p:cNvSpPr>
            <a:spLocks noGrp="1"/>
          </p:cNvSpPr>
          <p:nvPr>
            <p:ph type="sldNum" sz="quarter" idx="12"/>
          </p:nvPr>
        </p:nvSpPr>
        <p:spPr/>
        <p:txBody>
          <a:bodyPr/>
          <a:lstStyle/>
          <a:p>
            <a:pPr>
              <a:defRPr/>
            </a:pPr>
            <a:fld id="{E4C85445-B2EB-477F-BE91-EE4EE8348091}" type="slidenum">
              <a:rPr lang="en-US" smtClean="0"/>
              <a:pPr>
                <a:defRPr/>
              </a:pPr>
              <a:t>49</a:t>
            </a:fld>
            <a:endParaRPr lang="en-US"/>
          </a:p>
        </p:txBody>
      </p:sp>
    </p:spTree>
    <p:extLst>
      <p:ext uri="{BB962C8B-B14F-4D97-AF65-F5344CB8AC3E}">
        <p14:creationId xmlns:p14="http://schemas.microsoft.com/office/powerpoint/2010/main" val="341733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Link layer: context</a:t>
            </a:r>
          </a:p>
        </p:txBody>
      </p:sp>
      <p:sp>
        <p:nvSpPr>
          <p:cNvPr id="3" name="object 3"/>
          <p:cNvSpPr txBox="1"/>
          <p:nvPr/>
        </p:nvSpPr>
        <p:spPr>
          <a:xfrm>
            <a:off x="1891789" y="1722277"/>
            <a:ext cx="8029575" cy="2236510"/>
          </a:xfrm>
          <a:prstGeom prst="rect">
            <a:avLst/>
          </a:prstGeom>
        </p:spPr>
        <p:txBody>
          <a:bodyPr vert="horz" wrap="square" lIns="0" tIns="0" rIns="0" bIns="0" rtlCol="0">
            <a:spAutoFit/>
          </a:bodyPr>
          <a:lstStyle/>
          <a:p>
            <a:pPr marL="355600" marR="650875" indent="-342900">
              <a:buClr>
                <a:srgbClr val="000098"/>
              </a:buClr>
              <a:buSzPct val="75000"/>
              <a:buFont typeface="Wingdings"/>
              <a:buChar char=""/>
              <a:tabLst>
                <a:tab pos="355600" algn="l"/>
              </a:tabLst>
            </a:pPr>
            <a:r>
              <a:rPr sz="2400" spc="-20" dirty="0">
                <a:latin typeface="Comic Sans MS"/>
                <a:cs typeface="Comic Sans MS"/>
              </a:rPr>
              <a:t>datagram</a:t>
            </a:r>
            <a:r>
              <a:rPr sz="2400" spc="110" dirty="0">
                <a:latin typeface="Times New Roman"/>
                <a:cs typeface="Times New Roman"/>
              </a:rPr>
              <a:t> </a:t>
            </a:r>
            <a:r>
              <a:rPr sz="2400" spc="-5" dirty="0">
                <a:latin typeface="Comic Sans MS"/>
                <a:cs typeface="Comic Sans MS"/>
              </a:rPr>
              <a:t>transferre</a:t>
            </a:r>
            <a:r>
              <a:rPr sz="2400" dirty="0">
                <a:latin typeface="Comic Sans MS"/>
                <a:cs typeface="Comic Sans MS"/>
              </a:rPr>
              <a:t>d</a:t>
            </a:r>
            <a:r>
              <a:rPr sz="2400" spc="100" dirty="0">
                <a:latin typeface="Times New Roman"/>
                <a:cs typeface="Times New Roman"/>
              </a:rPr>
              <a:t> </a:t>
            </a:r>
            <a:r>
              <a:rPr sz="2400" spc="-20" dirty="0">
                <a:latin typeface="Comic Sans MS"/>
                <a:cs typeface="Comic Sans MS"/>
              </a:rPr>
              <a:t>b</a:t>
            </a:r>
            <a:r>
              <a:rPr sz="2400" spc="-15" dirty="0">
                <a:latin typeface="Comic Sans MS"/>
                <a:cs typeface="Comic Sans MS"/>
              </a:rPr>
              <a:t>y</a:t>
            </a:r>
            <a:r>
              <a:rPr sz="2400" spc="114" dirty="0">
                <a:latin typeface="Times New Roman"/>
                <a:cs typeface="Times New Roman"/>
              </a:rPr>
              <a:t> </a:t>
            </a:r>
            <a:r>
              <a:rPr sz="2400" spc="-5" dirty="0">
                <a:latin typeface="Comic Sans MS"/>
                <a:cs typeface="Comic Sans MS"/>
              </a:rPr>
              <a:t>differen</a:t>
            </a:r>
            <a:r>
              <a:rPr sz="2400" dirty="0">
                <a:latin typeface="Comic Sans MS"/>
                <a:cs typeface="Comic Sans MS"/>
              </a:rPr>
              <a:t>t</a:t>
            </a:r>
            <a:r>
              <a:rPr sz="2400" spc="125" dirty="0">
                <a:latin typeface="Times New Roman"/>
                <a:cs typeface="Times New Roman"/>
              </a:rPr>
              <a:t> </a:t>
            </a:r>
            <a:r>
              <a:rPr sz="2400" dirty="0">
                <a:latin typeface="Comic Sans MS"/>
                <a:cs typeface="Comic Sans MS"/>
              </a:rPr>
              <a:t>link</a:t>
            </a:r>
            <a:r>
              <a:rPr sz="2400" spc="125" dirty="0">
                <a:latin typeface="Times New Roman"/>
                <a:cs typeface="Times New Roman"/>
              </a:rPr>
              <a:t> </a:t>
            </a:r>
            <a:r>
              <a:rPr sz="2400" dirty="0">
                <a:latin typeface="Comic Sans MS"/>
                <a:cs typeface="Comic Sans MS"/>
              </a:rPr>
              <a:t>prot</a:t>
            </a:r>
            <a:r>
              <a:rPr sz="2400" spc="-15" dirty="0">
                <a:latin typeface="Comic Sans MS"/>
                <a:cs typeface="Comic Sans MS"/>
              </a:rPr>
              <a:t>ocols</a:t>
            </a:r>
            <a:r>
              <a:rPr sz="2400" spc="-10" dirty="0">
                <a:latin typeface="Times New Roman"/>
                <a:cs typeface="Times New Roman"/>
              </a:rPr>
              <a:t> </a:t>
            </a:r>
            <a:r>
              <a:rPr sz="2400" dirty="0">
                <a:latin typeface="Comic Sans MS"/>
                <a:cs typeface="Comic Sans MS"/>
              </a:rPr>
              <a:t>over</a:t>
            </a:r>
            <a:r>
              <a:rPr sz="2400" spc="95" dirty="0">
                <a:latin typeface="Times New Roman"/>
                <a:cs typeface="Times New Roman"/>
              </a:rPr>
              <a:t> </a:t>
            </a:r>
            <a:r>
              <a:rPr sz="2400" spc="-5" dirty="0">
                <a:latin typeface="Comic Sans MS"/>
                <a:cs typeface="Comic Sans MS"/>
              </a:rPr>
              <a:t>differen</a:t>
            </a:r>
            <a:r>
              <a:rPr sz="2400" dirty="0">
                <a:latin typeface="Comic Sans MS"/>
                <a:cs typeface="Comic Sans MS"/>
              </a:rPr>
              <a:t>t</a:t>
            </a:r>
            <a:r>
              <a:rPr sz="2400" spc="125" dirty="0">
                <a:latin typeface="Times New Roman"/>
                <a:cs typeface="Times New Roman"/>
              </a:rPr>
              <a:t> </a:t>
            </a:r>
            <a:r>
              <a:rPr sz="2400" dirty="0">
                <a:latin typeface="Comic Sans MS"/>
                <a:cs typeface="Comic Sans MS"/>
              </a:rPr>
              <a:t>links:</a:t>
            </a:r>
          </a:p>
          <a:p>
            <a:pPr marL="755650" lvl="1" indent="-285750">
              <a:spcBef>
                <a:spcPts val="495"/>
              </a:spcBef>
              <a:buClr>
                <a:srgbClr val="000098"/>
              </a:buClr>
              <a:buFont typeface="Wingdings"/>
              <a:buChar char=""/>
              <a:tabLst>
                <a:tab pos="755650" algn="l"/>
              </a:tabLst>
            </a:pPr>
            <a:r>
              <a:rPr sz="2000" spc="-10" dirty="0">
                <a:latin typeface="Comic Sans MS"/>
                <a:cs typeface="Comic Sans MS"/>
              </a:rPr>
              <a:t>e.g.,</a:t>
            </a:r>
            <a:r>
              <a:rPr sz="2000" spc="105" dirty="0">
                <a:latin typeface="Times New Roman"/>
                <a:cs typeface="Times New Roman"/>
              </a:rPr>
              <a:t> </a:t>
            </a:r>
            <a:r>
              <a:rPr sz="2000" spc="-15" dirty="0">
                <a:latin typeface="Comic Sans MS"/>
                <a:cs typeface="Comic Sans MS"/>
              </a:rPr>
              <a:t>Ethern</a:t>
            </a:r>
            <a:r>
              <a:rPr sz="2000" spc="-30" dirty="0">
                <a:latin typeface="Comic Sans MS"/>
                <a:cs typeface="Comic Sans MS"/>
              </a:rPr>
              <a:t>e</a:t>
            </a:r>
            <a:r>
              <a:rPr sz="2000" spc="-10" dirty="0">
                <a:latin typeface="Comic Sans MS"/>
                <a:cs typeface="Comic Sans MS"/>
              </a:rPr>
              <a:t>t</a:t>
            </a:r>
            <a:r>
              <a:rPr sz="2000" spc="110" dirty="0">
                <a:latin typeface="Times New Roman"/>
                <a:cs typeface="Times New Roman"/>
              </a:rPr>
              <a:t> </a:t>
            </a:r>
            <a:r>
              <a:rPr sz="2000" spc="-15" dirty="0">
                <a:latin typeface="Comic Sans MS"/>
                <a:cs typeface="Comic Sans MS"/>
              </a:rPr>
              <a:t>on</a:t>
            </a:r>
            <a:r>
              <a:rPr sz="2000" spc="100" dirty="0">
                <a:latin typeface="Times New Roman"/>
                <a:cs typeface="Times New Roman"/>
              </a:rPr>
              <a:t> </a:t>
            </a:r>
            <a:r>
              <a:rPr sz="2000" spc="-15" dirty="0">
                <a:latin typeface="Comic Sans MS"/>
                <a:cs typeface="Comic Sans MS"/>
              </a:rPr>
              <a:t>firs</a:t>
            </a:r>
            <a:r>
              <a:rPr sz="2000" spc="-10" dirty="0">
                <a:latin typeface="Comic Sans MS"/>
                <a:cs typeface="Comic Sans MS"/>
              </a:rPr>
              <a:t>t</a:t>
            </a:r>
            <a:r>
              <a:rPr sz="2000" spc="105" dirty="0">
                <a:latin typeface="Times New Roman"/>
                <a:cs typeface="Times New Roman"/>
              </a:rPr>
              <a:t> </a:t>
            </a:r>
            <a:r>
              <a:rPr sz="2000" spc="-10" dirty="0">
                <a:latin typeface="Comic Sans MS"/>
                <a:cs typeface="Comic Sans MS"/>
              </a:rPr>
              <a:t>link,</a:t>
            </a:r>
            <a:r>
              <a:rPr sz="2000" spc="95"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10" dirty="0">
                <a:latin typeface="Times New Roman"/>
                <a:cs typeface="Times New Roman"/>
              </a:rPr>
              <a:t> </a:t>
            </a:r>
            <a:r>
              <a:rPr sz="2000" spc="-15" dirty="0">
                <a:latin typeface="Comic Sans MS"/>
                <a:cs typeface="Comic Sans MS"/>
              </a:rPr>
              <a:t>relay</a:t>
            </a:r>
            <a:r>
              <a:rPr sz="2000" spc="110" dirty="0">
                <a:latin typeface="Times New Roman"/>
                <a:cs typeface="Times New Roman"/>
              </a:rPr>
              <a:t> </a:t>
            </a:r>
            <a:r>
              <a:rPr sz="2000" spc="-15" dirty="0">
                <a:latin typeface="Comic Sans MS"/>
                <a:cs typeface="Comic Sans MS"/>
              </a:rPr>
              <a:t>on</a:t>
            </a:r>
            <a:r>
              <a:rPr sz="2000" spc="100" dirty="0">
                <a:latin typeface="Times New Roman"/>
                <a:cs typeface="Times New Roman"/>
              </a:rPr>
              <a:t> </a:t>
            </a:r>
            <a:r>
              <a:rPr sz="2000" spc="-15" dirty="0">
                <a:latin typeface="Comic Sans MS"/>
                <a:cs typeface="Comic Sans MS"/>
              </a:rPr>
              <a:t>intermediate</a:t>
            </a:r>
            <a:r>
              <a:rPr sz="2000" spc="130" dirty="0">
                <a:latin typeface="Times New Roman"/>
                <a:cs typeface="Times New Roman"/>
              </a:rPr>
              <a:t> </a:t>
            </a:r>
            <a:r>
              <a:rPr sz="2000" spc="-10" dirty="0">
                <a:latin typeface="Comic Sans MS"/>
                <a:cs typeface="Comic Sans MS"/>
              </a:rPr>
              <a:t>links,</a:t>
            </a:r>
            <a:endParaRPr sz="2000" dirty="0">
              <a:latin typeface="Comic Sans MS"/>
              <a:cs typeface="Comic Sans MS"/>
            </a:endParaRPr>
          </a:p>
          <a:p>
            <a:pPr marL="755650"/>
            <a:r>
              <a:rPr sz="2000" spc="-20" dirty="0">
                <a:latin typeface="Comic Sans MS"/>
                <a:cs typeface="Comic Sans MS"/>
              </a:rPr>
              <a:t>802.1</a:t>
            </a:r>
            <a:r>
              <a:rPr sz="2000" spc="-10" dirty="0">
                <a:latin typeface="Comic Sans MS"/>
                <a:cs typeface="Comic Sans MS"/>
              </a:rPr>
              <a:t>1</a:t>
            </a:r>
            <a:r>
              <a:rPr sz="2000" spc="125" dirty="0">
                <a:latin typeface="Times New Roman"/>
                <a:cs typeface="Times New Roman"/>
              </a:rPr>
              <a:t> </a:t>
            </a:r>
            <a:r>
              <a:rPr sz="2000" spc="-15" dirty="0">
                <a:latin typeface="Comic Sans MS"/>
                <a:cs typeface="Comic Sans MS"/>
              </a:rPr>
              <a:t>on</a:t>
            </a:r>
            <a:r>
              <a:rPr sz="2000" spc="100" dirty="0">
                <a:latin typeface="Times New Roman"/>
                <a:cs typeface="Times New Roman"/>
              </a:rPr>
              <a:t> </a:t>
            </a:r>
            <a:r>
              <a:rPr sz="2000" spc="-10" dirty="0">
                <a:latin typeface="Comic Sans MS"/>
                <a:cs typeface="Comic Sans MS"/>
              </a:rPr>
              <a:t>last</a:t>
            </a:r>
            <a:r>
              <a:rPr sz="2000" spc="95" dirty="0">
                <a:latin typeface="Times New Roman"/>
                <a:cs typeface="Times New Roman"/>
              </a:rPr>
              <a:t> </a:t>
            </a:r>
            <a:r>
              <a:rPr sz="2000" spc="-10" dirty="0">
                <a:latin typeface="Comic Sans MS"/>
                <a:cs typeface="Comic Sans MS"/>
              </a:rPr>
              <a:t>link</a:t>
            </a:r>
            <a:endParaRPr sz="2000" dirty="0">
              <a:latin typeface="Comic Sans MS"/>
              <a:cs typeface="Comic Sans MS"/>
            </a:endParaRPr>
          </a:p>
          <a:p>
            <a:pPr marL="355600" indent="-342900">
              <a:spcBef>
                <a:spcPts val="560"/>
              </a:spcBef>
              <a:buClr>
                <a:srgbClr val="000098"/>
              </a:buClr>
              <a:buSzPct val="75000"/>
              <a:buFont typeface="Wingdings"/>
              <a:buChar char=""/>
              <a:tabLst>
                <a:tab pos="355600" algn="l"/>
                <a:tab pos="1192530" algn="l"/>
              </a:tabLst>
            </a:pPr>
            <a:r>
              <a:rPr sz="2400" spc="-15" dirty="0">
                <a:latin typeface="Comic Sans MS"/>
                <a:cs typeface="Comic Sans MS"/>
              </a:rPr>
              <a:t>each</a:t>
            </a:r>
            <a:r>
              <a:rPr sz="2400" spc="-15" dirty="0">
                <a:latin typeface="Times New Roman"/>
                <a:cs typeface="Times New Roman"/>
              </a:rPr>
              <a:t>	</a:t>
            </a:r>
            <a:r>
              <a:rPr sz="2400" spc="-15" dirty="0">
                <a:latin typeface="Comic Sans MS"/>
                <a:cs typeface="Comic Sans MS"/>
              </a:rPr>
              <a:t>link</a:t>
            </a:r>
            <a:r>
              <a:rPr sz="2400" spc="120" dirty="0">
                <a:latin typeface="Times New Roman"/>
                <a:cs typeface="Times New Roman"/>
              </a:rPr>
              <a:t> </a:t>
            </a:r>
            <a:r>
              <a:rPr sz="2400" dirty="0">
                <a:latin typeface="Comic Sans MS"/>
                <a:cs typeface="Comic Sans MS"/>
              </a:rPr>
              <a:t>prot</a:t>
            </a:r>
            <a:r>
              <a:rPr sz="2400" spc="-15" dirty="0">
                <a:latin typeface="Comic Sans MS"/>
                <a:cs typeface="Comic Sans MS"/>
              </a:rPr>
              <a:t>ocol</a:t>
            </a:r>
            <a:r>
              <a:rPr sz="2400" spc="114" dirty="0">
                <a:latin typeface="Times New Roman"/>
                <a:cs typeface="Times New Roman"/>
              </a:rPr>
              <a:t> </a:t>
            </a:r>
            <a:r>
              <a:rPr sz="2400" dirty="0">
                <a:latin typeface="Comic Sans MS"/>
                <a:cs typeface="Comic Sans MS"/>
              </a:rPr>
              <a:t>provides</a:t>
            </a:r>
            <a:r>
              <a:rPr sz="2400" spc="105" dirty="0">
                <a:latin typeface="Times New Roman"/>
                <a:cs typeface="Times New Roman"/>
              </a:rPr>
              <a:t> </a:t>
            </a:r>
            <a:r>
              <a:rPr sz="2400" spc="-5" dirty="0">
                <a:latin typeface="Comic Sans MS"/>
                <a:cs typeface="Comic Sans MS"/>
              </a:rPr>
              <a:t>differen</a:t>
            </a:r>
            <a:r>
              <a:rPr sz="2400" dirty="0">
                <a:latin typeface="Comic Sans MS"/>
                <a:cs typeface="Comic Sans MS"/>
              </a:rPr>
              <a:t>t</a:t>
            </a:r>
            <a:r>
              <a:rPr sz="2400" spc="125" dirty="0">
                <a:latin typeface="Times New Roman"/>
                <a:cs typeface="Times New Roman"/>
              </a:rPr>
              <a:t> </a:t>
            </a:r>
            <a:r>
              <a:rPr sz="2400" dirty="0">
                <a:latin typeface="Comic Sans MS"/>
                <a:cs typeface="Comic Sans MS"/>
              </a:rPr>
              <a:t>services</a:t>
            </a:r>
          </a:p>
          <a:p>
            <a:pPr marL="755650" lvl="1" indent="-285750">
              <a:spcBef>
                <a:spcPts val="495"/>
              </a:spcBef>
              <a:buClr>
                <a:srgbClr val="000098"/>
              </a:buClr>
              <a:buFont typeface="Wingdings"/>
              <a:buChar char=""/>
              <a:tabLst>
                <a:tab pos="755650" algn="l"/>
              </a:tabLst>
            </a:pPr>
            <a:r>
              <a:rPr sz="2000" spc="-10" dirty="0">
                <a:latin typeface="Comic Sans MS"/>
                <a:cs typeface="Comic Sans MS"/>
              </a:rPr>
              <a:t>e.g.,</a:t>
            </a:r>
            <a:r>
              <a:rPr sz="2000" spc="105" dirty="0">
                <a:latin typeface="Times New Roman"/>
                <a:cs typeface="Times New Roman"/>
              </a:rPr>
              <a:t> </a:t>
            </a:r>
            <a:r>
              <a:rPr sz="2000" spc="-15" dirty="0">
                <a:latin typeface="Comic Sans MS"/>
                <a:cs typeface="Comic Sans MS"/>
              </a:rPr>
              <a:t>may</a:t>
            </a:r>
            <a:r>
              <a:rPr sz="2000" spc="95" dirty="0">
                <a:latin typeface="Times New Roman"/>
                <a:cs typeface="Times New Roman"/>
              </a:rPr>
              <a:t> </a:t>
            </a:r>
            <a:r>
              <a:rPr sz="2000" spc="-10" dirty="0">
                <a:latin typeface="Comic Sans MS"/>
                <a:cs typeface="Comic Sans MS"/>
              </a:rPr>
              <a:t>or</a:t>
            </a:r>
            <a:r>
              <a:rPr sz="2000" spc="95" dirty="0">
                <a:latin typeface="Times New Roman"/>
                <a:cs typeface="Times New Roman"/>
              </a:rPr>
              <a:t> </a:t>
            </a:r>
            <a:r>
              <a:rPr sz="2000" spc="-15" dirty="0">
                <a:latin typeface="Comic Sans MS"/>
                <a:cs typeface="Comic Sans MS"/>
              </a:rPr>
              <a:t>may</a:t>
            </a:r>
            <a:r>
              <a:rPr sz="2000" spc="95" dirty="0">
                <a:latin typeface="Times New Roman"/>
                <a:cs typeface="Times New Roman"/>
              </a:rPr>
              <a:t> </a:t>
            </a:r>
            <a:r>
              <a:rPr sz="2000" spc="-20" dirty="0">
                <a:latin typeface="Comic Sans MS"/>
                <a:cs typeface="Comic Sans MS"/>
              </a:rPr>
              <a:t>no</a:t>
            </a:r>
            <a:r>
              <a:rPr sz="2000" spc="-10" dirty="0">
                <a:latin typeface="Comic Sans MS"/>
                <a:cs typeface="Comic Sans MS"/>
              </a:rPr>
              <a:t>t</a:t>
            </a:r>
            <a:r>
              <a:rPr sz="2000" spc="100" dirty="0">
                <a:latin typeface="Times New Roman"/>
                <a:cs typeface="Times New Roman"/>
              </a:rPr>
              <a:t> </a:t>
            </a:r>
            <a:r>
              <a:rPr sz="2000" spc="-10" dirty="0">
                <a:latin typeface="Comic Sans MS"/>
                <a:cs typeface="Comic Sans MS"/>
              </a:rPr>
              <a:t>provide</a:t>
            </a:r>
            <a:r>
              <a:rPr sz="2000" spc="120" dirty="0">
                <a:latin typeface="Times New Roman"/>
                <a:cs typeface="Times New Roman"/>
              </a:rPr>
              <a:t> </a:t>
            </a:r>
            <a:r>
              <a:rPr sz="2000" spc="-15" dirty="0">
                <a:latin typeface="Comic Sans MS"/>
                <a:cs typeface="Comic Sans MS"/>
              </a:rPr>
              <a:t>reliabi</a:t>
            </a:r>
            <a:r>
              <a:rPr sz="2000" spc="-10" dirty="0">
                <a:latin typeface="Comic Sans MS"/>
                <a:cs typeface="Comic Sans MS"/>
              </a:rPr>
              <a:t>l</a:t>
            </a:r>
            <a:r>
              <a:rPr sz="2000" spc="-15" dirty="0">
                <a:latin typeface="Comic Sans MS"/>
                <a:cs typeface="Comic Sans MS"/>
              </a:rPr>
              <a:t>ity</a:t>
            </a:r>
            <a:r>
              <a:rPr sz="2000" spc="125" dirty="0">
                <a:latin typeface="Times New Roman"/>
                <a:cs typeface="Times New Roman"/>
              </a:rPr>
              <a:t> </a:t>
            </a:r>
            <a:r>
              <a:rPr sz="2000" spc="-15" dirty="0">
                <a:latin typeface="Comic Sans MS"/>
                <a:cs typeface="Comic Sans MS"/>
              </a:rPr>
              <a:t>over</a:t>
            </a:r>
            <a:r>
              <a:rPr sz="2000" spc="100" dirty="0">
                <a:latin typeface="Times New Roman"/>
                <a:cs typeface="Times New Roman"/>
              </a:rPr>
              <a:t> </a:t>
            </a:r>
            <a:r>
              <a:rPr sz="2000" spc="-10" dirty="0">
                <a:latin typeface="Comic Sans MS"/>
                <a:cs typeface="Comic Sans MS"/>
              </a:rPr>
              <a:t>link</a:t>
            </a:r>
            <a:endParaRPr sz="2000" dirty="0">
              <a:latin typeface="Comic Sans MS"/>
              <a:cs typeface="Comic Sans MS"/>
            </a:endParaRPr>
          </a:p>
        </p:txBody>
      </p:sp>
      <p:sp>
        <p:nvSpPr>
          <p:cNvPr id="5" name="Date Placeholder 4"/>
          <p:cNvSpPr>
            <a:spLocks noGrp="1"/>
          </p:cNvSpPr>
          <p:nvPr>
            <p:ph type="dt" sz="half" idx="10"/>
          </p:nvPr>
        </p:nvSpPr>
        <p:spPr/>
        <p:txBody>
          <a:bodyPr/>
          <a:lstStyle/>
          <a:p>
            <a:pPr>
              <a:defRPr/>
            </a:pPr>
            <a:fld id="{39408572-8204-48EE-AA44-D137D9A3D6AB}"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5</a:t>
            </a:fld>
            <a:endParaRPr lang="en-US"/>
          </a:p>
        </p:txBody>
      </p:sp>
    </p:spTree>
    <p:extLst>
      <p:ext uri="{BB962C8B-B14F-4D97-AF65-F5344CB8AC3E}">
        <p14:creationId xmlns:p14="http://schemas.microsoft.com/office/powerpoint/2010/main" val="3310815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ARP protocol: Same LAN (network)</a:t>
            </a:r>
          </a:p>
        </p:txBody>
      </p:sp>
      <p:sp>
        <p:nvSpPr>
          <p:cNvPr id="4" name="object 4"/>
          <p:cNvSpPr txBox="1">
            <a:spLocks noGrp="1"/>
          </p:cNvSpPr>
          <p:nvPr>
            <p:ph sz="half" idx="1"/>
          </p:nvPr>
        </p:nvSpPr>
        <p:spPr/>
        <p:txBody>
          <a:bodyPr/>
          <a:lstStyle/>
          <a:p>
            <a:r>
              <a:rPr lang="en-US" sz="2400"/>
              <a:t>A caches (saves) IP-to- MAC address pair in its ARP table until information becomes old (times out)</a:t>
            </a:r>
          </a:p>
          <a:p>
            <a:pPr lvl="1"/>
            <a:r>
              <a:rPr lang="en-US" sz="2000"/>
              <a:t>soft state: information that times out (goes away) unless refreshed</a:t>
            </a:r>
          </a:p>
          <a:p>
            <a:r>
              <a:rPr lang="en-US" sz="2400"/>
              <a:t>ARP is “plug-and-play”:</a:t>
            </a:r>
          </a:p>
          <a:p>
            <a:pPr lvl="1"/>
            <a:r>
              <a:rPr lang="en-US" sz="2000"/>
              <a:t>nodes create their ARP tables without intervention from net administrator</a:t>
            </a:r>
          </a:p>
        </p:txBody>
      </p:sp>
      <p:sp>
        <p:nvSpPr>
          <p:cNvPr id="3" name="object 3"/>
          <p:cNvSpPr txBox="1">
            <a:spLocks noGrp="1"/>
          </p:cNvSpPr>
          <p:nvPr>
            <p:ph sz="half" idx="2"/>
          </p:nvPr>
        </p:nvSpPr>
        <p:spPr/>
        <p:txBody>
          <a:bodyPr/>
          <a:lstStyle/>
          <a:p>
            <a:r>
              <a:rPr lang="en-US" sz="2000"/>
              <a:t>A wants to send datagram to B, and B’s MAC address not in A’s ARP table.</a:t>
            </a:r>
          </a:p>
          <a:p>
            <a:r>
              <a:rPr lang="en-US" sz="2000"/>
              <a:t>A broadcasts ARP query packet, containing B's IP address</a:t>
            </a:r>
          </a:p>
          <a:p>
            <a:pPr lvl="1"/>
            <a:r>
              <a:rPr lang="en-US" sz="1800"/>
              <a:t>dest MAC address = FF- FF-FF-FF-FF-FF</a:t>
            </a:r>
          </a:p>
          <a:p>
            <a:pPr lvl="1"/>
            <a:r>
              <a:rPr lang="en-US" sz="1800"/>
              <a:t>all machines on LAN receive ARP query</a:t>
            </a:r>
          </a:p>
          <a:p>
            <a:r>
              <a:rPr lang="en-US" sz="2000"/>
              <a:t>B receives ARP packet, replies to A with its (B's) MAC address</a:t>
            </a:r>
          </a:p>
          <a:p>
            <a:pPr lvl="1"/>
            <a:r>
              <a:rPr lang="en-US" sz="1800"/>
              <a:t>frame sent to A’s MAC</a:t>
            </a:r>
          </a:p>
          <a:p>
            <a:r>
              <a:rPr lang="en-US" sz="2000"/>
              <a:t>address (unicast)</a:t>
            </a:r>
          </a:p>
        </p:txBody>
      </p:sp>
      <p:sp>
        <p:nvSpPr>
          <p:cNvPr id="5" name="Date Placeholder 4"/>
          <p:cNvSpPr>
            <a:spLocks noGrp="1"/>
          </p:cNvSpPr>
          <p:nvPr>
            <p:ph type="dt" sz="half" idx="10"/>
          </p:nvPr>
        </p:nvSpPr>
        <p:spPr/>
        <p:txBody>
          <a:bodyPr/>
          <a:lstStyle/>
          <a:p>
            <a:pPr>
              <a:defRPr/>
            </a:pPr>
            <a:fld id="{1AC75E96-5ED4-4A69-9966-EFB049B0DA1C}"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921A2993-66D0-4D4C-A934-F1D0C5866DEA}" type="slidenum">
              <a:rPr lang="en-US" smtClean="0"/>
              <a:pPr>
                <a:defRPr/>
              </a:pPr>
              <a:t>50</a:t>
            </a:fld>
            <a:endParaRPr lang="en-US"/>
          </a:p>
        </p:txBody>
      </p:sp>
    </p:spTree>
    <p:extLst>
      <p:ext uri="{BB962C8B-B14F-4D97-AF65-F5344CB8AC3E}">
        <p14:creationId xmlns:p14="http://schemas.microsoft.com/office/powerpoint/2010/main" val="3354274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5306" y="1601581"/>
            <a:ext cx="8397875" cy="2228815"/>
          </a:xfrm>
          <a:prstGeom prst="rect">
            <a:avLst/>
          </a:prstGeom>
        </p:spPr>
        <p:txBody>
          <a:bodyPr vert="horz" wrap="square" lIns="0" tIns="0" rIns="0" bIns="0" rtlCol="0">
            <a:spAutoFit/>
          </a:bodyPr>
          <a:lstStyle/>
          <a:p>
            <a:pPr marL="12700"/>
            <a:r>
              <a:rPr sz="2400" spc="-20" dirty="0">
                <a:latin typeface="Comic Sans MS"/>
                <a:cs typeface="Comic Sans MS"/>
              </a:rPr>
              <a:t>walkthrough</a:t>
            </a:r>
            <a:r>
              <a:rPr sz="2400" spc="-10" dirty="0">
                <a:latin typeface="Comic Sans MS"/>
                <a:cs typeface="Comic Sans MS"/>
              </a:rPr>
              <a:t>:</a:t>
            </a:r>
            <a:r>
              <a:rPr sz="2400" spc="110" dirty="0">
                <a:latin typeface="Times New Roman"/>
                <a:cs typeface="Times New Roman"/>
              </a:rPr>
              <a:t> </a:t>
            </a:r>
            <a:r>
              <a:rPr sz="2400" dirty="0">
                <a:solidFill>
                  <a:srgbClr val="FF0000"/>
                </a:solidFill>
                <a:latin typeface="Comic Sans MS"/>
                <a:cs typeface="Comic Sans MS"/>
              </a:rPr>
              <a:t>send</a:t>
            </a:r>
            <a:r>
              <a:rPr sz="2400" spc="110" dirty="0">
                <a:solidFill>
                  <a:srgbClr val="FF0000"/>
                </a:solidFill>
                <a:latin typeface="Times New Roman"/>
                <a:cs typeface="Times New Roman"/>
              </a:rPr>
              <a:t> </a:t>
            </a:r>
            <a:r>
              <a:rPr sz="2400" spc="-20" dirty="0">
                <a:solidFill>
                  <a:srgbClr val="FF0000"/>
                </a:solidFill>
                <a:latin typeface="Comic Sans MS"/>
                <a:cs typeface="Comic Sans MS"/>
              </a:rPr>
              <a:t>datagram</a:t>
            </a:r>
            <a:r>
              <a:rPr sz="2400" spc="100" dirty="0">
                <a:solidFill>
                  <a:srgbClr val="FF0000"/>
                </a:solidFill>
                <a:latin typeface="Times New Roman"/>
                <a:cs typeface="Times New Roman"/>
              </a:rPr>
              <a:t> </a:t>
            </a:r>
            <a:r>
              <a:rPr sz="2400" spc="-5" dirty="0">
                <a:solidFill>
                  <a:srgbClr val="FF0000"/>
                </a:solidFill>
                <a:latin typeface="Comic Sans MS"/>
                <a:cs typeface="Comic Sans MS"/>
              </a:rPr>
              <a:t>fro</a:t>
            </a:r>
            <a:r>
              <a:rPr sz="2400" dirty="0">
                <a:solidFill>
                  <a:srgbClr val="FF0000"/>
                </a:solidFill>
                <a:latin typeface="Comic Sans MS"/>
                <a:cs typeface="Comic Sans MS"/>
              </a:rPr>
              <a:t>m</a:t>
            </a:r>
            <a:r>
              <a:rPr sz="2400" spc="120" dirty="0">
                <a:solidFill>
                  <a:srgbClr val="FF0000"/>
                </a:solidFill>
                <a:latin typeface="Times New Roman"/>
                <a:cs typeface="Times New Roman"/>
              </a:rPr>
              <a:t> </a:t>
            </a:r>
            <a:r>
              <a:rPr sz="2400" dirty="0">
                <a:solidFill>
                  <a:srgbClr val="FF0000"/>
                </a:solidFill>
                <a:latin typeface="Comic Sans MS"/>
                <a:cs typeface="Comic Sans MS"/>
              </a:rPr>
              <a:t>A</a:t>
            </a:r>
            <a:r>
              <a:rPr sz="2400" spc="100" dirty="0">
                <a:solidFill>
                  <a:srgbClr val="FF0000"/>
                </a:solidFill>
                <a:latin typeface="Times New Roman"/>
                <a:cs typeface="Times New Roman"/>
              </a:rPr>
              <a:t> </a:t>
            </a:r>
            <a:r>
              <a:rPr sz="2400" spc="-5" dirty="0">
                <a:solidFill>
                  <a:srgbClr val="FF0000"/>
                </a:solidFill>
                <a:latin typeface="Comic Sans MS"/>
                <a:cs typeface="Comic Sans MS"/>
              </a:rPr>
              <a:t>t</a:t>
            </a:r>
            <a:r>
              <a:rPr sz="2400" dirty="0">
                <a:solidFill>
                  <a:srgbClr val="FF0000"/>
                </a:solidFill>
                <a:latin typeface="Comic Sans MS"/>
                <a:cs typeface="Comic Sans MS"/>
              </a:rPr>
              <a:t>o</a:t>
            </a:r>
            <a:r>
              <a:rPr sz="2400" spc="110" dirty="0">
                <a:solidFill>
                  <a:srgbClr val="FF0000"/>
                </a:solidFill>
                <a:latin typeface="Times New Roman"/>
                <a:cs typeface="Times New Roman"/>
              </a:rPr>
              <a:t> </a:t>
            </a:r>
            <a:r>
              <a:rPr sz="2400" dirty="0">
                <a:solidFill>
                  <a:srgbClr val="FF0000"/>
                </a:solidFill>
                <a:latin typeface="Comic Sans MS"/>
                <a:cs typeface="Comic Sans MS"/>
              </a:rPr>
              <a:t>B</a:t>
            </a:r>
            <a:r>
              <a:rPr sz="2400" spc="114" dirty="0">
                <a:solidFill>
                  <a:srgbClr val="FF0000"/>
                </a:solidFill>
                <a:latin typeface="Times New Roman"/>
                <a:cs typeface="Times New Roman"/>
              </a:rPr>
              <a:t> </a:t>
            </a:r>
            <a:r>
              <a:rPr sz="2400" spc="-5" dirty="0">
                <a:solidFill>
                  <a:srgbClr val="FF0000"/>
                </a:solidFill>
                <a:latin typeface="Comic Sans MS"/>
                <a:cs typeface="Comic Sans MS"/>
              </a:rPr>
              <a:t>vi</a:t>
            </a:r>
            <a:r>
              <a:rPr sz="2400" dirty="0">
                <a:solidFill>
                  <a:srgbClr val="FF0000"/>
                </a:solidFill>
                <a:latin typeface="Comic Sans MS"/>
                <a:cs typeface="Comic Sans MS"/>
              </a:rPr>
              <a:t>a</a:t>
            </a:r>
            <a:r>
              <a:rPr sz="2400" spc="105" dirty="0">
                <a:solidFill>
                  <a:srgbClr val="FF0000"/>
                </a:solidFill>
                <a:latin typeface="Times New Roman"/>
                <a:cs typeface="Times New Roman"/>
              </a:rPr>
              <a:t> </a:t>
            </a:r>
            <a:r>
              <a:rPr sz="2400" spc="-5" dirty="0">
                <a:solidFill>
                  <a:srgbClr val="FF0000"/>
                </a:solidFill>
                <a:latin typeface="Comic Sans MS"/>
                <a:cs typeface="Comic Sans MS"/>
              </a:rPr>
              <a:t>R.</a:t>
            </a:r>
            <a:endParaRPr sz="2400" dirty="0">
              <a:latin typeface="Comic Sans MS"/>
              <a:cs typeface="Comic Sans MS"/>
            </a:endParaRPr>
          </a:p>
          <a:p>
            <a:pPr marL="409575" indent="-163830">
              <a:spcBef>
                <a:spcPts val="495"/>
              </a:spcBef>
              <a:buClr>
                <a:srgbClr val="000098"/>
              </a:buClr>
              <a:buFont typeface="Wingdings"/>
              <a:buChar char=""/>
              <a:tabLst>
                <a:tab pos="410209" algn="l"/>
              </a:tabLst>
            </a:pPr>
            <a:r>
              <a:rPr sz="2000" spc="-20" dirty="0">
                <a:latin typeface="Comic Sans MS"/>
                <a:cs typeface="Comic Sans MS"/>
              </a:rPr>
              <a:t>focu</a:t>
            </a:r>
            <a:r>
              <a:rPr sz="2000" spc="-10" dirty="0">
                <a:latin typeface="Comic Sans MS"/>
                <a:cs typeface="Comic Sans MS"/>
              </a:rPr>
              <a:t>s</a:t>
            </a:r>
            <a:r>
              <a:rPr sz="2000" spc="100" dirty="0">
                <a:latin typeface="Times New Roman"/>
                <a:cs typeface="Times New Roman"/>
              </a:rPr>
              <a:t> </a:t>
            </a:r>
            <a:r>
              <a:rPr sz="2000" spc="-15" dirty="0">
                <a:latin typeface="Comic Sans MS"/>
                <a:cs typeface="Comic Sans MS"/>
              </a:rPr>
              <a:t>on</a:t>
            </a:r>
            <a:r>
              <a:rPr sz="2000" spc="95" dirty="0">
                <a:latin typeface="Times New Roman"/>
                <a:cs typeface="Times New Roman"/>
              </a:rPr>
              <a:t> </a:t>
            </a:r>
            <a:r>
              <a:rPr sz="2000" spc="-15" dirty="0">
                <a:latin typeface="Comic Sans MS"/>
                <a:cs typeface="Comic Sans MS"/>
              </a:rPr>
              <a:t>addressing</a:t>
            </a:r>
            <a:r>
              <a:rPr sz="2000" spc="130" dirty="0">
                <a:latin typeface="Times New Roman"/>
                <a:cs typeface="Times New Roman"/>
              </a:rPr>
              <a:t> </a:t>
            </a:r>
            <a:r>
              <a:rPr sz="2000" spc="-10" dirty="0">
                <a:latin typeface="Comic Sans MS"/>
                <a:cs typeface="Comic Sans MS"/>
              </a:rPr>
              <a:t>-</a:t>
            </a:r>
            <a:r>
              <a:rPr sz="2000" spc="105" dirty="0">
                <a:latin typeface="Times New Roman"/>
                <a:cs typeface="Times New Roman"/>
              </a:rPr>
              <a:t> </a:t>
            </a:r>
            <a:r>
              <a:rPr sz="2000" spc="-10" dirty="0">
                <a:latin typeface="Comic Sans MS"/>
                <a:cs typeface="Comic Sans MS"/>
              </a:rPr>
              <a:t>at</a:t>
            </a:r>
            <a:r>
              <a:rPr sz="2000" spc="95" dirty="0">
                <a:latin typeface="Times New Roman"/>
                <a:cs typeface="Times New Roman"/>
              </a:rPr>
              <a:t> </a:t>
            </a:r>
            <a:r>
              <a:rPr sz="2000" spc="-20" dirty="0">
                <a:latin typeface="Comic Sans MS"/>
                <a:cs typeface="Comic Sans MS"/>
              </a:rPr>
              <a:t>bot</a:t>
            </a:r>
            <a:r>
              <a:rPr sz="2000" spc="-15" dirty="0">
                <a:latin typeface="Comic Sans MS"/>
                <a:cs typeface="Comic Sans MS"/>
              </a:rPr>
              <a:t>h</a:t>
            </a:r>
            <a:r>
              <a:rPr sz="2000" spc="100"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0" dirty="0">
                <a:latin typeface="Times New Roman"/>
                <a:cs typeface="Times New Roman"/>
              </a:rPr>
              <a:t> </a:t>
            </a:r>
            <a:r>
              <a:rPr sz="2000" spc="-20" dirty="0">
                <a:latin typeface="Comic Sans MS"/>
                <a:cs typeface="Comic Sans MS"/>
              </a:rPr>
              <a:t>(datagram</a:t>
            </a:r>
            <a:r>
              <a:rPr sz="2000" spc="-10" dirty="0">
                <a:latin typeface="Comic Sans MS"/>
                <a:cs typeface="Comic Sans MS"/>
              </a:rPr>
              <a:t>)</a:t>
            </a:r>
            <a:r>
              <a:rPr sz="2000" spc="120" dirty="0">
                <a:latin typeface="Times New Roman"/>
                <a:cs typeface="Times New Roman"/>
              </a:rPr>
              <a:t> </a:t>
            </a:r>
            <a:r>
              <a:rPr sz="2000" spc="-15" dirty="0">
                <a:latin typeface="Comic Sans MS"/>
                <a:cs typeface="Comic Sans MS"/>
              </a:rPr>
              <a:t>and</a:t>
            </a:r>
            <a:r>
              <a:rPr sz="2000" spc="105" dirty="0">
                <a:latin typeface="Times New Roman"/>
                <a:cs typeface="Times New Roman"/>
              </a:rPr>
              <a:t> </a:t>
            </a:r>
            <a:r>
              <a:rPr sz="2000" spc="-15" dirty="0">
                <a:latin typeface="Comic Sans MS"/>
                <a:cs typeface="Comic Sans MS"/>
              </a:rPr>
              <a:t>MAC</a:t>
            </a:r>
            <a:r>
              <a:rPr sz="2000" spc="95" dirty="0">
                <a:latin typeface="Times New Roman"/>
                <a:cs typeface="Times New Roman"/>
              </a:rPr>
              <a:t> </a:t>
            </a:r>
            <a:r>
              <a:rPr sz="2000" spc="-20" dirty="0">
                <a:latin typeface="Comic Sans MS"/>
                <a:cs typeface="Comic Sans MS"/>
              </a:rPr>
              <a:t>l</a:t>
            </a:r>
            <a:r>
              <a:rPr sz="2000" spc="-15" dirty="0">
                <a:latin typeface="Comic Sans MS"/>
                <a:cs typeface="Comic Sans MS"/>
              </a:rPr>
              <a:t>ay</a:t>
            </a:r>
            <a:r>
              <a:rPr sz="2000" spc="-25" dirty="0">
                <a:latin typeface="Comic Sans MS"/>
                <a:cs typeface="Comic Sans MS"/>
              </a:rPr>
              <a:t>e</a:t>
            </a:r>
            <a:r>
              <a:rPr sz="2000" spc="-10" dirty="0">
                <a:latin typeface="Comic Sans MS"/>
                <a:cs typeface="Comic Sans MS"/>
              </a:rPr>
              <a:t>r</a:t>
            </a:r>
            <a:r>
              <a:rPr sz="2000" spc="114" dirty="0">
                <a:latin typeface="Times New Roman"/>
                <a:cs typeface="Times New Roman"/>
              </a:rPr>
              <a:t> </a:t>
            </a:r>
            <a:r>
              <a:rPr sz="2000" spc="-20" dirty="0">
                <a:latin typeface="Comic Sans MS"/>
                <a:cs typeface="Comic Sans MS"/>
              </a:rPr>
              <a:t>(frame)</a:t>
            </a:r>
            <a:endParaRPr sz="2000" dirty="0">
              <a:latin typeface="Comic Sans MS"/>
              <a:cs typeface="Comic Sans MS"/>
            </a:endParaRPr>
          </a:p>
          <a:p>
            <a:pPr marL="409575" indent="-163830">
              <a:spcBef>
                <a:spcPts val="480"/>
              </a:spcBef>
              <a:buClr>
                <a:srgbClr val="000098"/>
              </a:buClr>
              <a:buFont typeface="Wingdings"/>
              <a:buChar char=""/>
              <a:tabLst>
                <a:tab pos="410209" algn="l"/>
              </a:tabLst>
            </a:pPr>
            <a:r>
              <a:rPr sz="2000" spc="-15" dirty="0">
                <a:latin typeface="Comic Sans MS"/>
                <a:cs typeface="Comic Sans MS"/>
              </a:rPr>
              <a:t>assume</a:t>
            </a:r>
            <a:r>
              <a:rPr sz="2000" dirty="0">
                <a:latin typeface="Comic Sans MS"/>
                <a:cs typeface="Comic Sans MS"/>
              </a:rPr>
              <a:t> </a:t>
            </a:r>
            <a:r>
              <a:rPr sz="2000" spc="-15" dirty="0">
                <a:latin typeface="Comic Sans MS"/>
                <a:cs typeface="Comic Sans MS"/>
              </a:rPr>
              <a:t>A</a:t>
            </a:r>
            <a:r>
              <a:rPr sz="2000" dirty="0">
                <a:latin typeface="Comic Sans MS"/>
                <a:cs typeface="Comic Sans MS"/>
              </a:rPr>
              <a:t> </a:t>
            </a:r>
            <a:r>
              <a:rPr sz="2000" spc="-15" dirty="0">
                <a:latin typeface="Comic Sans MS"/>
                <a:cs typeface="Comic Sans MS"/>
              </a:rPr>
              <a:t>knows</a:t>
            </a:r>
            <a:r>
              <a:rPr sz="2000" spc="-5" dirty="0">
                <a:latin typeface="Comic Sans MS"/>
                <a:cs typeface="Comic Sans MS"/>
              </a:rPr>
              <a:t> </a:t>
            </a:r>
            <a:r>
              <a:rPr sz="2000" spc="-10" dirty="0">
                <a:latin typeface="Comic Sans MS"/>
                <a:cs typeface="Comic Sans MS"/>
              </a:rPr>
              <a:t>B’s</a:t>
            </a:r>
            <a:r>
              <a:rPr sz="2000" spc="5" dirty="0">
                <a:latin typeface="Comic Sans MS"/>
                <a:cs typeface="Comic Sans MS"/>
              </a:rPr>
              <a:t> </a:t>
            </a:r>
            <a:r>
              <a:rPr sz="2000" spc="-15" dirty="0">
                <a:latin typeface="Comic Sans MS"/>
                <a:cs typeface="Comic Sans MS"/>
              </a:rPr>
              <a:t>IP</a:t>
            </a:r>
            <a:r>
              <a:rPr sz="2000" spc="-5" dirty="0">
                <a:latin typeface="Comic Sans MS"/>
                <a:cs typeface="Comic Sans MS"/>
              </a:rPr>
              <a:t> </a:t>
            </a:r>
            <a:r>
              <a:rPr sz="2000" spc="-25" dirty="0">
                <a:latin typeface="Comic Sans MS"/>
                <a:cs typeface="Comic Sans MS"/>
              </a:rPr>
              <a:t>a</a:t>
            </a:r>
            <a:r>
              <a:rPr sz="2000" spc="-15" dirty="0">
                <a:latin typeface="Comic Sans MS"/>
                <a:cs typeface="Comic Sans MS"/>
              </a:rPr>
              <a:t>ddress</a:t>
            </a:r>
            <a:endParaRPr sz="2000" dirty="0">
              <a:latin typeface="Comic Sans MS"/>
              <a:cs typeface="Comic Sans MS"/>
            </a:endParaRPr>
          </a:p>
          <a:p>
            <a:pPr marL="409575" indent="-163830">
              <a:spcBef>
                <a:spcPts val="480"/>
              </a:spcBef>
              <a:buClr>
                <a:srgbClr val="000098"/>
              </a:buClr>
              <a:buFont typeface="Wingdings"/>
              <a:buChar char=""/>
              <a:tabLst>
                <a:tab pos="410209" algn="l"/>
              </a:tabLst>
            </a:pPr>
            <a:r>
              <a:rPr sz="2000" spc="-15" dirty="0">
                <a:latin typeface="Comic Sans MS"/>
                <a:cs typeface="Comic Sans MS"/>
              </a:rPr>
              <a:t>assume</a:t>
            </a:r>
            <a:r>
              <a:rPr sz="2000" dirty="0">
                <a:latin typeface="Comic Sans MS"/>
                <a:cs typeface="Comic Sans MS"/>
              </a:rPr>
              <a:t> </a:t>
            </a:r>
            <a:r>
              <a:rPr sz="2000" spc="-15" dirty="0">
                <a:latin typeface="Comic Sans MS"/>
                <a:cs typeface="Comic Sans MS"/>
              </a:rPr>
              <a:t>A</a:t>
            </a:r>
            <a:r>
              <a:rPr sz="2000" dirty="0">
                <a:latin typeface="Comic Sans MS"/>
                <a:cs typeface="Comic Sans MS"/>
              </a:rPr>
              <a:t> </a:t>
            </a:r>
            <a:r>
              <a:rPr sz="2000" spc="-15" dirty="0">
                <a:latin typeface="Comic Sans MS"/>
                <a:cs typeface="Comic Sans MS"/>
              </a:rPr>
              <a:t>knows</a:t>
            </a:r>
            <a:r>
              <a:rPr sz="2000" spc="-5" dirty="0">
                <a:latin typeface="Comic Sans MS"/>
                <a:cs typeface="Comic Sans MS"/>
              </a:rPr>
              <a:t> </a:t>
            </a:r>
            <a:r>
              <a:rPr sz="2000" spc="-10" dirty="0">
                <a:latin typeface="Comic Sans MS"/>
                <a:cs typeface="Comic Sans MS"/>
              </a:rPr>
              <a:t>B’s</a:t>
            </a:r>
            <a:r>
              <a:rPr sz="2000" spc="5" dirty="0">
                <a:latin typeface="Comic Sans MS"/>
                <a:cs typeface="Comic Sans MS"/>
              </a:rPr>
              <a:t> </a:t>
            </a:r>
            <a:r>
              <a:rPr sz="2000" spc="-15" dirty="0">
                <a:latin typeface="Comic Sans MS"/>
                <a:cs typeface="Comic Sans MS"/>
              </a:rPr>
              <a:t>MAC</a:t>
            </a:r>
            <a:r>
              <a:rPr sz="2000" spc="-5" dirty="0">
                <a:latin typeface="Comic Sans MS"/>
                <a:cs typeface="Comic Sans MS"/>
              </a:rPr>
              <a:t> </a:t>
            </a:r>
            <a:r>
              <a:rPr sz="2000" spc="-15" dirty="0">
                <a:latin typeface="Comic Sans MS"/>
                <a:cs typeface="Comic Sans MS"/>
              </a:rPr>
              <a:t>address</a:t>
            </a:r>
            <a:r>
              <a:rPr sz="2000" spc="15" dirty="0">
                <a:latin typeface="Comic Sans MS"/>
                <a:cs typeface="Comic Sans MS"/>
              </a:rPr>
              <a:t> </a:t>
            </a:r>
            <a:r>
              <a:rPr sz="2000" spc="-15" dirty="0">
                <a:latin typeface="Comic Sans MS"/>
                <a:cs typeface="Comic Sans MS"/>
              </a:rPr>
              <a:t>(how?)</a:t>
            </a:r>
            <a:endParaRPr sz="2000" dirty="0">
              <a:latin typeface="Comic Sans MS"/>
              <a:cs typeface="Comic Sans MS"/>
            </a:endParaRPr>
          </a:p>
          <a:p>
            <a:pPr marL="409575" indent="-163830">
              <a:spcBef>
                <a:spcPts val="480"/>
              </a:spcBef>
              <a:buClr>
                <a:srgbClr val="000098"/>
              </a:buClr>
              <a:buFont typeface="Wingdings"/>
              <a:buChar char=""/>
              <a:tabLst>
                <a:tab pos="410209" algn="l"/>
              </a:tabLst>
            </a:pPr>
            <a:r>
              <a:rPr sz="2000" spc="-15" dirty="0">
                <a:latin typeface="Comic Sans MS"/>
                <a:cs typeface="Comic Sans MS"/>
              </a:rPr>
              <a:t>a</a:t>
            </a:r>
            <a:r>
              <a:rPr sz="2000" spc="-20" dirty="0">
                <a:latin typeface="Comic Sans MS"/>
                <a:cs typeface="Comic Sans MS"/>
              </a:rPr>
              <a:t>s</a:t>
            </a:r>
            <a:r>
              <a:rPr sz="2000" spc="-15" dirty="0">
                <a:latin typeface="Comic Sans MS"/>
                <a:cs typeface="Comic Sans MS"/>
              </a:rPr>
              <a:t>sume</a:t>
            </a:r>
            <a:r>
              <a:rPr sz="2000" spc="100" dirty="0">
                <a:latin typeface="Times New Roman"/>
                <a:cs typeface="Times New Roman"/>
              </a:rPr>
              <a:t> </a:t>
            </a:r>
            <a:r>
              <a:rPr sz="2000" dirty="0">
                <a:latin typeface="Comic Sans MS"/>
                <a:cs typeface="Comic Sans MS"/>
              </a:rPr>
              <a:t>A</a:t>
            </a:r>
            <a:r>
              <a:rPr sz="2000" spc="95" dirty="0">
                <a:latin typeface="Times New Roman"/>
                <a:cs typeface="Times New Roman"/>
              </a:rPr>
              <a:t> </a:t>
            </a:r>
            <a:r>
              <a:rPr sz="2000" spc="-5" dirty="0">
                <a:latin typeface="Comic Sans MS"/>
                <a:cs typeface="Comic Sans MS"/>
              </a:rPr>
              <a:t>know</a:t>
            </a:r>
            <a:r>
              <a:rPr sz="2000" dirty="0">
                <a:latin typeface="Comic Sans MS"/>
                <a:cs typeface="Comic Sans MS"/>
              </a:rPr>
              <a:t>s</a:t>
            </a:r>
            <a:r>
              <a:rPr sz="2000" spc="9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0" dirty="0">
                <a:latin typeface="Times New Roman"/>
                <a:cs typeface="Times New Roman"/>
              </a:rPr>
              <a:t> </a:t>
            </a:r>
            <a:r>
              <a:rPr sz="2000" dirty="0">
                <a:latin typeface="Comic Sans MS"/>
                <a:cs typeface="Comic Sans MS"/>
              </a:rPr>
              <a:t>address</a:t>
            </a:r>
            <a:r>
              <a:rPr sz="2000" spc="100" dirty="0">
                <a:latin typeface="Times New Roman"/>
                <a:cs typeface="Times New Roman"/>
              </a:rPr>
              <a:t> </a:t>
            </a:r>
            <a:r>
              <a:rPr sz="2000" dirty="0">
                <a:latin typeface="Comic Sans MS"/>
                <a:cs typeface="Comic Sans MS"/>
              </a:rPr>
              <a:t>of</a:t>
            </a:r>
            <a:r>
              <a:rPr sz="2000" spc="95" dirty="0">
                <a:latin typeface="Times New Roman"/>
                <a:cs typeface="Times New Roman"/>
              </a:rPr>
              <a:t> </a:t>
            </a:r>
            <a:r>
              <a:rPr sz="2000" spc="-5" dirty="0">
                <a:latin typeface="Comic Sans MS"/>
                <a:cs typeface="Comic Sans MS"/>
              </a:rPr>
              <a:t>f</a:t>
            </a:r>
            <a:r>
              <a:rPr sz="2000" spc="-10" dirty="0">
                <a:latin typeface="Comic Sans MS"/>
                <a:cs typeface="Comic Sans MS"/>
              </a:rPr>
              <a:t>i</a:t>
            </a:r>
            <a:r>
              <a:rPr sz="2000" spc="-5" dirty="0">
                <a:latin typeface="Comic Sans MS"/>
                <a:cs typeface="Comic Sans MS"/>
              </a:rPr>
              <a:t>rs</a:t>
            </a:r>
            <a:r>
              <a:rPr sz="2000" dirty="0">
                <a:latin typeface="Comic Sans MS"/>
                <a:cs typeface="Comic Sans MS"/>
              </a:rPr>
              <a:t>t</a:t>
            </a:r>
            <a:r>
              <a:rPr sz="2000" spc="100" dirty="0">
                <a:latin typeface="Times New Roman"/>
                <a:cs typeface="Times New Roman"/>
              </a:rPr>
              <a:t> </a:t>
            </a:r>
            <a:r>
              <a:rPr sz="2000" spc="-15" dirty="0">
                <a:latin typeface="Comic Sans MS"/>
                <a:cs typeface="Comic Sans MS"/>
              </a:rPr>
              <a:t>h</a:t>
            </a:r>
            <a:r>
              <a:rPr sz="2000" spc="-25" dirty="0">
                <a:latin typeface="Comic Sans MS"/>
                <a:cs typeface="Comic Sans MS"/>
              </a:rPr>
              <a:t>o</a:t>
            </a:r>
            <a:r>
              <a:rPr sz="2000" spc="-15" dirty="0">
                <a:latin typeface="Comic Sans MS"/>
                <a:cs typeface="Comic Sans MS"/>
              </a:rPr>
              <a:t>p</a:t>
            </a:r>
            <a:r>
              <a:rPr sz="2000" spc="100" dirty="0">
                <a:latin typeface="Times New Roman"/>
                <a:cs typeface="Times New Roman"/>
              </a:rPr>
              <a:t> </a:t>
            </a:r>
            <a:r>
              <a:rPr sz="2000" spc="-5" dirty="0">
                <a:latin typeface="Comic Sans MS"/>
                <a:cs typeface="Comic Sans MS"/>
              </a:rPr>
              <a:t>router</a:t>
            </a:r>
            <a:r>
              <a:rPr sz="2000" dirty="0">
                <a:latin typeface="Comic Sans MS"/>
                <a:cs typeface="Comic Sans MS"/>
              </a:rPr>
              <a:t>,</a:t>
            </a:r>
            <a:r>
              <a:rPr sz="2000" spc="100" dirty="0">
                <a:latin typeface="Times New Roman"/>
                <a:cs typeface="Times New Roman"/>
              </a:rPr>
              <a:t> </a:t>
            </a:r>
            <a:r>
              <a:rPr sz="2000" dirty="0">
                <a:latin typeface="Comic Sans MS"/>
                <a:cs typeface="Comic Sans MS"/>
              </a:rPr>
              <a:t>R</a:t>
            </a:r>
            <a:r>
              <a:rPr sz="2000" spc="95" dirty="0">
                <a:latin typeface="Times New Roman"/>
                <a:cs typeface="Times New Roman"/>
              </a:rPr>
              <a:t> </a:t>
            </a:r>
            <a:r>
              <a:rPr sz="2000" dirty="0">
                <a:latin typeface="Comic Sans MS"/>
                <a:cs typeface="Comic Sans MS"/>
              </a:rPr>
              <a:t>(</a:t>
            </a:r>
            <a:r>
              <a:rPr sz="2000" spc="-15" dirty="0">
                <a:latin typeface="Comic Sans MS"/>
                <a:cs typeface="Comic Sans MS"/>
              </a:rPr>
              <a:t>h</a:t>
            </a:r>
            <a:r>
              <a:rPr sz="2000" spc="-25" dirty="0">
                <a:latin typeface="Comic Sans MS"/>
                <a:cs typeface="Comic Sans MS"/>
              </a:rPr>
              <a:t>o</a:t>
            </a:r>
            <a:r>
              <a:rPr sz="2000" spc="-5" dirty="0">
                <a:latin typeface="Comic Sans MS"/>
                <a:cs typeface="Comic Sans MS"/>
              </a:rPr>
              <a:t>w?)</a:t>
            </a:r>
            <a:endParaRPr sz="2000" dirty="0">
              <a:latin typeface="Comic Sans MS"/>
              <a:cs typeface="Comic Sans MS"/>
            </a:endParaRPr>
          </a:p>
          <a:p>
            <a:pPr marL="409575" indent="-163830">
              <a:spcBef>
                <a:spcPts val="480"/>
              </a:spcBef>
              <a:buClr>
                <a:srgbClr val="000098"/>
              </a:buClr>
              <a:buFont typeface="Wingdings"/>
              <a:buChar char=""/>
              <a:tabLst>
                <a:tab pos="410209" algn="l"/>
              </a:tabLst>
            </a:pPr>
            <a:r>
              <a:rPr sz="2000" spc="-15" dirty="0">
                <a:latin typeface="Comic Sans MS"/>
                <a:cs typeface="Comic Sans MS"/>
              </a:rPr>
              <a:t>assume</a:t>
            </a:r>
            <a:r>
              <a:rPr sz="2000" spc="100" dirty="0">
                <a:latin typeface="Times New Roman"/>
                <a:cs typeface="Times New Roman"/>
              </a:rPr>
              <a:t> </a:t>
            </a:r>
            <a:r>
              <a:rPr sz="2000" spc="-15" dirty="0">
                <a:latin typeface="Comic Sans MS"/>
                <a:cs typeface="Comic Sans MS"/>
              </a:rPr>
              <a:t>A</a:t>
            </a:r>
            <a:r>
              <a:rPr sz="2000" spc="100" dirty="0">
                <a:latin typeface="Times New Roman"/>
                <a:cs typeface="Times New Roman"/>
              </a:rPr>
              <a:t> </a:t>
            </a:r>
            <a:r>
              <a:rPr sz="2000" spc="-20" dirty="0">
                <a:latin typeface="Comic Sans MS"/>
                <a:cs typeface="Comic Sans MS"/>
              </a:rPr>
              <a:t>know</a:t>
            </a:r>
            <a:r>
              <a:rPr sz="2000" spc="-10" dirty="0">
                <a:latin typeface="Comic Sans MS"/>
                <a:cs typeface="Comic Sans MS"/>
              </a:rPr>
              <a:t>s</a:t>
            </a:r>
            <a:r>
              <a:rPr sz="2000" spc="95" dirty="0">
                <a:latin typeface="Times New Roman"/>
                <a:cs typeface="Times New Roman"/>
              </a:rPr>
              <a:t> </a:t>
            </a:r>
            <a:r>
              <a:rPr sz="2000" spc="-15" dirty="0">
                <a:latin typeface="Comic Sans MS"/>
                <a:cs typeface="Comic Sans MS"/>
              </a:rPr>
              <a:t>MAC</a:t>
            </a:r>
            <a:r>
              <a:rPr sz="2000" spc="90" dirty="0">
                <a:latin typeface="Times New Roman"/>
                <a:cs typeface="Times New Roman"/>
              </a:rPr>
              <a:t> </a:t>
            </a:r>
            <a:r>
              <a:rPr sz="2000" spc="-15" dirty="0">
                <a:latin typeface="Comic Sans MS"/>
                <a:cs typeface="Comic Sans MS"/>
              </a:rPr>
              <a:t>address</a:t>
            </a:r>
            <a:r>
              <a:rPr sz="2000" spc="110"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25" dirty="0">
                <a:latin typeface="Comic Sans MS"/>
                <a:cs typeface="Comic Sans MS"/>
              </a:rPr>
              <a:t>f</a:t>
            </a:r>
            <a:r>
              <a:rPr sz="2000" spc="-15" dirty="0">
                <a:latin typeface="Comic Sans MS"/>
                <a:cs typeface="Comic Sans MS"/>
              </a:rPr>
              <a:t>irs</a:t>
            </a:r>
            <a:r>
              <a:rPr sz="2000" spc="-10" dirty="0">
                <a:latin typeface="Comic Sans MS"/>
                <a:cs typeface="Comic Sans MS"/>
              </a:rPr>
              <a:t>t</a:t>
            </a:r>
            <a:r>
              <a:rPr sz="2000" spc="105" dirty="0">
                <a:latin typeface="Times New Roman"/>
                <a:cs typeface="Times New Roman"/>
              </a:rPr>
              <a:t> </a:t>
            </a:r>
            <a:r>
              <a:rPr sz="2000" spc="-15" dirty="0">
                <a:latin typeface="Comic Sans MS"/>
                <a:cs typeface="Comic Sans MS"/>
              </a:rPr>
              <a:t>hop</a:t>
            </a:r>
            <a:r>
              <a:rPr sz="2000" spc="95" dirty="0">
                <a:latin typeface="Times New Roman"/>
                <a:cs typeface="Times New Roman"/>
              </a:rPr>
              <a:t> </a:t>
            </a:r>
            <a:r>
              <a:rPr sz="2000" spc="-20" dirty="0">
                <a:latin typeface="Comic Sans MS"/>
                <a:cs typeface="Comic Sans MS"/>
              </a:rPr>
              <a:t>route</a:t>
            </a:r>
            <a:r>
              <a:rPr sz="2000" spc="-10" dirty="0">
                <a:latin typeface="Comic Sans MS"/>
                <a:cs typeface="Comic Sans MS"/>
              </a:rPr>
              <a:t>r</a:t>
            </a:r>
            <a:r>
              <a:rPr sz="2000" spc="110" dirty="0">
                <a:latin typeface="Times New Roman"/>
                <a:cs typeface="Times New Roman"/>
              </a:rPr>
              <a:t> </a:t>
            </a:r>
            <a:r>
              <a:rPr sz="2000" spc="-15" dirty="0">
                <a:latin typeface="Comic Sans MS"/>
                <a:cs typeface="Comic Sans MS"/>
              </a:rPr>
              <a:t>interf</a:t>
            </a:r>
            <a:r>
              <a:rPr sz="2000" spc="-25" dirty="0">
                <a:latin typeface="Comic Sans MS"/>
                <a:cs typeface="Comic Sans MS"/>
              </a:rPr>
              <a:t>a</a:t>
            </a:r>
            <a:r>
              <a:rPr sz="2000" spc="-15" dirty="0">
                <a:latin typeface="Comic Sans MS"/>
                <a:cs typeface="Comic Sans MS"/>
              </a:rPr>
              <a:t>ce</a:t>
            </a:r>
            <a:r>
              <a:rPr sz="2000" spc="120" dirty="0">
                <a:latin typeface="Times New Roman"/>
                <a:cs typeface="Times New Roman"/>
              </a:rPr>
              <a:t> </a:t>
            </a:r>
            <a:r>
              <a:rPr sz="2000" spc="-20" dirty="0">
                <a:latin typeface="Comic Sans MS"/>
                <a:cs typeface="Comic Sans MS"/>
              </a:rPr>
              <a:t>(how?)</a:t>
            </a:r>
            <a:endParaRPr sz="2000" dirty="0">
              <a:latin typeface="Comic Sans MS"/>
              <a:cs typeface="Comic Sans MS"/>
            </a:endParaRPr>
          </a:p>
        </p:txBody>
      </p:sp>
      <p:sp>
        <p:nvSpPr>
          <p:cNvPr id="4" name="object 4"/>
          <p:cNvSpPr txBox="1"/>
          <p:nvPr/>
        </p:nvSpPr>
        <p:spPr>
          <a:xfrm>
            <a:off x="5827271" y="4463544"/>
            <a:ext cx="217170"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R</a:t>
            </a:r>
            <a:endParaRPr sz="2400">
              <a:latin typeface="Comic Sans MS"/>
              <a:cs typeface="Comic Sans MS"/>
            </a:endParaRPr>
          </a:p>
        </p:txBody>
      </p:sp>
      <p:sp>
        <p:nvSpPr>
          <p:cNvPr id="5" name="object 5"/>
          <p:cNvSpPr/>
          <p:nvPr/>
        </p:nvSpPr>
        <p:spPr>
          <a:xfrm>
            <a:off x="2600326" y="4167841"/>
            <a:ext cx="7263825" cy="170749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471672" y="5263339"/>
            <a:ext cx="1386205" cy="359073"/>
          </a:xfrm>
          <a:prstGeom prst="rect">
            <a:avLst/>
          </a:prstGeom>
        </p:spPr>
        <p:txBody>
          <a:bodyPr vert="horz" wrap="square" lIns="0" tIns="0" rIns="0" bIns="0" rtlCol="0">
            <a:spAutoFit/>
          </a:bodyPr>
          <a:lstStyle/>
          <a:p>
            <a:pPr marL="75565" algn="ctr">
              <a:lnSpc>
                <a:spcPts val="140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0</a:t>
            </a:r>
            <a:endParaRPr sz="1200">
              <a:latin typeface="Arial"/>
              <a:cs typeface="Arial"/>
            </a:endParaRPr>
          </a:p>
          <a:p>
            <a:pPr algn="ctr">
              <a:lnSpc>
                <a:spcPts val="1400"/>
              </a:lnSpc>
            </a:pPr>
            <a:r>
              <a:rPr sz="1200" spc="-5" dirty="0">
                <a:latin typeface="Arial"/>
                <a:cs typeface="Arial"/>
              </a:rPr>
              <a:t>1A</a:t>
            </a:r>
            <a:r>
              <a:rPr sz="1200" dirty="0">
                <a:latin typeface="Arial"/>
                <a:cs typeface="Arial"/>
              </a:rPr>
              <a:t>-</a:t>
            </a:r>
            <a:r>
              <a:rPr sz="1200" spc="-5" dirty="0">
                <a:latin typeface="Arial"/>
                <a:cs typeface="Arial"/>
              </a:rPr>
              <a:t>23</a:t>
            </a:r>
            <a:r>
              <a:rPr sz="1200" dirty="0">
                <a:latin typeface="Arial"/>
                <a:cs typeface="Arial"/>
              </a:rPr>
              <a:t>-</a:t>
            </a:r>
            <a:r>
              <a:rPr sz="1200" spc="-15" dirty="0">
                <a:latin typeface="Arial"/>
                <a:cs typeface="Arial"/>
              </a:rPr>
              <a:t>F</a:t>
            </a:r>
            <a:r>
              <a:rPr sz="1200" spc="-10" dirty="0">
                <a:latin typeface="Arial"/>
                <a:cs typeface="Arial"/>
              </a:rPr>
              <a:t>9</a:t>
            </a:r>
            <a:r>
              <a:rPr sz="1200" dirty="0">
                <a:latin typeface="Arial"/>
                <a:cs typeface="Arial"/>
              </a:rPr>
              <a:t>-</a:t>
            </a:r>
            <a:r>
              <a:rPr sz="1200" spc="-5" dirty="0">
                <a:latin typeface="Arial"/>
                <a:cs typeface="Arial"/>
              </a:rPr>
              <a:t>CD</a:t>
            </a:r>
            <a:r>
              <a:rPr sz="1200" dirty="0">
                <a:latin typeface="Arial"/>
                <a:cs typeface="Arial"/>
              </a:rPr>
              <a:t>-</a:t>
            </a:r>
            <a:r>
              <a:rPr sz="1200" spc="-5" dirty="0">
                <a:latin typeface="Arial"/>
                <a:cs typeface="Arial"/>
              </a:rPr>
              <a:t>0</a:t>
            </a:r>
            <a:r>
              <a:rPr sz="1200" spc="-10" dirty="0">
                <a:latin typeface="Arial"/>
                <a:cs typeface="Arial"/>
              </a:rPr>
              <a:t>6</a:t>
            </a:r>
            <a:r>
              <a:rPr sz="1200" dirty="0">
                <a:latin typeface="Arial"/>
                <a:cs typeface="Arial"/>
              </a:rPr>
              <a:t>-</a:t>
            </a:r>
            <a:r>
              <a:rPr sz="1200" spc="-10" dirty="0">
                <a:latin typeface="Arial"/>
                <a:cs typeface="Arial"/>
              </a:rPr>
              <a:t>9B</a:t>
            </a:r>
            <a:endParaRPr sz="1200">
              <a:latin typeface="Arial"/>
              <a:cs typeface="Arial"/>
            </a:endParaRPr>
          </a:p>
        </p:txBody>
      </p:sp>
      <p:sp>
        <p:nvSpPr>
          <p:cNvPr id="15" name="Title 14"/>
          <p:cNvSpPr>
            <a:spLocks noGrp="1"/>
          </p:cNvSpPr>
          <p:nvPr>
            <p:ph type="title"/>
          </p:nvPr>
        </p:nvSpPr>
        <p:spPr/>
        <p:txBody>
          <a:bodyPr/>
          <a:lstStyle/>
          <a:p>
            <a:r>
              <a:rPr lang="en-US" dirty="0"/>
              <a:t>Addressing: routing to another LAN</a:t>
            </a:r>
          </a:p>
        </p:txBody>
      </p:sp>
      <p:sp>
        <p:nvSpPr>
          <p:cNvPr id="13" name="object 13"/>
          <p:cNvSpPr txBox="1">
            <a:spLocks noGrp="1"/>
          </p:cNvSpPr>
          <p:nvPr>
            <p:ph type="sldNum" sz="quarter" idx="12"/>
          </p:nvPr>
        </p:nvSpPr>
        <p:spPr/>
        <p:txBody>
          <a:bodyPr/>
          <a:lstStyle/>
          <a:p>
            <a:r>
              <a:rPr lang="en-US"/>
              <a:t>Data Link Layer  5-</a:t>
            </a:r>
            <a:fld id="{81D60167-4931-47E6-BA6A-407CBD079E47}" type="slidenum">
              <a:rPr lang="en-US" smtClean="0"/>
              <a:pPr/>
              <a:t>51</a:t>
            </a:fld>
            <a:endParaRPr lang="en-US" dirty="0"/>
          </a:p>
        </p:txBody>
      </p:sp>
      <p:sp>
        <p:nvSpPr>
          <p:cNvPr id="7" name="object 7"/>
          <p:cNvSpPr txBox="1"/>
          <p:nvPr/>
        </p:nvSpPr>
        <p:spPr>
          <a:xfrm>
            <a:off x="4647698" y="5852366"/>
            <a:ext cx="1385570" cy="359073"/>
          </a:xfrm>
          <a:prstGeom prst="rect">
            <a:avLst/>
          </a:prstGeom>
        </p:spPr>
        <p:txBody>
          <a:bodyPr vert="horz" wrap="square" lIns="0" tIns="0" rIns="0" bIns="0" rtlCol="0">
            <a:spAutoFit/>
          </a:bodyPr>
          <a:lstStyle/>
          <a:p>
            <a:pPr marL="12700">
              <a:lnSpc>
                <a:spcPts val="1405"/>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10</a:t>
            </a:r>
            <a:endParaRPr sz="1200">
              <a:latin typeface="Arial"/>
              <a:cs typeface="Arial"/>
            </a:endParaRPr>
          </a:p>
          <a:p>
            <a:pPr marL="18415">
              <a:lnSpc>
                <a:spcPts val="1405"/>
              </a:lnSpc>
            </a:pPr>
            <a:r>
              <a:rPr sz="1200" spc="-5" dirty="0">
                <a:latin typeface="Arial"/>
                <a:cs typeface="Arial"/>
              </a:rPr>
              <a:t>E6</a:t>
            </a:r>
            <a:r>
              <a:rPr sz="1200" dirty="0">
                <a:latin typeface="Arial"/>
                <a:cs typeface="Arial"/>
              </a:rPr>
              <a:t>-</a:t>
            </a:r>
            <a:r>
              <a:rPr sz="1200" spc="-5" dirty="0">
                <a:latin typeface="Arial"/>
                <a:cs typeface="Arial"/>
              </a:rPr>
              <a:t>E</a:t>
            </a:r>
            <a:r>
              <a:rPr sz="1200" dirty="0">
                <a:latin typeface="Arial"/>
                <a:cs typeface="Arial"/>
              </a:rPr>
              <a:t>9-</a:t>
            </a:r>
            <a:r>
              <a:rPr sz="1200" spc="-5" dirty="0">
                <a:latin typeface="Arial"/>
                <a:cs typeface="Arial"/>
              </a:rPr>
              <a:t>00</a:t>
            </a:r>
            <a:r>
              <a:rPr sz="1200" dirty="0">
                <a:latin typeface="Arial"/>
                <a:cs typeface="Arial"/>
              </a:rPr>
              <a:t>-</a:t>
            </a:r>
            <a:r>
              <a:rPr sz="1200" spc="-5" dirty="0">
                <a:latin typeface="Arial"/>
                <a:cs typeface="Arial"/>
              </a:rPr>
              <a:t>1</a:t>
            </a:r>
            <a:r>
              <a:rPr sz="1200" spc="-10" dirty="0">
                <a:latin typeface="Arial"/>
                <a:cs typeface="Arial"/>
              </a:rPr>
              <a:t>7</a:t>
            </a:r>
            <a:r>
              <a:rPr sz="1200" dirty="0">
                <a:latin typeface="Arial"/>
                <a:cs typeface="Arial"/>
              </a:rPr>
              <a:t>-</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p:txBody>
      </p:sp>
      <p:sp>
        <p:nvSpPr>
          <p:cNvPr id="8" name="object 8"/>
          <p:cNvSpPr txBox="1"/>
          <p:nvPr/>
        </p:nvSpPr>
        <p:spPr>
          <a:xfrm>
            <a:off x="2545859" y="5912563"/>
            <a:ext cx="1480820" cy="360680"/>
          </a:xfrm>
          <a:prstGeom prst="rect">
            <a:avLst/>
          </a:prstGeom>
        </p:spPr>
        <p:txBody>
          <a:bodyPr vert="horz" wrap="square" lIns="0" tIns="0" rIns="0" bIns="0" rtlCol="0">
            <a:spAutoFit/>
          </a:bodyPr>
          <a:lstStyle/>
          <a:p>
            <a:pPr marL="12700">
              <a:lnSpc>
                <a:spcPts val="1440"/>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12</a:t>
            </a:r>
            <a:endParaRPr sz="1200">
              <a:latin typeface="Arial"/>
              <a:cs typeface="Arial"/>
            </a:endParaRPr>
          </a:p>
          <a:p>
            <a:pPr marL="21590"/>
            <a:r>
              <a:rPr sz="1200" spc="-5" dirty="0">
                <a:latin typeface="Arial"/>
                <a:cs typeface="Arial"/>
              </a:rPr>
              <a:t>CC</a:t>
            </a:r>
            <a:r>
              <a:rPr sz="1200" dirty="0">
                <a:latin typeface="Arial"/>
                <a:cs typeface="Arial"/>
              </a:rPr>
              <a:t>-</a:t>
            </a:r>
            <a:r>
              <a:rPr sz="1200" spc="-5" dirty="0">
                <a:latin typeface="Arial"/>
                <a:cs typeface="Arial"/>
              </a:rPr>
              <a:t>49</a:t>
            </a:r>
            <a:r>
              <a:rPr sz="1200" dirty="0">
                <a:latin typeface="Arial"/>
                <a:cs typeface="Arial"/>
              </a:rPr>
              <a:t>-</a:t>
            </a:r>
            <a:r>
              <a:rPr sz="1200" spc="-5" dirty="0">
                <a:latin typeface="Arial"/>
                <a:cs typeface="Arial"/>
              </a:rPr>
              <a:t>DE</a:t>
            </a:r>
            <a:r>
              <a:rPr sz="1200" dirty="0">
                <a:latin typeface="Arial"/>
                <a:cs typeface="Arial"/>
              </a:rPr>
              <a:t>-</a:t>
            </a:r>
            <a:r>
              <a:rPr sz="1200" spc="-5" dirty="0">
                <a:latin typeface="Arial"/>
                <a:cs typeface="Arial"/>
              </a:rPr>
              <a:t>D0-</a:t>
            </a:r>
            <a:r>
              <a:rPr sz="1200" spc="-15" dirty="0">
                <a:latin typeface="Arial"/>
                <a:cs typeface="Arial"/>
              </a:rPr>
              <a:t>AB</a:t>
            </a:r>
            <a:r>
              <a:rPr sz="1200" dirty="0">
                <a:latin typeface="Arial"/>
                <a:cs typeface="Arial"/>
              </a:rPr>
              <a:t>-</a:t>
            </a:r>
            <a:r>
              <a:rPr sz="1200" spc="-5" dirty="0">
                <a:latin typeface="Arial"/>
                <a:cs typeface="Arial"/>
              </a:rPr>
              <a:t>7D</a:t>
            </a:r>
            <a:endParaRPr sz="1200">
              <a:latin typeface="Arial"/>
              <a:cs typeface="Arial"/>
            </a:endParaRPr>
          </a:p>
        </p:txBody>
      </p:sp>
      <p:sp>
        <p:nvSpPr>
          <p:cNvPr id="9" name="object 9"/>
          <p:cNvSpPr txBox="1"/>
          <p:nvPr/>
        </p:nvSpPr>
        <p:spPr>
          <a:xfrm>
            <a:off x="2312412" y="4237992"/>
            <a:ext cx="1374140" cy="969496"/>
          </a:xfrm>
          <a:prstGeom prst="rect">
            <a:avLst/>
          </a:prstGeom>
        </p:spPr>
        <p:txBody>
          <a:bodyPr vert="horz" wrap="square" lIns="0" tIns="0" rIns="0" bIns="0" rtlCol="0">
            <a:spAutoFit/>
          </a:bodyPr>
          <a:lstStyle/>
          <a:p>
            <a:pPr marL="22225"/>
            <a:r>
              <a:rPr sz="2400" dirty="0">
                <a:solidFill>
                  <a:srgbClr val="FF0000"/>
                </a:solidFill>
                <a:latin typeface="Comic Sans MS"/>
                <a:cs typeface="Comic Sans MS"/>
              </a:rPr>
              <a:t>A</a:t>
            </a:r>
            <a:endParaRPr sz="2400">
              <a:latin typeface="Comic Sans MS"/>
              <a:cs typeface="Comic Sans MS"/>
            </a:endParaRPr>
          </a:p>
          <a:p>
            <a:pPr marL="12700">
              <a:spcBef>
                <a:spcPts val="1814"/>
              </a:spcBef>
            </a:pPr>
            <a:r>
              <a:rPr sz="1200" spc="-95" dirty="0">
                <a:latin typeface="Arial"/>
                <a:cs typeface="Arial"/>
              </a:rPr>
              <a:t>11</a:t>
            </a:r>
            <a:r>
              <a:rPr sz="1200" spc="-5" dirty="0">
                <a:latin typeface="Arial"/>
                <a:cs typeface="Arial"/>
              </a:rPr>
              <a:t>1.</a:t>
            </a:r>
            <a:r>
              <a:rPr sz="1200" spc="-95" dirty="0">
                <a:latin typeface="Arial"/>
                <a:cs typeface="Arial"/>
              </a:rPr>
              <a:t>11</a:t>
            </a:r>
            <a:r>
              <a:rPr sz="1200" spc="-5" dirty="0">
                <a:latin typeface="Arial"/>
                <a:cs typeface="Arial"/>
              </a:rPr>
              <a:t>1.</a:t>
            </a:r>
            <a:r>
              <a:rPr sz="1200" spc="-95" dirty="0">
                <a:latin typeface="Arial"/>
                <a:cs typeface="Arial"/>
              </a:rPr>
              <a:t>11</a:t>
            </a:r>
            <a:r>
              <a:rPr sz="1200" spc="-10" dirty="0">
                <a:latin typeface="Arial"/>
                <a:cs typeface="Arial"/>
              </a:rPr>
              <a:t>1</a:t>
            </a:r>
            <a:r>
              <a:rPr sz="1200" dirty="0">
                <a:latin typeface="Arial"/>
                <a:cs typeface="Arial"/>
              </a:rPr>
              <a:t>.</a:t>
            </a:r>
            <a:r>
              <a:rPr sz="1200" spc="-95" dirty="0">
                <a:latin typeface="Arial"/>
                <a:cs typeface="Arial"/>
              </a:rPr>
              <a:t>11</a:t>
            </a:r>
            <a:r>
              <a:rPr sz="1200" dirty="0">
                <a:latin typeface="Arial"/>
                <a:cs typeface="Arial"/>
              </a:rPr>
              <a:t>1</a:t>
            </a:r>
            <a:endParaRPr sz="1200">
              <a:latin typeface="Arial"/>
              <a:cs typeface="Arial"/>
            </a:endParaRPr>
          </a:p>
          <a:p>
            <a:pPr marL="33020">
              <a:spcBef>
                <a:spcPts val="20"/>
              </a:spcBef>
            </a:pPr>
            <a:r>
              <a:rPr sz="1200" spc="-5" dirty="0">
                <a:latin typeface="Arial"/>
                <a:cs typeface="Arial"/>
              </a:rPr>
              <a:t>74</a:t>
            </a:r>
            <a:r>
              <a:rPr sz="1200" dirty="0">
                <a:latin typeface="Arial"/>
                <a:cs typeface="Arial"/>
              </a:rPr>
              <a:t>-</a:t>
            </a:r>
            <a:r>
              <a:rPr sz="1200" spc="-5" dirty="0">
                <a:latin typeface="Arial"/>
                <a:cs typeface="Arial"/>
              </a:rPr>
              <a:t>29</a:t>
            </a:r>
            <a:r>
              <a:rPr sz="1200" dirty="0">
                <a:latin typeface="Arial"/>
                <a:cs typeface="Arial"/>
              </a:rPr>
              <a:t>-</a:t>
            </a:r>
            <a:r>
              <a:rPr sz="1200" spc="-10" dirty="0">
                <a:latin typeface="Arial"/>
                <a:cs typeface="Arial"/>
              </a:rPr>
              <a:t>9</a:t>
            </a:r>
            <a:r>
              <a:rPr sz="1200" spc="-5" dirty="0">
                <a:latin typeface="Arial"/>
                <a:cs typeface="Arial"/>
              </a:rPr>
              <a:t>C</a:t>
            </a:r>
            <a:r>
              <a:rPr sz="1200" dirty="0">
                <a:latin typeface="Arial"/>
                <a:cs typeface="Arial"/>
              </a:rPr>
              <a:t>-</a:t>
            </a:r>
            <a:r>
              <a:rPr sz="1200" spc="-5" dirty="0">
                <a:latin typeface="Arial"/>
                <a:cs typeface="Arial"/>
              </a:rPr>
              <a:t>E</a:t>
            </a:r>
            <a:r>
              <a:rPr sz="1200" dirty="0">
                <a:latin typeface="Arial"/>
                <a:cs typeface="Arial"/>
              </a:rPr>
              <a:t>8</a:t>
            </a:r>
            <a:r>
              <a:rPr sz="1200" spc="-5" dirty="0">
                <a:latin typeface="Arial"/>
                <a:cs typeface="Arial"/>
              </a:rPr>
              <a:t>-</a:t>
            </a:r>
            <a:r>
              <a:rPr sz="1200" spc="-15" dirty="0">
                <a:latin typeface="Arial"/>
                <a:cs typeface="Arial"/>
              </a:rPr>
              <a:t>FF</a:t>
            </a:r>
            <a:r>
              <a:rPr sz="1200" dirty="0">
                <a:latin typeface="Arial"/>
                <a:cs typeface="Arial"/>
              </a:rPr>
              <a:t>-</a:t>
            </a:r>
            <a:r>
              <a:rPr sz="1200" spc="-5" dirty="0">
                <a:latin typeface="Arial"/>
                <a:cs typeface="Arial"/>
              </a:rPr>
              <a:t>55</a:t>
            </a:r>
            <a:endParaRPr sz="1200">
              <a:latin typeface="Arial"/>
              <a:cs typeface="Arial"/>
            </a:endParaRPr>
          </a:p>
        </p:txBody>
      </p:sp>
      <p:sp>
        <p:nvSpPr>
          <p:cNvPr id="10" name="object 10"/>
          <p:cNvSpPr txBox="1"/>
          <p:nvPr/>
        </p:nvSpPr>
        <p:spPr>
          <a:xfrm>
            <a:off x="8975605" y="4902912"/>
            <a:ext cx="1402715" cy="369332"/>
          </a:xfrm>
          <a:prstGeom prst="rect">
            <a:avLst/>
          </a:prstGeom>
        </p:spPr>
        <p:txBody>
          <a:bodyPr vert="horz" wrap="square" lIns="0" tIns="0" rIns="0" bIns="0" rtlCol="0">
            <a:spAutoFit/>
          </a:bodyPr>
          <a:lstStyle/>
          <a:p>
            <a:pPr marL="13970"/>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2</a:t>
            </a:r>
            <a:endParaRPr sz="1200">
              <a:latin typeface="Arial"/>
              <a:cs typeface="Arial"/>
            </a:endParaRPr>
          </a:p>
          <a:p>
            <a:pPr marL="12700">
              <a:spcBef>
                <a:spcPts val="35"/>
              </a:spcBef>
            </a:pPr>
            <a:r>
              <a:rPr sz="1200" spc="-5" dirty="0">
                <a:latin typeface="Arial"/>
                <a:cs typeface="Arial"/>
              </a:rPr>
              <a:t>49</a:t>
            </a:r>
            <a:r>
              <a:rPr sz="1200" dirty="0">
                <a:latin typeface="Arial"/>
                <a:cs typeface="Arial"/>
              </a:rPr>
              <a:t>-</a:t>
            </a:r>
            <a:r>
              <a:rPr sz="1200" spc="-5" dirty="0">
                <a:latin typeface="Arial"/>
                <a:cs typeface="Arial"/>
              </a:rPr>
              <a:t>BD</a:t>
            </a:r>
            <a:r>
              <a:rPr sz="1200" dirty="0">
                <a:latin typeface="Arial"/>
                <a:cs typeface="Arial"/>
              </a:rPr>
              <a:t>-</a:t>
            </a:r>
            <a:r>
              <a:rPr sz="1200" spc="-5" dirty="0">
                <a:latin typeface="Arial"/>
                <a:cs typeface="Arial"/>
              </a:rPr>
              <a:t>D2</a:t>
            </a:r>
            <a:r>
              <a:rPr sz="1200" dirty="0">
                <a:latin typeface="Arial"/>
                <a:cs typeface="Arial"/>
              </a:rPr>
              <a:t>-</a:t>
            </a:r>
            <a:r>
              <a:rPr sz="1200" spc="-5" dirty="0">
                <a:latin typeface="Arial"/>
                <a:cs typeface="Arial"/>
              </a:rPr>
              <a:t>C</a:t>
            </a:r>
            <a:r>
              <a:rPr sz="1200" spc="-10" dirty="0">
                <a:latin typeface="Arial"/>
                <a:cs typeface="Arial"/>
              </a:rPr>
              <a:t>7</a:t>
            </a:r>
            <a:r>
              <a:rPr sz="1200" dirty="0">
                <a:latin typeface="Arial"/>
                <a:cs typeface="Arial"/>
              </a:rPr>
              <a:t>-</a:t>
            </a:r>
            <a:r>
              <a:rPr sz="1200" spc="-10" dirty="0">
                <a:latin typeface="Arial"/>
                <a:cs typeface="Arial"/>
              </a:rPr>
              <a:t>5</a:t>
            </a:r>
            <a:r>
              <a:rPr sz="1200" spc="-5" dirty="0">
                <a:latin typeface="Arial"/>
                <a:cs typeface="Arial"/>
              </a:rPr>
              <a:t>6-2A</a:t>
            </a:r>
            <a:endParaRPr sz="1200">
              <a:latin typeface="Arial"/>
              <a:cs typeface="Arial"/>
            </a:endParaRPr>
          </a:p>
        </p:txBody>
      </p:sp>
      <p:sp>
        <p:nvSpPr>
          <p:cNvPr id="11" name="object 11"/>
          <p:cNvSpPr txBox="1"/>
          <p:nvPr/>
        </p:nvSpPr>
        <p:spPr>
          <a:xfrm>
            <a:off x="8677154" y="5869641"/>
            <a:ext cx="1347470" cy="359073"/>
          </a:xfrm>
          <a:prstGeom prst="rect">
            <a:avLst/>
          </a:prstGeom>
        </p:spPr>
        <p:txBody>
          <a:bodyPr vert="horz" wrap="square" lIns="0" tIns="0" rIns="0" bIns="0" rtlCol="0">
            <a:spAutoFit/>
          </a:bodyPr>
          <a:lstStyle/>
          <a:p>
            <a:pPr marL="12700">
              <a:lnSpc>
                <a:spcPts val="141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1</a:t>
            </a:r>
            <a:endParaRPr sz="1200">
              <a:latin typeface="Arial"/>
              <a:cs typeface="Arial"/>
            </a:endParaRPr>
          </a:p>
          <a:p>
            <a:pPr marL="15240">
              <a:lnSpc>
                <a:spcPts val="1410"/>
              </a:lnSpc>
            </a:pPr>
            <a:r>
              <a:rPr sz="1200" spc="-5" dirty="0">
                <a:latin typeface="Arial"/>
                <a:cs typeface="Arial"/>
              </a:rPr>
              <a:t>8</a:t>
            </a:r>
            <a:r>
              <a:rPr sz="1200" dirty="0">
                <a:latin typeface="Arial"/>
                <a:cs typeface="Arial"/>
              </a:rPr>
              <a:t>8-</a:t>
            </a:r>
            <a:r>
              <a:rPr sz="1200" spc="-5" dirty="0">
                <a:latin typeface="Arial"/>
                <a:cs typeface="Arial"/>
              </a:rPr>
              <a:t>B2</a:t>
            </a:r>
            <a:r>
              <a:rPr sz="1200" dirty="0">
                <a:latin typeface="Arial"/>
                <a:cs typeface="Arial"/>
              </a:rPr>
              <a:t>-</a:t>
            </a:r>
            <a:r>
              <a:rPr sz="1200" spc="-15" dirty="0">
                <a:latin typeface="Arial"/>
                <a:cs typeface="Arial"/>
              </a:rPr>
              <a:t>2F</a:t>
            </a:r>
            <a:r>
              <a:rPr sz="1200" dirty="0">
                <a:latin typeface="Arial"/>
                <a:cs typeface="Arial"/>
              </a:rPr>
              <a:t>-</a:t>
            </a:r>
            <a:r>
              <a:rPr sz="1200" spc="-5" dirty="0">
                <a:latin typeface="Arial"/>
                <a:cs typeface="Arial"/>
              </a:rPr>
              <a:t>54-1A</a:t>
            </a:r>
            <a:r>
              <a:rPr sz="1200" dirty="0">
                <a:latin typeface="Arial"/>
                <a:cs typeface="Arial"/>
              </a:rPr>
              <a:t>-</a:t>
            </a:r>
            <a:r>
              <a:rPr sz="1200" spc="-20" dirty="0">
                <a:latin typeface="Arial"/>
                <a:cs typeface="Arial"/>
              </a:rPr>
              <a:t>0F</a:t>
            </a:r>
            <a:endParaRPr sz="1200">
              <a:latin typeface="Arial"/>
              <a:cs typeface="Arial"/>
            </a:endParaRPr>
          </a:p>
        </p:txBody>
      </p:sp>
      <p:sp>
        <p:nvSpPr>
          <p:cNvPr id="12" name="object 12"/>
          <p:cNvSpPr txBox="1"/>
          <p:nvPr/>
        </p:nvSpPr>
        <p:spPr>
          <a:xfrm>
            <a:off x="9910833" y="4155442"/>
            <a:ext cx="217804"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B</a:t>
            </a:r>
            <a:endParaRPr sz="2400">
              <a:latin typeface="Comic Sans MS"/>
              <a:cs typeface="Comic Sans MS"/>
            </a:endParaRPr>
          </a:p>
        </p:txBody>
      </p:sp>
      <p:sp>
        <p:nvSpPr>
          <p:cNvPr id="16" name="Date Placeholder 15"/>
          <p:cNvSpPr>
            <a:spLocks noGrp="1"/>
          </p:cNvSpPr>
          <p:nvPr>
            <p:ph type="dt" sz="half" idx="10"/>
          </p:nvPr>
        </p:nvSpPr>
        <p:spPr/>
        <p:txBody>
          <a:bodyPr/>
          <a:lstStyle/>
          <a:p>
            <a:pPr>
              <a:defRPr/>
            </a:pPr>
            <a:fld id="{39D5A7B0-1BBF-4343-AFF0-67D7BF18D3B6}" type="datetime1">
              <a:rPr lang="en-US" smtClean="0"/>
              <a:t>8/1/2022</a:t>
            </a:fld>
            <a:endParaRPr lang="en-US"/>
          </a:p>
        </p:txBody>
      </p:sp>
    </p:spTree>
    <p:extLst>
      <p:ext uri="{BB962C8B-B14F-4D97-AF65-F5344CB8AC3E}">
        <p14:creationId xmlns:p14="http://schemas.microsoft.com/office/powerpoint/2010/main" val="409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11595" y="3086100"/>
            <a:ext cx="314324" cy="79223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827271" y="4463544"/>
            <a:ext cx="217170"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R</a:t>
            </a:r>
            <a:endParaRPr sz="2400">
              <a:latin typeface="Comic Sans MS"/>
              <a:cs typeface="Comic Sans MS"/>
            </a:endParaRPr>
          </a:p>
        </p:txBody>
      </p:sp>
      <p:sp>
        <p:nvSpPr>
          <p:cNvPr id="5" name="object 5"/>
          <p:cNvSpPr/>
          <p:nvPr/>
        </p:nvSpPr>
        <p:spPr>
          <a:xfrm>
            <a:off x="2600325" y="4167841"/>
            <a:ext cx="3976634" cy="170749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71672" y="5263339"/>
            <a:ext cx="1386205" cy="359073"/>
          </a:xfrm>
          <a:prstGeom prst="rect">
            <a:avLst/>
          </a:prstGeom>
        </p:spPr>
        <p:txBody>
          <a:bodyPr vert="horz" wrap="square" lIns="0" tIns="0" rIns="0" bIns="0" rtlCol="0">
            <a:spAutoFit/>
          </a:bodyPr>
          <a:lstStyle/>
          <a:p>
            <a:pPr marL="75565" algn="ctr">
              <a:lnSpc>
                <a:spcPts val="140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0</a:t>
            </a:r>
            <a:endParaRPr sz="1200">
              <a:latin typeface="Arial"/>
              <a:cs typeface="Arial"/>
            </a:endParaRPr>
          </a:p>
          <a:p>
            <a:pPr algn="ctr">
              <a:lnSpc>
                <a:spcPts val="1400"/>
              </a:lnSpc>
            </a:pPr>
            <a:r>
              <a:rPr sz="1200" spc="-5" dirty="0">
                <a:latin typeface="Arial"/>
                <a:cs typeface="Arial"/>
              </a:rPr>
              <a:t>1A</a:t>
            </a:r>
            <a:r>
              <a:rPr sz="1200" dirty="0">
                <a:latin typeface="Arial"/>
                <a:cs typeface="Arial"/>
              </a:rPr>
              <a:t>-</a:t>
            </a:r>
            <a:r>
              <a:rPr sz="1200" spc="-5" dirty="0">
                <a:latin typeface="Arial"/>
                <a:cs typeface="Arial"/>
              </a:rPr>
              <a:t>23</a:t>
            </a:r>
            <a:r>
              <a:rPr sz="1200" dirty="0">
                <a:latin typeface="Arial"/>
                <a:cs typeface="Arial"/>
              </a:rPr>
              <a:t>-</a:t>
            </a:r>
            <a:r>
              <a:rPr sz="1200" spc="-15" dirty="0">
                <a:latin typeface="Arial"/>
                <a:cs typeface="Arial"/>
              </a:rPr>
              <a:t>F</a:t>
            </a:r>
            <a:r>
              <a:rPr sz="1200" spc="-10" dirty="0">
                <a:latin typeface="Arial"/>
                <a:cs typeface="Arial"/>
              </a:rPr>
              <a:t>9</a:t>
            </a:r>
            <a:r>
              <a:rPr sz="1200" dirty="0">
                <a:latin typeface="Arial"/>
                <a:cs typeface="Arial"/>
              </a:rPr>
              <a:t>-</a:t>
            </a:r>
            <a:r>
              <a:rPr sz="1200" spc="-5" dirty="0">
                <a:latin typeface="Arial"/>
                <a:cs typeface="Arial"/>
              </a:rPr>
              <a:t>CD</a:t>
            </a:r>
            <a:r>
              <a:rPr sz="1200" dirty="0">
                <a:latin typeface="Arial"/>
                <a:cs typeface="Arial"/>
              </a:rPr>
              <a:t>-</a:t>
            </a:r>
            <a:r>
              <a:rPr sz="1200" spc="-5" dirty="0">
                <a:latin typeface="Arial"/>
                <a:cs typeface="Arial"/>
              </a:rPr>
              <a:t>0</a:t>
            </a:r>
            <a:r>
              <a:rPr sz="1200" spc="-10" dirty="0">
                <a:latin typeface="Arial"/>
                <a:cs typeface="Arial"/>
              </a:rPr>
              <a:t>6</a:t>
            </a:r>
            <a:r>
              <a:rPr sz="1200" dirty="0">
                <a:latin typeface="Arial"/>
                <a:cs typeface="Arial"/>
              </a:rPr>
              <a:t>-</a:t>
            </a:r>
            <a:r>
              <a:rPr sz="1200" spc="-10" dirty="0">
                <a:latin typeface="Arial"/>
                <a:cs typeface="Arial"/>
              </a:rPr>
              <a:t>9B</a:t>
            </a:r>
            <a:endParaRPr sz="1200">
              <a:latin typeface="Arial"/>
              <a:cs typeface="Arial"/>
            </a:endParaRPr>
          </a:p>
        </p:txBody>
      </p:sp>
      <p:sp>
        <p:nvSpPr>
          <p:cNvPr id="7" name="object 7"/>
          <p:cNvSpPr txBox="1"/>
          <p:nvPr/>
        </p:nvSpPr>
        <p:spPr>
          <a:xfrm>
            <a:off x="4647698" y="5852366"/>
            <a:ext cx="1385570" cy="359073"/>
          </a:xfrm>
          <a:prstGeom prst="rect">
            <a:avLst/>
          </a:prstGeom>
        </p:spPr>
        <p:txBody>
          <a:bodyPr vert="horz" wrap="square" lIns="0" tIns="0" rIns="0" bIns="0" rtlCol="0">
            <a:spAutoFit/>
          </a:bodyPr>
          <a:lstStyle/>
          <a:p>
            <a:pPr marL="12700">
              <a:lnSpc>
                <a:spcPts val="1405"/>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10</a:t>
            </a:r>
            <a:endParaRPr sz="1200">
              <a:latin typeface="Arial"/>
              <a:cs typeface="Arial"/>
            </a:endParaRPr>
          </a:p>
          <a:p>
            <a:pPr marL="18415">
              <a:lnSpc>
                <a:spcPts val="1405"/>
              </a:lnSpc>
            </a:pPr>
            <a:r>
              <a:rPr sz="1200" spc="-5" dirty="0">
                <a:latin typeface="Arial"/>
                <a:cs typeface="Arial"/>
              </a:rPr>
              <a:t>E6</a:t>
            </a:r>
            <a:r>
              <a:rPr sz="1200" dirty="0">
                <a:latin typeface="Arial"/>
                <a:cs typeface="Arial"/>
              </a:rPr>
              <a:t>-</a:t>
            </a:r>
            <a:r>
              <a:rPr sz="1200" spc="-5" dirty="0">
                <a:latin typeface="Arial"/>
                <a:cs typeface="Arial"/>
              </a:rPr>
              <a:t>E</a:t>
            </a:r>
            <a:r>
              <a:rPr sz="1200" dirty="0">
                <a:latin typeface="Arial"/>
                <a:cs typeface="Arial"/>
              </a:rPr>
              <a:t>9-</a:t>
            </a:r>
            <a:r>
              <a:rPr sz="1200" spc="-5" dirty="0">
                <a:latin typeface="Arial"/>
                <a:cs typeface="Arial"/>
              </a:rPr>
              <a:t>00</a:t>
            </a:r>
            <a:r>
              <a:rPr sz="1200" dirty="0">
                <a:latin typeface="Arial"/>
                <a:cs typeface="Arial"/>
              </a:rPr>
              <a:t>-</a:t>
            </a:r>
            <a:r>
              <a:rPr sz="1200" spc="-5" dirty="0">
                <a:latin typeface="Arial"/>
                <a:cs typeface="Arial"/>
              </a:rPr>
              <a:t>1</a:t>
            </a:r>
            <a:r>
              <a:rPr sz="1200" spc="-10" dirty="0">
                <a:latin typeface="Arial"/>
                <a:cs typeface="Arial"/>
              </a:rPr>
              <a:t>7</a:t>
            </a:r>
            <a:r>
              <a:rPr sz="1200" dirty="0">
                <a:latin typeface="Arial"/>
                <a:cs typeface="Arial"/>
              </a:rPr>
              <a:t>-</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p:txBody>
      </p:sp>
      <p:sp>
        <p:nvSpPr>
          <p:cNvPr id="8" name="object 8"/>
          <p:cNvSpPr txBox="1"/>
          <p:nvPr/>
        </p:nvSpPr>
        <p:spPr>
          <a:xfrm>
            <a:off x="2545859" y="5912563"/>
            <a:ext cx="1480820" cy="360680"/>
          </a:xfrm>
          <a:prstGeom prst="rect">
            <a:avLst/>
          </a:prstGeom>
        </p:spPr>
        <p:txBody>
          <a:bodyPr vert="horz" wrap="square" lIns="0" tIns="0" rIns="0" bIns="0" rtlCol="0">
            <a:spAutoFit/>
          </a:bodyPr>
          <a:lstStyle/>
          <a:p>
            <a:pPr marL="12700">
              <a:lnSpc>
                <a:spcPts val="1440"/>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12</a:t>
            </a:r>
            <a:endParaRPr sz="1200">
              <a:latin typeface="Arial"/>
              <a:cs typeface="Arial"/>
            </a:endParaRPr>
          </a:p>
          <a:p>
            <a:pPr marL="21590"/>
            <a:r>
              <a:rPr sz="1200" spc="-5" dirty="0">
                <a:latin typeface="Arial"/>
                <a:cs typeface="Arial"/>
              </a:rPr>
              <a:t>CC</a:t>
            </a:r>
            <a:r>
              <a:rPr sz="1200" dirty="0">
                <a:latin typeface="Arial"/>
                <a:cs typeface="Arial"/>
              </a:rPr>
              <a:t>-</a:t>
            </a:r>
            <a:r>
              <a:rPr sz="1200" spc="-5" dirty="0">
                <a:latin typeface="Arial"/>
                <a:cs typeface="Arial"/>
              </a:rPr>
              <a:t>49</a:t>
            </a:r>
            <a:r>
              <a:rPr sz="1200" dirty="0">
                <a:latin typeface="Arial"/>
                <a:cs typeface="Arial"/>
              </a:rPr>
              <a:t>-</a:t>
            </a:r>
            <a:r>
              <a:rPr sz="1200" spc="-5" dirty="0">
                <a:latin typeface="Arial"/>
                <a:cs typeface="Arial"/>
              </a:rPr>
              <a:t>DE</a:t>
            </a:r>
            <a:r>
              <a:rPr sz="1200" dirty="0">
                <a:latin typeface="Arial"/>
                <a:cs typeface="Arial"/>
              </a:rPr>
              <a:t>-</a:t>
            </a:r>
            <a:r>
              <a:rPr sz="1200" spc="-5" dirty="0">
                <a:latin typeface="Arial"/>
                <a:cs typeface="Arial"/>
              </a:rPr>
              <a:t>D0-</a:t>
            </a:r>
            <a:r>
              <a:rPr sz="1200" spc="-15" dirty="0">
                <a:latin typeface="Arial"/>
                <a:cs typeface="Arial"/>
              </a:rPr>
              <a:t>AB</a:t>
            </a:r>
            <a:r>
              <a:rPr sz="1200" dirty="0">
                <a:latin typeface="Arial"/>
                <a:cs typeface="Arial"/>
              </a:rPr>
              <a:t>-</a:t>
            </a:r>
            <a:r>
              <a:rPr sz="1200" spc="-5" dirty="0">
                <a:latin typeface="Arial"/>
                <a:cs typeface="Arial"/>
              </a:rPr>
              <a:t>7D</a:t>
            </a:r>
            <a:endParaRPr sz="1200">
              <a:latin typeface="Arial"/>
              <a:cs typeface="Arial"/>
            </a:endParaRPr>
          </a:p>
        </p:txBody>
      </p:sp>
      <p:sp>
        <p:nvSpPr>
          <p:cNvPr id="9" name="object 9"/>
          <p:cNvSpPr txBox="1"/>
          <p:nvPr/>
        </p:nvSpPr>
        <p:spPr>
          <a:xfrm>
            <a:off x="2312412" y="4237992"/>
            <a:ext cx="1374140" cy="969496"/>
          </a:xfrm>
          <a:prstGeom prst="rect">
            <a:avLst/>
          </a:prstGeom>
        </p:spPr>
        <p:txBody>
          <a:bodyPr vert="horz" wrap="square" lIns="0" tIns="0" rIns="0" bIns="0" rtlCol="0">
            <a:spAutoFit/>
          </a:bodyPr>
          <a:lstStyle/>
          <a:p>
            <a:pPr marL="22225"/>
            <a:r>
              <a:rPr sz="2400" dirty="0">
                <a:solidFill>
                  <a:srgbClr val="FF0000"/>
                </a:solidFill>
                <a:latin typeface="Comic Sans MS"/>
                <a:cs typeface="Comic Sans MS"/>
              </a:rPr>
              <a:t>A</a:t>
            </a:r>
            <a:endParaRPr sz="2400">
              <a:latin typeface="Comic Sans MS"/>
              <a:cs typeface="Comic Sans MS"/>
            </a:endParaRPr>
          </a:p>
          <a:p>
            <a:pPr marL="12700">
              <a:spcBef>
                <a:spcPts val="1814"/>
              </a:spcBef>
            </a:pPr>
            <a:r>
              <a:rPr sz="1200" spc="-95" dirty="0">
                <a:latin typeface="Arial"/>
                <a:cs typeface="Arial"/>
              </a:rPr>
              <a:t>11</a:t>
            </a:r>
            <a:r>
              <a:rPr sz="1200" spc="-5" dirty="0">
                <a:latin typeface="Arial"/>
                <a:cs typeface="Arial"/>
              </a:rPr>
              <a:t>1.</a:t>
            </a:r>
            <a:r>
              <a:rPr sz="1200" spc="-95" dirty="0">
                <a:latin typeface="Arial"/>
                <a:cs typeface="Arial"/>
              </a:rPr>
              <a:t>11</a:t>
            </a:r>
            <a:r>
              <a:rPr sz="1200" spc="-5" dirty="0">
                <a:latin typeface="Arial"/>
                <a:cs typeface="Arial"/>
              </a:rPr>
              <a:t>1.</a:t>
            </a:r>
            <a:r>
              <a:rPr sz="1200" spc="-95" dirty="0">
                <a:latin typeface="Arial"/>
                <a:cs typeface="Arial"/>
              </a:rPr>
              <a:t>11</a:t>
            </a:r>
            <a:r>
              <a:rPr sz="1200" spc="-10" dirty="0">
                <a:latin typeface="Arial"/>
                <a:cs typeface="Arial"/>
              </a:rPr>
              <a:t>1</a:t>
            </a:r>
            <a:r>
              <a:rPr sz="1200" dirty="0">
                <a:latin typeface="Arial"/>
                <a:cs typeface="Arial"/>
              </a:rPr>
              <a:t>.</a:t>
            </a:r>
            <a:r>
              <a:rPr sz="1200" spc="-95" dirty="0">
                <a:latin typeface="Arial"/>
                <a:cs typeface="Arial"/>
              </a:rPr>
              <a:t>11</a:t>
            </a:r>
            <a:r>
              <a:rPr sz="1200" dirty="0">
                <a:latin typeface="Arial"/>
                <a:cs typeface="Arial"/>
              </a:rPr>
              <a:t>1</a:t>
            </a:r>
            <a:endParaRPr sz="1200">
              <a:latin typeface="Arial"/>
              <a:cs typeface="Arial"/>
            </a:endParaRPr>
          </a:p>
          <a:p>
            <a:pPr marL="33020">
              <a:spcBef>
                <a:spcPts val="20"/>
              </a:spcBef>
            </a:pPr>
            <a:r>
              <a:rPr sz="1200" spc="-5" dirty="0">
                <a:latin typeface="Arial"/>
                <a:cs typeface="Arial"/>
              </a:rPr>
              <a:t>74</a:t>
            </a:r>
            <a:r>
              <a:rPr sz="1200" dirty="0">
                <a:latin typeface="Arial"/>
                <a:cs typeface="Arial"/>
              </a:rPr>
              <a:t>-</a:t>
            </a:r>
            <a:r>
              <a:rPr sz="1200" spc="-5" dirty="0">
                <a:latin typeface="Arial"/>
                <a:cs typeface="Arial"/>
              </a:rPr>
              <a:t>29</a:t>
            </a:r>
            <a:r>
              <a:rPr sz="1200" dirty="0">
                <a:latin typeface="Arial"/>
                <a:cs typeface="Arial"/>
              </a:rPr>
              <a:t>-</a:t>
            </a:r>
            <a:r>
              <a:rPr sz="1200" spc="-10" dirty="0">
                <a:latin typeface="Arial"/>
                <a:cs typeface="Arial"/>
              </a:rPr>
              <a:t>9</a:t>
            </a:r>
            <a:r>
              <a:rPr sz="1200" spc="-5" dirty="0">
                <a:latin typeface="Arial"/>
                <a:cs typeface="Arial"/>
              </a:rPr>
              <a:t>C</a:t>
            </a:r>
            <a:r>
              <a:rPr sz="1200" dirty="0">
                <a:latin typeface="Arial"/>
                <a:cs typeface="Arial"/>
              </a:rPr>
              <a:t>-</a:t>
            </a:r>
            <a:r>
              <a:rPr sz="1200" spc="-5" dirty="0">
                <a:latin typeface="Arial"/>
                <a:cs typeface="Arial"/>
              </a:rPr>
              <a:t>E</a:t>
            </a:r>
            <a:r>
              <a:rPr sz="1200" dirty="0">
                <a:latin typeface="Arial"/>
                <a:cs typeface="Arial"/>
              </a:rPr>
              <a:t>8</a:t>
            </a:r>
            <a:r>
              <a:rPr sz="1200" spc="-5" dirty="0">
                <a:latin typeface="Arial"/>
                <a:cs typeface="Arial"/>
              </a:rPr>
              <a:t>-</a:t>
            </a:r>
            <a:r>
              <a:rPr sz="1200" spc="-15" dirty="0">
                <a:latin typeface="Arial"/>
                <a:cs typeface="Arial"/>
              </a:rPr>
              <a:t>FF</a:t>
            </a:r>
            <a:r>
              <a:rPr sz="1200" dirty="0">
                <a:latin typeface="Arial"/>
                <a:cs typeface="Arial"/>
              </a:rPr>
              <a:t>-</a:t>
            </a:r>
            <a:r>
              <a:rPr sz="1200" spc="-5" dirty="0">
                <a:latin typeface="Arial"/>
                <a:cs typeface="Arial"/>
              </a:rPr>
              <a:t>55</a:t>
            </a:r>
            <a:endParaRPr sz="1200">
              <a:latin typeface="Arial"/>
              <a:cs typeface="Arial"/>
            </a:endParaRPr>
          </a:p>
        </p:txBody>
      </p:sp>
      <p:sp>
        <p:nvSpPr>
          <p:cNvPr id="10" name="object 10"/>
          <p:cNvSpPr/>
          <p:nvPr/>
        </p:nvSpPr>
        <p:spPr>
          <a:xfrm>
            <a:off x="2076451" y="2712963"/>
            <a:ext cx="958845" cy="1433590"/>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070105" y="2716281"/>
            <a:ext cx="782955" cy="1254125"/>
          </a:xfrm>
          <a:custGeom>
            <a:avLst/>
            <a:gdLst/>
            <a:ahLst/>
            <a:cxnLst/>
            <a:rect l="l" t="t" r="r" b="b"/>
            <a:pathLst>
              <a:path w="782955" h="1254125">
                <a:moveTo>
                  <a:pt x="0" y="1254120"/>
                </a:moveTo>
                <a:lnTo>
                  <a:pt x="782634" y="1254120"/>
                </a:lnTo>
                <a:lnTo>
                  <a:pt x="782634" y="0"/>
                </a:lnTo>
                <a:lnTo>
                  <a:pt x="0" y="0"/>
                </a:lnTo>
                <a:lnTo>
                  <a:pt x="0" y="1254120"/>
                </a:lnTo>
                <a:close/>
              </a:path>
            </a:pathLst>
          </a:custGeom>
          <a:solidFill>
            <a:srgbClr val="FFFFFF"/>
          </a:solidFill>
        </p:spPr>
        <p:txBody>
          <a:bodyPr wrap="square" lIns="0" tIns="0" rIns="0" bIns="0" rtlCol="0"/>
          <a:lstStyle/>
          <a:p>
            <a:endParaRPr/>
          </a:p>
        </p:txBody>
      </p:sp>
      <p:sp>
        <p:nvSpPr>
          <p:cNvPr id="13" name="object 13"/>
          <p:cNvSpPr/>
          <p:nvPr/>
        </p:nvSpPr>
        <p:spPr>
          <a:xfrm>
            <a:off x="3471921" y="3160722"/>
            <a:ext cx="1097280" cy="243204"/>
          </a:xfrm>
          <a:custGeom>
            <a:avLst/>
            <a:gdLst/>
            <a:ahLst/>
            <a:cxnLst/>
            <a:rect l="l" t="t" r="r" b="b"/>
            <a:pathLst>
              <a:path w="1097280" h="243204">
                <a:moveTo>
                  <a:pt x="0" y="242887"/>
                </a:moveTo>
                <a:lnTo>
                  <a:pt x="1096969" y="242887"/>
                </a:lnTo>
                <a:lnTo>
                  <a:pt x="1096969" y="0"/>
                </a:lnTo>
                <a:lnTo>
                  <a:pt x="0" y="0"/>
                </a:lnTo>
                <a:lnTo>
                  <a:pt x="0" y="242887"/>
                </a:lnTo>
                <a:close/>
              </a:path>
            </a:pathLst>
          </a:custGeom>
          <a:solidFill>
            <a:srgbClr val="00CC98"/>
          </a:solidFill>
        </p:spPr>
        <p:txBody>
          <a:bodyPr wrap="square" lIns="0" tIns="0" rIns="0" bIns="0" rtlCol="0"/>
          <a:lstStyle/>
          <a:p>
            <a:endParaRPr/>
          </a:p>
        </p:txBody>
      </p:sp>
      <p:sp>
        <p:nvSpPr>
          <p:cNvPr id="14" name="object 14"/>
          <p:cNvSpPr/>
          <p:nvPr/>
        </p:nvSpPr>
        <p:spPr>
          <a:xfrm>
            <a:off x="3471921" y="3160722"/>
            <a:ext cx="1097280" cy="243204"/>
          </a:xfrm>
          <a:custGeom>
            <a:avLst/>
            <a:gdLst/>
            <a:ahLst/>
            <a:cxnLst/>
            <a:rect l="l" t="t" r="r" b="b"/>
            <a:pathLst>
              <a:path w="1097280" h="243204">
                <a:moveTo>
                  <a:pt x="0" y="242887"/>
                </a:moveTo>
                <a:lnTo>
                  <a:pt x="1096969" y="242887"/>
                </a:lnTo>
                <a:lnTo>
                  <a:pt x="1096969" y="0"/>
                </a:lnTo>
                <a:lnTo>
                  <a:pt x="0" y="0"/>
                </a:lnTo>
                <a:lnTo>
                  <a:pt x="0" y="242887"/>
                </a:lnTo>
                <a:close/>
              </a:path>
            </a:pathLst>
          </a:custGeom>
          <a:ln w="9524">
            <a:solidFill>
              <a:srgbClr val="000000"/>
            </a:solidFill>
          </a:ln>
        </p:spPr>
        <p:txBody>
          <a:bodyPr wrap="square" lIns="0" tIns="0" rIns="0" bIns="0" rtlCol="0"/>
          <a:lstStyle/>
          <a:p>
            <a:endParaRPr/>
          </a:p>
        </p:txBody>
      </p:sp>
      <p:sp>
        <p:nvSpPr>
          <p:cNvPr id="15" name="object 15"/>
          <p:cNvSpPr/>
          <p:nvPr/>
        </p:nvSpPr>
        <p:spPr>
          <a:xfrm>
            <a:off x="3640204" y="3159130"/>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16" name="object 16"/>
          <p:cNvSpPr/>
          <p:nvPr/>
        </p:nvSpPr>
        <p:spPr>
          <a:xfrm>
            <a:off x="3783079" y="3162300"/>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17" name="object 17"/>
          <p:cNvSpPr/>
          <p:nvPr/>
        </p:nvSpPr>
        <p:spPr>
          <a:xfrm>
            <a:off x="3513200" y="2903463"/>
            <a:ext cx="76200" cy="386080"/>
          </a:xfrm>
          <a:custGeom>
            <a:avLst/>
            <a:gdLst/>
            <a:ahLst/>
            <a:cxnLst/>
            <a:rect l="l" t="t" r="r" b="b"/>
            <a:pathLst>
              <a:path w="76200" h="386079">
                <a:moveTo>
                  <a:pt x="33278" y="309646"/>
                </a:moveTo>
                <a:lnTo>
                  <a:pt x="0" y="309646"/>
                </a:lnTo>
                <a:lnTo>
                  <a:pt x="38099" y="385846"/>
                </a:lnTo>
                <a:lnTo>
                  <a:pt x="69860" y="322325"/>
                </a:lnTo>
                <a:lnTo>
                  <a:pt x="33278" y="322325"/>
                </a:lnTo>
                <a:lnTo>
                  <a:pt x="33278" y="309646"/>
                </a:lnTo>
                <a:close/>
              </a:path>
              <a:path w="76200" h="386079">
                <a:moveTo>
                  <a:pt x="42803" y="0"/>
                </a:moveTo>
                <a:lnTo>
                  <a:pt x="33278" y="0"/>
                </a:lnTo>
                <a:lnTo>
                  <a:pt x="33278" y="322325"/>
                </a:lnTo>
                <a:lnTo>
                  <a:pt x="42803" y="322325"/>
                </a:lnTo>
                <a:lnTo>
                  <a:pt x="42803" y="0"/>
                </a:lnTo>
                <a:close/>
              </a:path>
              <a:path w="76200" h="386079">
                <a:moveTo>
                  <a:pt x="76199" y="309646"/>
                </a:moveTo>
                <a:lnTo>
                  <a:pt x="42803" y="309646"/>
                </a:lnTo>
                <a:lnTo>
                  <a:pt x="42803" y="322325"/>
                </a:lnTo>
                <a:lnTo>
                  <a:pt x="69860" y="322325"/>
                </a:lnTo>
                <a:lnTo>
                  <a:pt x="76199" y="309646"/>
                </a:lnTo>
                <a:close/>
              </a:path>
            </a:pathLst>
          </a:custGeom>
          <a:solidFill>
            <a:srgbClr val="000000"/>
          </a:solidFill>
        </p:spPr>
        <p:txBody>
          <a:bodyPr wrap="square" lIns="0" tIns="0" rIns="0" bIns="0" rtlCol="0"/>
          <a:lstStyle/>
          <a:p>
            <a:endParaRPr/>
          </a:p>
        </p:txBody>
      </p:sp>
      <p:sp>
        <p:nvSpPr>
          <p:cNvPr id="18" name="object 18"/>
          <p:cNvSpPr/>
          <p:nvPr/>
        </p:nvSpPr>
        <p:spPr>
          <a:xfrm>
            <a:off x="3659254" y="3087625"/>
            <a:ext cx="76200" cy="200025"/>
          </a:xfrm>
          <a:custGeom>
            <a:avLst/>
            <a:gdLst/>
            <a:ahLst/>
            <a:cxnLst/>
            <a:rect l="l" t="t" r="r" b="b"/>
            <a:pathLst>
              <a:path w="76200" h="200025">
                <a:moveTo>
                  <a:pt x="33265" y="123809"/>
                </a:moveTo>
                <a:lnTo>
                  <a:pt x="0" y="123809"/>
                </a:lnTo>
                <a:lnTo>
                  <a:pt x="38099" y="200009"/>
                </a:lnTo>
                <a:lnTo>
                  <a:pt x="69844" y="136519"/>
                </a:lnTo>
                <a:lnTo>
                  <a:pt x="33265" y="136519"/>
                </a:lnTo>
                <a:lnTo>
                  <a:pt x="33265" y="123809"/>
                </a:lnTo>
                <a:close/>
              </a:path>
              <a:path w="76200" h="200025">
                <a:moveTo>
                  <a:pt x="42790" y="0"/>
                </a:moveTo>
                <a:lnTo>
                  <a:pt x="33265" y="0"/>
                </a:lnTo>
                <a:lnTo>
                  <a:pt x="33265" y="136519"/>
                </a:lnTo>
                <a:lnTo>
                  <a:pt x="42790" y="136519"/>
                </a:lnTo>
                <a:lnTo>
                  <a:pt x="42790" y="0"/>
                </a:lnTo>
                <a:close/>
              </a:path>
              <a:path w="76200" h="200025">
                <a:moveTo>
                  <a:pt x="76199" y="123809"/>
                </a:moveTo>
                <a:lnTo>
                  <a:pt x="42790" y="123809"/>
                </a:lnTo>
                <a:lnTo>
                  <a:pt x="42790" y="136519"/>
                </a:lnTo>
                <a:lnTo>
                  <a:pt x="69844" y="136519"/>
                </a:lnTo>
                <a:lnTo>
                  <a:pt x="76199" y="123809"/>
                </a:lnTo>
                <a:close/>
              </a:path>
            </a:pathLst>
          </a:custGeom>
          <a:solidFill>
            <a:srgbClr val="000000"/>
          </a:solidFill>
        </p:spPr>
        <p:txBody>
          <a:bodyPr wrap="square" lIns="0" tIns="0" rIns="0" bIns="0" rtlCol="0"/>
          <a:lstStyle/>
          <a:p>
            <a:endParaRPr/>
          </a:p>
        </p:txBody>
      </p:sp>
      <p:sp>
        <p:nvSpPr>
          <p:cNvPr id="19" name="object 19"/>
          <p:cNvSpPr txBox="1"/>
          <p:nvPr/>
        </p:nvSpPr>
        <p:spPr>
          <a:xfrm>
            <a:off x="2309364" y="1128438"/>
            <a:ext cx="7233920" cy="1904364"/>
          </a:xfrm>
          <a:prstGeom prst="rect">
            <a:avLst/>
          </a:prstGeom>
        </p:spPr>
        <p:txBody>
          <a:bodyPr vert="horz" wrap="square" lIns="0" tIns="0" rIns="0" bIns="0" rtlCol="0">
            <a:spAutoFit/>
          </a:bodyPr>
          <a:lstStyle/>
          <a:p>
            <a:pPr marL="368300" indent="-355600">
              <a:buClr>
                <a:srgbClr val="000098"/>
              </a:buClr>
              <a:buSzPct val="75000"/>
              <a:buFont typeface="Wingdings"/>
              <a:buChar char=""/>
              <a:tabLst>
                <a:tab pos="355600" algn="l"/>
              </a:tabLst>
            </a:pPr>
            <a:r>
              <a:rPr spc="-15" dirty="0">
                <a:latin typeface="Comic Sans MS"/>
                <a:cs typeface="Comic Sans MS"/>
              </a:rPr>
              <a:t>A</a:t>
            </a:r>
            <a:r>
              <a:rPr spc="100" dirty="0">
                <a:latin typeface="Times New Roman"/>
                <a:cs typeface="Times New Roman"/>
              </a:rPr>
              <a:t> </a:t>
            </a:r>
            <a:r>
              <a:rPr spc="-15" dirty="0">
                <a:latin typeface="Comic Sans MS"/>
                <a:cs typeface="Comic Sans MS"/>
              </a:rPr>
              <a:t>creat</a:t>
            </a:r>
            <a:r>
              <a:rPr spc="-30" dirty="0">
                <a:latin typeface="Comic Sans MS"/>
                <a:cs typeface="Comic Sans MS"/>
              </a:rPr>
              <a:t>e</a:t>
            </a:r>
            <a:r>
              <a:rPr spc="-10" dirty="0">
                <a:latin typeface="Comic Sans MS"/>
                <a:cs typeface="Comic Sans MS"/>
              </a:rPr>
              <a:t>s</a:t>
            </a:r>
            <a:r>
              <a:rPr spc="114" dirty="0">
                <a:latin typeface="Times New Roman"/>
                <a:cs typeface="Times New Roman"/>
              </a:rPr>
              <a:t> </a:t>
            </a:r>
            <a:r>
              <a:rPr spc="-20" dirty="0">
                <a:latin typeface="Comic Sans MS"/>
                <a:cs typeface="Comic Sans MS"/>
              </a:rPr>
              <a:t>I</a:t>
            </a:r>
            <a:r>
              <a:rPr spc="-15" dirty="0">
                <a:latin typeface="Comic Sans MS"/>
                <a:cs typeface="Comic Sans MS"/>
              </a:rPr>
              <a:t>P</a:t>
            </a:r>
            <a:r>
              <a:rPr spc="95" dirty="0">
                <a:latin typeface="Times New Roman"/>
                <a:cs typeface="Times New Roman"/>
              </a:rPr>
              <a:t> </a:t>
            </a:r>
            <a:r>
              <a:rPr spc="-20" dirty="0">
                <a:latin typeface="Comic Sans MS"/>
                <a:cs typeface="Comic Sans MS"/>
              </a:rPr>
              <a:t>dat</a:t>
            </a:r>
            <a:r>
              <a:rPr spc="-25" dirty="0">
                <a:latin typeface="Comic Sans MS"/>
                <a:cs typeface="Comic Sans MS"/>
              </a:rPr>
              <a:t>a</a:t>
            </a:r>
            <a:r>
              <a:rPr spc="-15" dirty="0">
                <a:latin typeface="Comic Sans MS"/>
                <a:cs typeface="Comic Sans MS"/>
              </a:rPr>
              <a:t>gram</a:t>
            </a:r>
            <a:r>
              <a:rPr spc="105" dirty="0">
                <a:latin typeface="Times New Roman"/>
                <a:cs typeface="Times New Roman"/>
              </a:rPr>
              <a:t> </a:t>
            </a:r>
            <a:r>
              <a:rPr spc="-15" dirty="0">
                <a:latin typeface="Comic Sans MS"/>
                <a:cs typeface="Comic Sans MS"/>
              </a:rPr>
              <a:t>with</a:t>
            </a:r>
            <a:r>
              <a:rPr spc="95" dirty="0">
                <a:latin typeface="Times New Roman"/>
                <a:cs typeface="Times New Roman"/>
              </a:rPr>
              <a:t> </a:t>
            </a:r>
            <a:r>
              <a:rPr spc="-20" dirty="0">
                <a:latin typeface="Comic Sans MS"/>
                <a:cs typeface="Comic Sans MS"/>
              </a:rPr>
              <a:t>I</a:t>
            </a:r>
            <a:r>
              <a:rPr spc="-15" dirty="0">
                <a:latin typeface="Comic Sans MS"/>
                <a:cs typeface="Comic Sans MS"/>
              </a:rPr>
              <a:t>P</a:t>
            </a:r>
            <a:r>
              <a:rPr spc="90" dirty="0">
                <a:latin typeface="Times New Roman"/>
                <a:cs typeface="Times New Roman"/>
              </a:rPr>
              <a:t> </a:t>
            </a:r>
            <a:r>
              <a:rPr spc="-15" dirty="0">
                <a:latin typeface="Comic Sans MS"/>
                <a:cs typeface="Comic Sans MS"/>
              </a:rPr>
              <a:t>so</a:t>
            </a:r>
            <a:r>
              <a:rPr spc="-25" dirty="0">
                <a:latin typeface="Comic Sans MS"/>
                <a:cs typeface="Comic Sans MS"/>
              </a:rPr>
              <a:t>u</a:t>
            </a:r>
            <a:r>
              <a:rPr spc="-15" dirty="0">
                <a:latin typeface="Comic Sans MS"/>
                <a:cs typeface="Comic Sans MS"/>
              </a:rPr>
              <a:t>rce</a:t>
            </a:r>
            <a:r>
              <a:rPr spc="110" dirty="0">
                <a:latin typeface="Times New Roman"/>
                <a:cs typeface="Times New Roman"/>
              </a:rPr>
              <a:t> </a:t>
            </a:r>
            <a:r>
              <a:rPr spc="-20" dirty="0">
                <a:latin typeface="Comic Sans MS"/>
                <a:cs typeface="Comic Sans MS"/>
              </a:rPr>
              <a:t>A</a:t>
            </a:r>
            <a:r>
              <a:rPr spc="-10" dirty="0">
                <a:latin typeface="Comic Sans MS"/>
                <a:cs typeface="Comic Sans MS"/>
              </a:rPr>
              <a:t>,</a:t>
            </a:r>
            <a:r>
              <a:rPr spc="95" dirty="0">
                <a:latin typeface="Times New Roman"/>
                <a:cs typeface="Times New Roman"/>
              </a:rPr>
              <a:t> </a:t>
            </a:r>
            <a:r>
              <a:rPr spc="-15" dirty="0">
                <a:latin typeface="Comic Sans MS"/>
                <a:cs typeface="Comic Sans MS"/>
              </a:rPr>
              <a:t>destination</a:t>
            </a:r>
            <a:r>
              <a:rPr spc="125" dirty="0">
                <a:latin typeface="Times New Roman"/>
                <a:cs typeface="Times New Roman"/>
              </a:rPr>
              <a:t> </a:t>
            </a:r>
            <a:r>
              <a:rPr spc="-15" dirty="0">
                <a:latin typeface="Comic Sans MS"/>
                <a:cs typeface="Comic Sans MS"/>
              </a:rPr>
              <a:t>B</a:t>
            </a:r>
            <a:endParaRPr dirty="0">
              <a:latin typeface="Comic Sans MS"/>
              <a:cs typeface="Comic Sans MS"/>
            </a:endParaRPr>
          </a:p>
          <a:p>
            <a:pPr marL="368300" marR="5080" indent="-342900">
              <a:spcBef>
                <a:spcPts val="414"/>
              </a:spcBef>
              <a:buClr>
                <a:srgbClr val="000098"/>
              </a:buClr>
              <a:buSzPct val="75000"/>
              <a:buFont typeface="Wingdings"/>
              <a:buChar char=""/>
              <a:tabLst>
                <a:tab pos="368300" algn="l"/>
              </a:tabLst>
            </a:pPr>
            <a:r>
              <a:rPr spc="-15" dirty="0">
                <a:latin typeface="Comic Sans MS"/>
                <a:cs typeface="Comic Sans MS"/>
              </a:rPr>
              <a:t>A</a:t>
            </a:r>
            <a:r>
              <a:rPr spc="100" dirty="0">
                <a:latin typeface="Times New Roman"/>
                <a:cs typeface="Times New Roman"/>
              </a:rPr>
              <a:t> </a:t>
            </a:r>
            <a:r>
              <a:rPr spc="-15" dirty="0">
                <a:latin typeface="Comic Sans MS"/>
                <a:cs typeface="Comic Sans MS"/>
              </a:rPr>
              <a:t>creat</a:t>
            </a:r>
            <a:r>
              <a:rPr spc="-30" dirty="0">
                <a:latin typeface="Comic Sans MS"/>
                <a:cs typeface="Comic Sans MS"/>
              </a:rPr>
              <a:t>e</a:t>
            </a:r>
            <a:r>
              <a:rPr spc="-10" dirty="0">
                <a:latin typeface="Comic Sans MS"/>
                <a:cs typeface="Comic Sans MS"/>
              </a:rPr>
              <a:t>s</a:t>
            </a:r>
            <a:r>
              <a:rPr spc="114" dirty="0">
                <a:latin typeface="Times New Roman"/>
                <a:cs typeface="Times New Roman"/>
              </a:rPr>
              <a:t> </a:t>
            </a:r>
            <a:r>
              <a:rPr spc="-10" dirty="0">
                <a:latin typeface="Comic Sans MS"/>
                <a:cs typeface="Comic Sans MS"/>
              </a:rPr>
              <a:t>lin</a:t>
            </a:r>
            <a:r>
              <a:rPr spc="-20" dirty="0">
                <a:latin typeface="Comic Sans MS"/>
                <a:cs typeface="Comic Sans MS"/>
              </a:rPr>
              <a:t>k</a:t>
            </a:r>
            <a:r>
              <a:rPr spc="-10" dirty="0">
                <a:latin typeface="Comic Sans MS"/>
                <a:cs typeface="Comic Sans MS"/>
              </a:rPr>
              <a:t>-la</a:t>
            </a:r>
            <a:r>
              <a:rPr spc="-25" dirty="0">
                <a:latin typeface="Comic Sans MS"/>
                <a:cs typeface="Comic Sans MS"/>
              </a:rPr>
              <a:t>y</a:t>
            </a:r>
            <a:r>
              <a:rPr spc="-15" dirty="0">
                <a:latin typeface="Comic Sans MS"/>
                <a:cs typeface="Comic Sans MS"/>
              </a:rPr>
              <a:t>er</a:t>
            </a:r>
            <a:r>
              <a:rPr spc="130" dirty="0">
                <a:latin typeface="Times New Roman"/>
                <a:cs typeface="Times New Roman"/>
              </a:rPr>
              <a:t> </a:t>
            </a:r>
            <a:r>
              <a:rPr spc="-20" dirty="0">
                <a:latin typeface="Comic Sans MS"/>
                <a:cs typeface="Comic Sans MS"/>
              </a:rPr>
              <a:t>fram</a:t>
            </a:r>
            <a:r>
              <a:rPr spc="-15" dirty="0">
                <a:latin typeface="Comic Sans MS"/>
                <a:cs typeface="Comic Sans MS"/>
              </a:rPr>
              <a:t>e</a:t>
            </a:r>
            <a:r>
              <a:rPr spc="100" dirty="0">
                <a:latin typeface="Times New Roman"/>
                <a:cs typeface="Times New Roman"/>
              </a:rPr>
              <a:t> </a:t>
            </a:r>
            <a:r>
              <a:rPr spc="-15" dirty="0">
                <a:latin typeface="Comic Sans MS"/>
                <a:cs typeface="Comic Sans MS"/>
              </a:rPr>
              <a:t>with</a:t>
            </a:r>
            <a:r>
              <a:rPr spc="95" dirty="0">
                <a:latin typeface="Times New Roman"/>
                <a:cs typeface="Times New Roman"/>
              </a:rPr>
              <a:t> </a:t>
            </a:r>
            <a:r>
              <a:rPr spc="-20" dirty="0">
                <a:latin typeface="Comic Sans MS"/>
                <a:cs typeface="Comic Sans MS"/>
              </a:rPr>
              <a:t>R'</a:t>
            </a:r>
            <a:r>
              <a:rPr spc="-10" dirty="0">
                <a:latin typeface="Comic Sans MS"/>
                <a:cs typeface="Comic Sans MS"/>
              </a:rPr>
              <a:t>s</a:t>
            </a:r>
            <a:r>
              <a:rPr spc="105" dirty="0">
                <a:latin typeface="Times New Roman"/>
                <a:cs typeface="Times New Roman"/>
              </a:rPr>
              <a:t> </a:t>
            </a:r>
            <a:r>
              <a:rPr spc="-15" dirty="0">
                <a:latin typeface="Comic Sans MS"/>
                <a:cs typeface="Comic Sans MS"/>
              </a:rPr>
              <a:t>MAC</a:t>
            </a:r>
            <a:r>
              <a:rPr spc="95" dirty="0">
                <a:latin typeface="Times New Roman"/>
                <a:cs typeface="Times New Roman"/>
              </a:rPr>
              <a:t> </a:t>
            </a:r>
            <a:r>
              <a:rPr spc="-15" dirty="0">
                <a:latin typeface="Comic Sans MS"/>
                <a:cs typeface="Comic Sans MS"/>
              </a:rPr>
              <a:t>address</a:t>
            </a:r>
            <a:r>
              <a:rPr spc="105" dirty="0">
                <a:latin typeface="Times New Roman"/>
                <a:cs typeface="Times New Roman"/>
              </a:rPr>
              <a:t> </a:t>
            </a:r>
            <a:r>
              <a:rPr spc="-10" dirty="0">
                <a:latin typeface="Comic Sans MS"/>
                <a:cs typeface="Comic Sans MS"/>
              </a:rPr>
              <a:t>as</a:t>
            </a:r>
            <a:r>
              <a:rPr spc="95" dirty="0">
                <a:latin typeface="Times New Roman"/>
                <a:cs typeface="Times New Roman"/>
              </a:rPr>
              <a:t> </a:t>
            </a:r>
            <a:r>
              <a:rPr spc="-10" dirty="0">
                <a:latin typeface="Comic Sans MS"/>
                <a:cs typeface="Comic Sans MS"/>
              </a:rPr>
              <a:t>dest,</a:t>
            </a:r>
            <a:r>
              <a:rPr spc="-5" dirty="0">
                <a:latin typeface="Times New Roman"/>
                <a:cs typeface="Times New Roman"/>
              </a:rPr>
              <a:t> </a:t>
            </a:r>
            <a:r>
              <a:rPr spc="-20" dirty="0">
                <a:latin typeface="Comic Sans MS"/>
                <a:cs typeface="Comic Sans MS"/>
              </a:rPr>
              <a:t>fram</a:t>
            </a:r>
            <a:r>
              <a:rPr spc="-15" dirty="0">
                <a:latin typeface="Comic Sans MS"/>
                <a:cs typeface="Comic Sans MS"/>
              </a:rPr>
              <a:t>e</a:t>
            </a:r>
            <a:r>
              <a:rPr spc="105" dirty="0">
                <a:latin typeface="Times New Roman"/>
                <a:cs typeface="Times New Roman"/>
              </a:rPr>
              <a:t> </a:t>
            </a:r>
            <a:r>
              <a:rPr spc="-15" dirty="0">
                <a:latin typeface="Comic Sans MS"/>
                <a:cs typeface="Comic Sans MS"/>
              </a:rPr>
              <a:t>conta</a:t>
            </a:r>
            <a:r>
              <a:rPr spc="-20" dirty="0">
                <a:latin typeface="Comic Sans MS"/>
                <a:cs typeface="Comic Sans MS"/>
              </a:rPr>
              <a:t>in</a:t>
            </a:r>
            <a:r>
              <a:rPr spc="-10" dirty="0">
                <a:latin typeface="Comic Sans MS"/>
                <a:cs typeface="Comic Sans MS"/>
              </a:rPr>
              <a:t>s</a:t>
            </a:r>
            <a:r>
              <a:rPr spc="110" dirty="0">
                <a:latin typeface="Times New Roman"/>
                <a:cs typeface="Times New Roman"/>
              </a:rPr>
              <a:t> </a:t>
            </a:r>
            <a:r>
              <a:rPr spc="-10" dirty="0">
                <a:latin typeface="Comic Sans MS"/>
                <a:cs typeface="Comic Sans MS"/>
              </a:rPr>
              <a:t>A-t</a:t>
            </a:r>
            <a:r>
              <a:rPr spc="-20" dirty="0">
                <a:latin typeface="Comic Sans MS"/>
                <a:cs typeface="Comic Sans MS"/>
              </a:rPr>
              <a:t>o</a:t>
            </a:r>
            <a:r>
              <a:rPr spc="-15" dirty="0">
                <a:latin typeface="Comic Sans MS"/>
                <a:cs typeface="Comic Sans MS"/>
              </a:rPr>
              <a:t>-B</a:t>
            </a:r>
            <a:r>
              <a:rPr spc="95" dirty="0">
                <a:latin typeface="Times New Roman"/>
                <a:cs typeface="Times New Roman"/>
              </a:rPr>
              <a:t> </a:t>
            </a:r>
            <a:r>
              <a:rPr spc="-20" dirty="0">
                <a:latin typeface="Comic Sans MS"/>
                <a:cs typeface="Comic Sans MS"/>
              </a:rPr>
              <a:t>I</a:t>
            </a:r>
            <a:r>
              <a:rPr spc="-15" dirty="0">
                <a:latin typeface="Comic Sans MS"/>
                <a:cs typeface="Comic Sans MS"/>
              </a:rPr>
              <a:t>P</a:t>
            </a:r>
            <a:r>
              <a:rPr spc="95" dirty="0">
                <a:latin typeface="Times New Roman"/>
                <a:cs typeface="Times New Roman"/>
              </a:rPr>
              <a:t> </a:t>
            </a:r>
            <a:r>
              <a:rPr spc="-10" dirty="0">
                <a:latin typeface="Comic Sans MS"/>
                <a:cs typeface="Comic Sans MS"/>
              </a:rPr>
              <a:t>d</a:t>
            </a:r>
            <a:r>
              <a:rPr spc="-15" dirty="0">
                <a:latin typeface="Comic Sans MS"/>
                <a:cs typeface="Comic Sans MS"/>
              </a:rPr>
              <a:t>atagram</a:t>
            </a:r>
            <a:endParaRPr dirty="0">
              <a:latin typeface="Comic Sans MS"/>
              <a:cs typeface="Comic Sans MS"/>
            </a:endParaRPr>
          </a:p>
          <a:p>
            <a:pPr marL="912494" marR="4204970" indent="-128905">
              <a:spcBef>
                <a:spcPts val="1590"/>
              </a:spcBef>
            </a:pPr>
            <a:r>
              <a:rPr sz="1100" dirty="0">
                <a:latin typeface="Arial"/>
                <a:cs typeface="Arial"/>
              </a:rPr>
              <a:t>MAC</a:t>
            </a:r>
            <a:r>
              <a:rPr sz="1100" spc="30" dirty="0">
                <a:latin typeface="Times New Roman"/>
                <a:cs typeface="Times New Roman"/>
              </a:rPr>
              <a:t> </a:t>
            </a:r>
            <a:r>
              <a:rPr sz="1100" spc="-5" dirty="0">
                <a:latin typeface="Arial"/>
                <a:cs typeface="Arial"/>
              </a:rPr>
              <a:t>src:</a:t>
            </a:r>
            <a:r>
              <a:rPr sz="1100" spc="35" dirty="0">
                <a:latin typeface="Times New Roman"/>
                <a:cs typeface="Times New Roman"/>
              </a:rPr>
              <a:t> </a:t>
            </a:r>
            <a:r>
              <a:rPr sz="1100" spc="-5" dirty="0">
                <a:latin typeface="Arial"/>
                <a:cs typeface="Arial"/>
              </a:rPr>
              <a:t>7</a:t>
            </a:r>
            <a:r>
              <a:rPr sz="1100" dirty="0">
                <a:latin typeface="Arial"/>
                <a:cs typeface="Arial"/>
              </a:rPr>
              <a:t>4-</a:t>
            </a:r>
            <a:r>
              <a:rPr sz="1100" spc="-5" dirty="0">
                <a:latin typeface="Arial"/>
                <a:cs typeface="Arial"/>
              </a:rPr>
              <a:t>2</a:t>
            </a:r>
            <a:r>
              <a:rPr sz="1100" dirty="0">
                <a:latin typeface="Arial"/>
                <a:cs typeface="Arial"/>
              </a:rPr>
              <a:t>9-</a:t>
            </a:r>
            <a:r>
              <a:rPr sz="1100" spc="-5" dirty="0">
                <a:latin typeface="Arial"/>
                <a:cs typeface="Arial"/>
              </a:rPr>
              <a:t>9</a:t>
            </a:r>
            <a:r>
              <a:rPr sz="1100" spc="-10" dirty="0">
                <a:latin typeface="Arial"/>
                <a:cs typeface="Arial"/>
              </a:rPr>
              <a:t>C</a:t>
            </a:r>
            <a:r>
              <a:rPr sz="1100" dirty="0">
                <a:latin typeface="Arial"/>
                <a:cs typeface="Arial"/>
              </a:rPr>
              <a:t>-</a:t>
            </a:r>
            <a:r>
              <a:rPr sz="1100" spc="-5" dirty="0">
                <a:latin typeface="Arial"/>
                <a:cs typeface="Arial"/>
              </a:rPr>
              <a:t>E8-</a:t>
            </a:r>
            <a:r>
              <a:rPr sz="1100" spc="-15" dirty="0">
                <a:latin typeface="Arial"/>
                <a:cs typeface="Arial"/>
              </a:rPr>
              <a:t>FF</a:t>
            </a:r>
            <a:r>
              <a:rPr sz="1100" dirty="0">
                <a:latin typeface="Arial"/>
                <a:cs typeface="Arial"/>
              </a:rPr>
              <a:t>-</a:t>
            </a:r>
            <a:r>
              <a:rPr sz="1100" spc="-5" dirty="0">
                <a:latin typeface="Arial"/>
                <a:cs typeface="Arial"/>
              </a:rPr>
              <a:t>55</a:t>
            </a:r>
            <a:r>
              <a:rPr sz="1100" spc="-5" dirty="0">
                <a:latin typeface="Times New Roman"/>
                <a:cs typeface="Times New Roman"/>
              </a:rPr>
              <a:t> </a:t>
            </a:r>
            <a:r>
              <a:rPr sz="1200" dirty="0">
                <a:latin typeface="Arial"/>
                <a:cs typeface="Arial"/>
              </a:rPr>
              <a:t>MAC</a:t>
            </a:r>
            <a:r>
              <a:rPr sz="1200" spc="30" dirty="0">
                <a:latin typeface="Times New Roman"/>
                <a:cs typeface="Times New Roman"/>
              </a:rPr>
              <a:t> </a:t>
            </a:r>
            <a:r>
              <a:rPr sz="1200" spc="-15" dirty="0">
                <a:latin typeface="Arial"/>
                <a:cs typeface="Arial"/>
              </a:rPr>
              <a:t>dest</a:t>
            </a:r>
            <a:r>
              <a:rPr sz="1200" spc="-5" dirty="0">
                <a:latin typeface="Arial"/>
                <a:cs typeface="Arial"/>
              </a:rPr>
              <a:t>:</a:t>
            </a:r>
            <a:r>
              <a:rPr sz="1200" spc="30" dirty="0">
                <a:latin typeface="Times New Roman"/>
                <a:cs typeface="Times New Roman"/>
              </a:rPr>
              <a:t> </a:t>
            </a:r>
            <a:r>
              <a:rPr sz="1200" spc="-5" dirty="0">
                <a:solidFill>
                  <a:srgbClr val="FF0000"/>
                </a:solidFill>
                <a:latin typeface="Arial"/>
                <a:cs typeface="Arial"/>
              </a:rPr>
              <a:t>E</a:t>
            </a:r>
            <a:r>
              <a:rPr sz="1200" dirty="0">
                <a:solidFill>
                  <a:srgbClr val="FF0000"/>
                </a:solidFill>
                <a:latin typeface="Arial"/>
                <a:cs typeface="Arial"/>
              </a:rPr>
              <a:t>6-</a:t>
            </a:r>
            <a:r>
              <a:rPr sz="1200" spc="-5" dirty="0">
                <a:solidFill>
                  <a:srgbClr val="FF0000"/>
                </a:solidFill>
                <a:latin typeface="Arial"/>
                <a:cs typeface="Arial"/>
              </a:rPr>
              <a:t>E9</a:t>
            </a:r>
            <a:r>
              <a:rPr sz="1200" dirty="0">
                <a:solidFill>
                  <a:srgbClr val="FF0000"/>
                </a:solidFill>
                <a:latin typeface="Arial"/>
                <a:cs typeface="Arial"/>
              </a:rPr>
              <a:t>-</a:t>
            </a:r>
            <a:r>
              <a:rPr sz="1200" spc="-5" dirty="0">
                <a:solidFill>
                  <a:srgbClr val="FF0000"/>
                </a:solidFill>
                <a:latin typeface="Arial"/>
                <a:cs typeface="Arial"/>
              </a:rPr>
              <a:t>00</a:t>
            </a:r>
            <a:r>
              <a:rPr sz="1200" dirty="0">
                <a:solidFill>
                  <a:srgbClr val="FF0000"/>
                </a:solidFill>
                <a:latin typeface="Arial"/>
                <a:cs typeface="Arial"/>
              </a:rPr>
              <a:t>-</a:t>
            </a:r>
            <a:r>
              <a:rPr sz="1200" spc="-5" dirty="0">
                <a:solidFill>
                  <a:srgbClr val="FF0000"/>
                </a:solidFill>
                <a:latin typeface="Arial"/>
                <a:cs typeface="Arial"/>
              </a:rPr>
              <a:t>17-</a:t>
            </a:r>
            <a:r>
              <a:rPr sz="1200" spc="-15" dirty="0">
                <a:solidFill>
                  <a:srgbClr val="FF0000"/>
                </a:solidFill>
                <a:latin typeface="Arial"/>
                <a:cs typeface="Arial"/>
              </a:rPr>
              <a:t>BB</a:t>
            </a:r>
            <a:r>
              <a:rPr sz="1200" dirty="0">
                <a:solidFill>
                  <a:srgbClr val="FF0000"/>
                </a:solidFill>
                <a:latin typeface="Arial"/>
                <a:cs typeface="Arial"/>
              </a:rPr>
              <a:t>-</a:t>
            </a:r>
            <a:r>
              <a:rPr sz="1200" spc="-5" dirty="0">
                <a:solidFill>
                  <a:srgbClr val="FF0000"/>
                </a:solidFill>
                <a:latin typeface="Arial"/>
                <a:cs typeface="Arial"/>
              </a:rPr>
              <a:t>4B</a:t>
            </a:r>
            <a:endParaRPr sz="1200" dirty="0">
              <a:latin typeface="Arial"/>
              <a:cs typeface="Arial"/>
            </a:endParaRPr>
          </a:p>
          <a:p>
            <a:pPr marL="1200150">
              <a:spcBef>
                <a:spcPts val="254"/>
              </a:spcBef>
            </a:pPr>
            <a:r>
              <a:rPr sz="1200" spc="-10" dirty="0">
                <a:latin typeface="Arial"/>
                <a:cs typeface="Arial"/>
              </a:rPr>
              <a:t>IP</a:t>
            </a:r>
            <a:r>
              <a:rPr sz="1200" spc="15" dirty="0">
                <a:latin typeface="Times New Roman"/>
                <a:cs typeface="Times New Roman"/>
              </a:rPr>
              <a:t> </a:t>
            </a:r>
            <a:r>
              <a:rPr sz="1200" spc="-5" dirty="0">
                <a:latin typeface="Arial"/>
                <a:cs typeface="Arial"/>
              </a:rPr>
              <a:t>src:</a:t>
            </a:r>
            <a:r>
              <a:rPr sz="1200" spc="35" dirty="0">
                <a:latin typeface="Times New Roman"/>
                <a:cs typeface="Times New Roman"/>
              </a:rPr>
              <a:t> </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100" dirty="0">
                <a:latin typeface="Arial"/>
                <a:cs typeface="Arial"/>
              </a:rPr>
              <a:t>1</a:t>
            </a:r>
            <a:r>
              <a:rPr sz="1200" dirty="0">
                <a:latin typeface="Arial"/>
                <a:cs typeface="Arial"/>
              </a:rPr>
              <a:t>1</a:t>
            </a:r>
          </a:p>
          <a:p>
            <a:pPr marL="1328420"/>
            <a:r>
              <a:rPr sz="1200" spc="-10" dirty="0">
                <a:latin typeface="Arial"/>
                <a:cs typeface="Arial"/>
              </a:rPr>
              <a:t>IP</a:t>
            </a:r>
            <a:r>
              <a:rPr sz="1200" spc="15" dirty="0">
                <a:latin typeface="Times New Roman"/>
                <a:cs typeface="Times New Roman"/>
              </a:rPr>
              <a:t> </a:t>
            </a:r>
            <a:r>
              <a:rPr sz="1200" spc="-15" dirty="0">
                <a:latin typeface="Arial"/>
                <a:cs typeface="Arial"/>
              </a:rPr>
              <a:t>dest</a:t>
            </a:r>
            <a:r>
              <a:rPr sz="1200" spc="-5" dirty="0">
                <a:latin typeface="Arial"/>
                <a:cs typeface="Arial"/>
              </a:rPr>
              <a:t>:</a:t>
            </a:r>
            <a:r>
              <a:rPr sz="1200" spc="35" dirty="0">
                <a:latin typeface="Times New Roman"/>
                <a:cs typeface="Times New Roman"/>
              </a:rPr>
              <a:t> </a:t>
            </a:r>
            <a:r>
              <a:rPr sz="1200" spc="-5" dirty="0">
                <a:latin typeface="Arial"/>
                <a:cs typeface="Arial"/>
              </a:rPr>
              <a:t>222</a:t>
            </a:r>
            <a:r>
              <a:rPr sz="1200" dirty="0">
                <a:latin typeface="Arial"/>
                <a:cs typeface="Arial"/>
              </a:rPr>
              <a:t>.22</a:t>
            </a:r>
            <a:r>
              <a:rPr sz="1200" spc="-10" dirty="0">
                <a:latin typeface="Arial"/>
                <a:cs typeface="Arial"/>
              </a:rPr>
              <a:t>2</a:t>
            </a:r>
            <a:r>
              <a:rPr sz="1200" dirty="0">
                <a:latin typeface="Arial"/>
                <a:cs typeface="Arial"/>
              </a:rPr>
              <a:t>.2</a:t>
            </a:r>
            <a:r>
              <a:rPr sz="1200" spc="-10" dirty="0">
                <a:latin typeface="Arial"/>
                <a:cs typeface="Arial"/>
              </a:rPr>
              <a:t>2</a:t>
            </a:r>
            <a:r>
              <a:rPr sz="1200" spc="-5" dirty="0">
                <a:latin typeface="Arial"/>
                <a:cs typeface="Arial"/>
              </a:rPr>
              <a:t>2.2</a:t>
            </a:r>
            <a:r>
              <a:rPr sz="1200" spc="-10" dirty="0">
                <a:latin typeface="Arial"/>
                <a:cs typeface="Arial"/>
              </a:rPr>
              <a:t>2</a:t>
            </a:r>
            <a:r>
              <a:rPr sz="1200" dirty="0">
                <a:latin typeface="Arial"/>
                <a:cs typeface="Arial"/>
              </a:rPr>
              <a:t>2</a:t>
            </a:r>
          </a:p>
        </p:txBody>
      </p:sp>
      <p:sp>
        <p:nvSpPr>
          <p:cNvPr id="20" name="object 20"/>
          <p:cNvSpPr/>
          <p:nvPr/>
        </p:nvSpPr>
        <p:spPr>
          <a:xfrm>
            <a:off x="3081397" y="3467035"/>
            <a:ext cx="1665605" cy="294005"/>
          </a:xfrm>
          <a:custGeom>
            <a:avLst/>
            <a:gdLst/>
            <a:ahLst/>
            <a:cxnLst/>
            <a:rect l="l" t="t" r="r" b="b"/>
            <a:pathLst>
              <a:path w="1665605" h="294004">
                <a:moveTo>
                  <a:pt x="0" y="293679"/>
                </a:moveTo>
                <a:lnTo>
                  <a:pt x="1665232" y="293679"/>
                </a:lnTo>
                <a:lnTo>
                  <a:pt x="1665232" y="0"/>
                </a:lnTo>
                <a:lnTo>
                  <a:pt x="0" y="0"/>
                </a:lnTo>
                <a:lnTo>
                  <a:pt x="0" y="293679"/>
                </a:lnTo>
                <a:close/>
              </a:path>
            </a:pathLst>
          </a:custGeom>
          <a:solidFill>
            <a:srgbClr val="000098"/>
          </a:solidFill>
        </p:spPr>
        <p:txBody>
          <a:bodyPr wrap="square" lIns="0" tIns="0" rIns="0" bIns="0" rtlCol="0"/>
          <a:lstStyle/>
          <a:p>
            <a:endParaRPr/>
          </a:p>
        </p:txBody>
      </p:sp>
      <p:sp>
        <p:nvSpPr>
          <p:cNvPr id="21" name="object 21"/>
          <p:cNvSpPr/>
          <p:nvPr/>
        </p:nvSpPr>
        <p:spPr>
          <a:xfrm>
            <a:off x="3081397" y="3467035"/>
            <a:ext cx="1665605" cy="294005"/>
          </a:xfrm>
          <a:custGeom>
            <a:avLst/>
            <a:gdLst/>
            <a:ahLst/>
            <a:cxnLst/>
            <a:rect l="l" t="t" r="r" b="b"/>
            <a:pathLst>
              <a:path w="1665605" h="294004">
                <a:moveTo>
                  <a:pt x="0" y="293679"/>
                </a:moveTo>
                <a:lnTo>
                  <a:pt x="1665232" y="293679"/>
                </a:lnTo>
                <a:lnTo>
                  <a:pt x="1665232" y="0"/>
                </a:lnTo>
                <a:lnTo>
                  <a:pt x="0" y="0"/>
                </a:lnTo>
                <a:lnTo>
                  <a:pt x="0" y="293679"/>
                </a:lnTo>
                <a:close/>
              </a:path>
            </a:pathLst>
          </a:custGeom>
          <a:ln w="9524">
            <a:solidFill>
              <a:srgbClr val="000000"/>
            </a:solidFill>
          </a:ln>
        </p:spPr>
        <p:txBody>
          <a:bodyPr wrap="square" lIns="0" tIns="0" rIns="0" bIns="0" rtlCol="0"/>
          <a:lstStyle/>
          <a:p>
            <a:endParaRPr/>
          </a:p>
        </p:txBody>
      </p:sp>
      <p:sp>
        <p:nvSpPr>
          <p:cNvPr id="22" name="object 22"/>
          <p:cNvSpPr/>
          <p:nvPr/>
        </p:nvSpPr>
        <p:spPr>
          <a:xfrm>
            <a:off x="3476625" y="3495606"/>
            <a:ext cx="1097280" cy="243204"/>
          </a:xfrm>
          <a:custGeom>
            <a:avLst/>
            <a:gdLst/>
            <a:ahLst/>
            <a:cxnLst/>
            <a:rect l="l" t="t" r="r" b="b"/>
            <a:pathLst>
              <a:path w="1097280"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23" name="object 23"/>
          <p:cNvSpPr/>
          <p:nvPr/>
        </p:nvSpPr>
        <p:spPr>
          <a:xfrm>
            <a:off x="3476625" y="3495606"/>
            <a:ext cx="1097280" cy="243204"/>
          </a:xfrm>
          <a:custGeom>
            <a:avLst/>
            <a:gdLst/>
            <a:ahLst/>
            <a:cxnLst/>
            <a:rect l="l" t="t" r="r" b="b"/>
            <a:pathLst>
              <a:path w="1097280"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24" name="object 24"/>
          <p:cNvSpPr/>
          <p:nvPr/>
        </p:nvSpPr>
        <p:spPr>
          <a:xfrm>
            <a:off x="3638550" y="3500384"/>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25" name="object 25"/>
          <p:cNvSpPr/>
          <p:nvPr/>
        </p:nvSpPr>
        <p:spPr>
          <a:xfrm>
            <a:off x="3790950" y="3500384"/>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26" name="object 26"/>
          <p:cNvSpPr/>
          <p:nvPr/>
        </p:nvSpPr>
        <p:spPr>
          <a:xfrm>
            <a:off x="3209925" y="3463931"/>
            <a:ext cx="0" cy="300355"/>
          </a:xfrm>
          <a:custGeom>
            <a:avLst/>
            <a:gdLst/>
            <a:ahLst/>
            <a:cxnLst/>
            <a:rect l="l" t="t" r="r" b="b"/>
            <a:pathLst>
              <a:path h="300354">
                <a:moveTo>
                  <a:pt x="0" y="0"/>
                </a:moveTo>
                <a:lnTo>
                  <a:pt x="0" y="300106"/>
                </a:lnTo>
              </a:path>
            </a:pathLst>
          </a:custGeom>
          <a:ln w="19049">
            <a:solidFill>
              <a:srgbClr val="FFFFFF"/>
            </a:solidFill>
          </a:ln>
        </p:spPr>
        <p:txBody>
          <a:bodyPr wrap="square" lIns="0" tIns="0" rIns="0" bIns="0" rtlCol="0"/>
          <a:lstStyle/>
          <a:p>
            <a:endParaRPr/>
          </a:p>
        </p:txBody>
      </p:sp>
      <p:sp>
        <p:nvSpPr>
          <p:cNvPr id="27" name="object 27"/>
          <p:cNvSpPr/>
          <p:nvPr/>
        </p:nvSpPr>
        <p:spPr>
          <a:xfrm>
            <a:off x="3362325" y="3463931"/>
            <a:ext cx="0" cy="300355"/>
          </a:xfrm>
          <a:custGeom>
            <a:avLst/>
            <a:gdLst/>
            <a:ahLst/>
            <a:cxnLst/>
            <a:rect l="l" t="t" r="r" b="b"/>
            <a:pathLst>
              <a:path h="300354">
                <a:moveTo>
                  <a:pt x="0" y="0"/>
                </a:moveTo>
                <a:lnTo>
                  <a:pt x="0" y="300106"/>
                </a:lnTo>
              </a:path>
            </a:pathLst>
          </a:custGeom>
          <a:ln w="19049">
            <a:solidFill>
              <a:srgbClr val="FFFFFF"/>
            </a:solidFill>
          </a:ln>
        </p:spPr>
        <p:txBody>
          <a:bodyPr wrap="square" lIns="0" tIns="0" rIns="0" bIns="0" rtlCol="0"/>
          <a:lstStyle/>
          <a:p>
            <a:endParaRPr/>
          </a:p>
        </p:txBody>
      </p:sp>
      <p:sp>
        <p:nvSpPr>
          <p:cNvPr id="28" name="object 28"/>
          <p:cNvSpPr/>
          <p:nvPr/>
        </p:nvSpPr>
        <p:spPr>
          <a:xfrm>
            <a:off x="3102233" y="2501889"/>
            <a:ext cx="76200" cy="1115060"/>
          </a:xfrm>
          <a:custGeom>
            <a:avLst/>
            <a:gdLst/>
            <a:ahLst/>
            <a:cxnLst/>
            <a:rect l="l" t="t" r="r" b="b"/>
            <a:pathLst>
              <a:path w="76200" h="1115060">
                <a:moveTo>
                  <a:pt x="0" y="1038118"/>
                </a:moveTo>
                <a:lnTo>
                  <a:pt x="37837" y="1114440"/>
                </a:lnTo>
                <a:lnTo>
                  <a:pt x="69867" y="1050919"/>
                </a:lnTo>
                <a:lnTo>
                  <a:pt x="33265" y="1050919"/>
                </a:lnTo>
                <a:lnTo>
                  <a:pt x="33301" y="1038224"/>
                </a:lnTo>
                <a:lnTo>
                  <a:pt x="0" y="1038118"/>
                </a:lnTo>
                <a:close/>
              </a:path>
              <a:path w="76200" h="1115060">
                <a:moveTo>
                  <a:pt x="33301" y="1038224"/>
                </a:moveTo>
                <a:lnTo>
                  <a:pt x="33265" y="1050919"/>
                </a:lnTo>
                <a:lnTo>
                  <a:pt x="42790" y="1050919"/>
                </a:lnTo>
                <a:lnTo>
                  <a:pt x="42826" y="1038255"/>
                </a:lnTo>
                <a:lnTo>
                  <a:pt x="33301" y="1038224"/>
                </a:lnTo>
                <a:close/>
              </a:path>
              <a:path w="76200" h="1115060">
                <a:moveTo>
                  <a:pt x="42826" y="1038255"/>
                </a:moveTo>
                <a:lnTo>
                  <a:pt x="42790" y="1050919"/>
                </a:lnTo>
                <a:lnTo>
                  <a:pt x="69867" y="1050919"/>
                </a:lnTo>
                <a:lnTo>
                  <a:pt x="76199" y="1038362"/>
                </a:lnTo>
                <a:lnTo>
                  <a:pt x="42826" y="1038255"/>
                </a:lnTo>
                <a:close/>
              </a:path>
              <a:path w="76200" h="1115060">
                <a:moveTo>
                  <a:pt x="45719" y="0"/>
                </a:moveTo>
                <a:lnTo>
                  <a:pt x="36194" y="0"/>
                </a:lnTo>
                <a:lnTo>
                  <a:pt x="33301" y="1038224"/>
                </a:lnTo>
                <a:lnTo>
                  <a:pt x="42826" y="1038255"/>
                </a:lnTo>
                <a:lnTo>
                  <a:pt x="45719" y="0"/>
                </a:lnTo>
                <a:close/>
              </a:path>
            </a:pathLst>
          </a:custGeom>
          <a:solidFill>
            <a:srgbClr val="000000"/>
          </a:solidFill>
        </p:spPr>
        <p:txBody>
          <a:bodyPr wrap="square" lIns="0" tIns="0" rIns="0" bIns="0" rtlCol="0"/>
          <a:lstStyle/>
          <a:p>
            <a:endParaRPr/>
          </a:p>
        </p:txBody>
      </p:sp>
      <p:sp>
        <p:nvSpPr>
          <p:cNvPr id="29" name="object 29"/>
          <p:cNvSpPr/>
          <p:nvPr/>
        </p:nvSpPr>
        <p:spPr>
          <a:xfrm>
            <a:off x="3241679" y="2667001"/>
            <a:ext cx="76200" cy="949325"/>
          </a:xfrm>
          <a:custGeom>
            <a:avLst/>
            <a:gdLst/>
            <a:ahLst/>
            <a:cxnLst/>
            <a:rect l="l" t="t" r="r" b="b"/>
            <a:pathLst>
              <a:path w="76200" h="949325">
                <a:moveTo>
                  <a:pt x="33267" y="873130"/>
                </a:moveTo>
                <a:lnTo>
                  <a:pt x="0" y="873130"/>
                </a:lnTo>
                <a:lnTo>
                  <a:pt x="38099" y="949330"/>
                </a:lnTo>
                <a:lnTo>
                  <a:pt x="69860" y="885809"/>
                </a:lnTo>
                <a:lnTo>
                  <a:pt x="33265" y="885809"/>
                </a:lnTo>
                <a:lnTo>
                  <a:pt x="33267" y="873130"/>
                </a:lnTo>
                <a:close/>
              </a:path>
              <a:path w="76200" h="949325">
                <a:moveTo>
                  <a:pt x="42921" y="0"/>
                </a:moveTo>
                <a:lnTo>
                  <a:pt x="33396" y="0"/>
                </a:lnTo>
                <a:lnTo>
                  <a:pt x="33265" y="885809"/>
                </a:lnTo>
                <a:lnTo>
                  <a:pt x="42790" y="885809"/>
                </a:lnTo>
                <a:lnTo>
                  <a:pt x="42921" y="0"/>
                </a:lnTo>
                <a:close/>
              </a:path>
              <a:path w="76200" h="949325">
                <a:moveTo>
                  <a:pt x="76199" y="873130"/>
                </a:moveTo>
                <a:lnTo>
                  <a:pt x="42792" y="873130"/>
                </a:lnTo>
                <a:lnTo>
                  <a:pt x="42790" y="885809"/>
                </a:lnTo>
                <a:lnTo>
                  <a:pt x="69860" y="885809"/>
                </a:lnTo>
                <a:lnTo>
                  <a:pt x="76199" y="873130"/>
                </a:lnTo>
                <a:close/>
              </a:path>
            </a:pathLst>
          </a:custGeom>
          <a:solidFill>
            <a:srgbClr val="000000"/>
          </a:solidFill>
        </p:spPr>
        <p:txBody>
          <a:bodyPr wrap="square" lIns="0" tIns="0" rIns="0" bIns="0" rtlCol="0"/>
          <a:lstStyle/>
          <a:p>
            <a:endParaRPr/>
          </a:p>
        </p:txBody>
      </p:sp>
      <p:sp>
        <p:nvSpPr>
          <p:cNvPr id="30" name="object 30"/>
          <p:cNvSpPr/>
          <p:nvPr/>
        </p:nvSpPr>
        <p:spPr>
          <a:xfrm>
            <a:off x="3514344" y="2876551"/>
            <a:ext cx="76200" cy="746125"/>
          </a:xfrm>
          <a:custGeom>
            <a:avLst/>
            <a:gdLst/>
            <a:ahLst/>
            <a:cxnLst/>
            <a:rect l="l" t="t" r="r" b="b"/>
            <a:pathLst>
              <a:path w="76200" h="746125">
                <a:moveTo>
                  <a:pt x="33342" y="669935"/>
                </a:moveTo>
                <a:lnTo>
                  <a:pt x="0" y="670041"/>
                </a:lnTo>
                <a:lnTo>
                  <a:pt x="38480" y="746119"/>
                </a:lnTo>
                <a:lnTo>
                  <a:pt x="69858" y="682630"/>
                </a:lnTo>
                <a:lnTo>
                  <a:pt x="33396" y="682630"/>
                </a:lnTo>
                <a:lnTo>
                  <a:pt x="33342" y="669935"/>
                </a:lnTo>
                <a:close/>
              </a:path>
              <a:path w="76200" h="746125">
                <a:moveTo>
                  <a:pt x="42867" y="669904"/>
                </a:moveTo>
                <a:lnTo>
                  <a:pt x="33342" y="669935"/>
                </a:lnTo>
                <a:lnTo>
                  <a:pt x="33396" y="682630"/>
                </a:lnTo>
                <a:lnTo>
                  <a:pt x="42921" y="682630"/>
                </a:lnTo>
                <a:lnTo>
                  <a:pt x="42867" y="669904"/>
                </a:lnTo>
                <a:close/>
              </a:path>
              <a:path w="76200" h="746125">
                <a:moveTo>
                  <a:pt x="76199" y="669797"/>
                </a:moveTo>
                <a:lnTo>
                  <a:pt x="42867" y="669904"/>
                </a:lnTo>
                <a:lnTo>
                  <a:pt x="42921" y="682630"/>
                </a:lnTo>
                <a:lnTo>
                  <a:pt x="69858" y="682630"/>
                </a:lnTo>
                <a:lnTo>
                  <a:pt x="76199" y="669797"/>
                </a:lnTo>
                <a:close/>
              </a:path>
              <a:path w="76200" h="746125">
                <a:moveTo>
                  <a:pt x="40004" y="0"/>
                </a:moveTo>
                <a:lnTo>
                  <a:pt x="30479" y="0"/>
                </a:lnTo>
                <a:lnTo>
                  <a:pt x="33342" y="669935"/>
                </a:lnTo>
                <a:lnTo>
                  <a:pt x="42867" y="669904"/>
                </a:lnTo>
                <a:lnTo>
                  <a:pt x="40004" y="0"/>
                </a:lnTo>
                <a:close/>
              </a:path>
            </a:pathLst>
          </a:custGeom>
          <a:solidFill>
            <a:srgbClr val="000000"/>
          </a:solidFill>
        </p:spPr>
        <p:txBody>
          <a:bodyPr wrap="square" lIns="0" tIns="0" rIns="0" bIns="0" rtlCol="0"/>
          <a:lstStyle/>
          <a:p>
            <a:endParaRPr/>
          </a:p>
        </p:txBody>
      </p:sp>
      <p:sp>
        <p:nvSpPr>
          <p:cNvPr id="31" name="object 31"/>
          <p:cNvSpPr/>
          <p:nvPr/>
        </p:nvSpPr>
        <p:spPr>
          <a:xfrm>
            <a:off x="3660398" y="3054340"/>
            <a:ext cx="76200" cy="568325"/>
          </a:xfrm>
          <a:custGeom>
            <a:avLst/>
            <a:gdLst/>
            <a:ahLst/>
            <a:cxnLst/>
            <a:rect l="l" t="t" r="r" b="b"/>
            <a:pathLst>
              <a:path w="76200" h="568325">
                <a:moveTo>
                  <a:pt x="33323" y="492160"/>
                </a:moveTo>
                <a:lnTo>
                  <a:pt x="0" y="492373"/>
                </a:lnTo>
                <a:lnTo>
                  <a:pt x="38480" y="568330"/>
                </a:lnTo>
                <a:lnTo>
                  <a:pt x="69808" y="504840"/>
                </a:lnTo>
                <a:lnTo>
                  <a:pt x="33396" y="504840"/>
                </a:lnTo>
                <a:lnTo>
                  <a:pt x="33323" y="492160"/>
                </a:lnTo>
                <a:close/>
              </a:path>
              <a:path w="76200" h="568325">
                <a:moveTo>
                  <a:pt x="42848" y="492099"/>
                </a:moveTo>
                <a:lnTo>
                  <a:pt x="33323" y="492160"/>
                </a:lnTo>
                <a:lnTo>
                  <a:pt x="33396" y="504840"/>
                </a:lnTo>
                <a:lnTo>
                  <a:pt x="42921" y="504840"/>
                </a:lnTo>
                <a:lnTo>
                  <a:pt x="42848" y="492099"/>
                </a:lnTo>
                <a:close/>
              </a:path>
              <a:path w="76200" h="568325">
                <a:moveTo>
                  <a:pt x="76199" y="491886"/>
                </a:moveTo>
                <a:lnTo>
                  <a:pt x="42848" y="492099"/>
                </a:lnTo>
                <a:lnTo>
                  <a:pt x="42921" y="504840"/>
                </a:lnTo>
                <a:lnTo>
                  <a:pt x="69808" y="504840"/>
                </a:lnTo>
                <a:lnTo>
                  <a:pt x="76199" y="491886"/>
                </a:lnTo>
                <a:close/>
              </a:path>
              <a:path w="76200" h="568325">
                <a:moveTo>
                  <a:pt x="40004" y="0"/>
                </a:moveTo>
                <a:lnTo>
                  <a:pt x="30479" y="0"/>
                </a:lnTo>
                <a:lnTo>
                  <a:pt x="33323" y="492160"/>
                </a:lnTo>
                <a:lnTo>
                  <a:pt x="42848" y="492099"/>
                </a:lnTo>
                <a:lnTo>
                  <a:pt x="40004" y="0"/>
                </a:lnTo>
                <a:close/>
              </a:path>
            </a:pathLst>
          </a:custGeom>
          <a:solidFill>
            <a:srgbClr val="000000"/>
          </a:solidFill>
        </p:spPr>
        <p:txBody>
          <a:bodyPr wrap="square" lIns="0" tIns="0" rIns="0" bIns="0" rtlCol="0"/>
          <a:lstStyle/>
          <a:p>
            <a:endParaRPr/>
          </a:p>
        </p:txBody>
      </p:sp>
      <p:sp>
        <p:nvSpPr>
          <p:cNvPr id="32" name="object 32"/>
          <p:cNvSpPr/>
          <p:nvPr/>
        </p:nvSpPr>
        <p:spPr>
          <a:xfrm>
            <a:off x="6564318" y="4167841"/>
            <a:ext cx="3299833" cy="1688558"/>
          </a:xfrm>
          <a:prstGeom prst="rect">
            <a:avLst/>
          </a:prstGeom>
          <a:blipFill>
            <a:blip r:embed="rId6" cstate="print"/>
            <a:stretch>
              <a:fillRect/>
            </a:stretch>
          </a:blipFill>
        </p:spPr>
        <p:txBody>
          <a:bodyPr wrap="square" lIns="0" tIns="0" rIns="0" bIns="0" rtlCol="0"/>
          <a:lstStyle/>
          <a:p>
            <a:endParaRPr/>
          </a:p>
        </p:txBody>
      </p:sp>
      <p:sp>
        <p:nvSpPr>
          <p:cNvPr id="33" name="object 33"/>
          <p:cNvSpPr txBox="1"/>
          <p:nvPr/>
        </p:nvSpPr>
        <p:spPr>
          <a:xfrm>
            <a:off x="8975605" y="4902912"/>
            <a:ext cx="1402715" cy="369332"/>
          </a:xfrm>
          <a:prstGeom prst="rect">
            <a:avLst/>
          </a:prstGeom>
        </p:spPr>
        <p:txBody>
          <a:bodyPr vert="horz" wrap="square" lIns="0" tIns="0" rIns="0" bIns="0" rtlCol="0">
            <a:spAutoFit/>
          </a:bodyPr>
          <a:lstStyle/>
          <a:p>
            <a:pPr marL="13970"/>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2</a:t>
            </a:r>
            <a:endParaRPr sz="1200">
              <a:latin typeface="Arial"/>
              <a:cs typeface="Arial"/>
            </a:endParaRPr>
          </a:p>
          <a:p>
            <a:pPr marL="12700">
              <a:spcBef>
                <a:spcPts val="35"/>
              </a:spcBef>
            </a:pPr>
            <a:r>
              <a:rPr sz="1200" spc="-5" dirty="0">
                <a:latin typeface="Arial"/>
                <a:cs typeface="Arial"/>
              </a:rPr>
              <a:t>49</a:t>
            </a:r>
            <a:r>
              <a:rPr sz="1200" dirty="0">
                <a:latin typeface="Arial"/>
                <a:cs typeface="Arial"/>
              </a:rPr>
              <a:t>-</a:t>
            </a:r>
            <a:r>
              <a:rPr sz="1200" spc="-5" dirty="0">
                <a:latin typeface="Arial"/>
                <a:cs typeface="Arial"/>
              </a:rPr>
              <a:t>BD</a:t>
            </a:r>
            <a:r>
              <a:rPr sz="1200" dirty="0">
                <a:latin typeface="Arial"/>
                <a:cs typeface="Arial"/>
              </a:rPr>
              <a:t>-</a:t>
            </a:r>
            <a:r>
              <a:rPr sz="1200" spc="-5" dirty="0">
                <a:latin typeface="Arial"/>
                <a:cs typeface="Arial"/>
              </a:rPr>
              <a:t>D2</a:t>
            </a:r>
            <a:r>
              <a:rPr sz="1200" dirty="0">
                <a:latin typeface="Arial"/>
                <a:cs typeface="Arial"/>
              </a:rPr>
              <a:t>-</a:t>
            </a:r>
            <a:r>
              <a:rPr sz="1200" spc="-5" dirty="0">
                <a:latin typeface="Arial"/>
                <a:cs typeface="Arial"/>
              </a:rPr>
              <a:t>C</a:t>
            </a:r>
            <a:r>
              <a:rPr sz="1200" spc="-10" dirty="0">
                <a:latin typeface="Arial"/>
                <a:cs typeface="Arial"/>
              </a:rPr>
              <a:t>7</a:t>
            </a:r>
            <a:r>
              <a:rPr sz="1200" dirty="0">
                <a:latin typeface="Arial"/>
                <a:cs typeface="Arial"/>
              </a:rPr>
              <a:t>-</a:t>
            </a:r>
            <a:r>
              <a:rPr sz="1200" spc="-10" dirty="0">
                <a:latin typeface="Arial"/>
                <a:cs typeface="Arial"/>
              </a:rPr>
              <a:t>5</a:t>
            </a:r>
            <a:r>
              <a:rPr sz="1200" spc="-5" dirty="0">
                <a:latin typeface="Arial"/>
                <a:cs typeface="Arial"/>
              </a:rPr>
              <a:t>6-2A</a:t>
            </a:r>
            <a:endParaRPr sz="1200">
              <a:latin typeface="Arial"/>
              <a:cs typeface="Arial"/>
            </a:endParaRPr>
          </a:p>
        </p:txBody>
      </p:sp>
      <p:sp>
        <p:nvSpPr>
          <p:cNvPr id="38" name="Title 37"/>
          <p:cNvSpPr>
            <a:spLocks noGrp="1"/>
          </p:cNvSpPr>
          <p:nvPr>
            <p:ph type="title"/>
          </p:nvPr>
        </p:nvSpPr>
        <p:spPr/>
        <p:txBody>
          <a:bodyPr/>
          <a:lstStyle/>
          <a:p>
            <a:r>
              <a:rPr lang="en-US" dirty="0"/>
              <a:t>Addressing: routing to another LAN</a:t>
            </a:r>
          </a:p>
        </p:txBody>
      </p:sp>
      <p:sp>
        <p:nvSpPr>
          <p:cNvPr id="34" name="object 34"/>
          <p:cNvSpPr txBox="1"/>
          <p:nvPr/>
        </p:nvSpPr>
        <p:spPr>
          <a:xfrm>
            <a:off x="8677154" y="5869641"/>
            <a:ext cx="1347470" cy="359073"/>
          </a:xfrm>
          <a:prstGeom prst="rect">
            <a:avLst/>
          </a:prstGeom>
        </p:spPr>
        <p:txBody>
          <a:bodyPr vert="horz" wrap="square" lIns="0" tIns="0" rIns="0" bIns="0" rtlCol="0">
            <a:spAutoFit/>
          </a:bodyPr>
          <a:lstStyle/>
          <a:p>
            <a:pPr marL="12700">
              <a:lnSpc>
                <a:spcPts val="141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1</a:t>
            </a:r>
            <a:endParaRPr sz="1200">
              <a:latin typeface="Arial"/>
              <a:cs typeface="Arial"/>
            </a:endParaRPr>
          </a:p>
          <a:p>
            <a:pPr marL="15240">
              <a:lnSpc>
                <a:spcPts val="1410"/>
              </a:lnSpc>
            </a:pPr>
            <a:r>
              <a:rPr sz="1200" spc="-5" dirty="0">
                <a:latin typeface="Arial"/>
                <a:cs typeface="Arial"/>
              </a:rPr>
              <a:t>8</a:t>
            </a:r>
            <a:r>
              <a:rPr sz="1200" dirty="0">
                <a:latin typeface="Arial"/>
                <a:cs typeface="Arial"/>
              </a:rPr>
              <a:t>8-</a:t>
            </a:r>
            <a:r>
              <a:rPr sz="1200" spc="-5" dirty="0">
                <a:latin typeface="Arial"/>
                <a:cs typeface="Arial"/>
              </a:rPr>
              <a:t>B2</a:t>
            </a:r>
            <a:r>
              <a:rPr sz="1200" dirty="0">
                <a:latin typeface="Arial"/>
                <a:cs typeface="Arial"/>
              </a:rPr>
              <a:t>-</a:t>
            </a:r>
            <a:r>
              <a:rPr sz="1200" spc="-15" dirty="0">
                <a:latin typeface="Arial"/>
                <a:cs typeface="Arial"/>
              </a:rPr>
              <a:t>2F</a:t>
            </a:r>
            <a:r>
              <a:rPr sz="1200" dirty="0">
                <a:latin typeface="Arial"/>
                <a:cs typeface="Arial"/>
              </a:rPr>
              <a:t>-</a:t>
            </a:r>
            <a:r>
              <a:rPr sz="1200" spc="-5" dirty="0">
                <a:latin typeface="Arial"/>
                <a:cs typeface="Arial"/>
              </a:rPr>
              <a:t>54-1A</a:t>
            </a:r>
            <a:r>
              <a:rPr sz="1200" dirty="0">
                <a:latin typeface="Arial"/>
                <a:cs typeface="Arial"/>
              </a:rPr>
              <a:t>-</a:t>
            </a:r>
            <a:r>
              <a:rPr sz="1200" spc="-20" dirty="0">
                <a:latin typeface="Arial"/>
                <a:cs typeface="Arial"/>
              </a:rPr>
              <a:t>0F</a:t>
            </a:r>
            <a:endParaRPr sz="1200">
              <a:latin typeface="Arial"/>
              <a:cs typeface="Arial"/>
            </a:endParaRPr>
          </a:p>
        </p:txBody>
      </p:sp>
      <p:sp>
        <p:nvSpPr>
          <p:cNvPr id="35" name="object 35"/>
          <p:cNvSpPr txBox="1"/>
          <p:nvPr/>
        </p:nvSpPr>
        <p:spPr>
          <a:xfrm>
            <a:off x="9910833" y="4155442"/>
            <a:ext cx="217804"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B</a:t>
            </a:r>
            <a:endParaRPr sz="2400">
              <a:latin typeface="Comic Sans MS"/>
              <a:cs typeface="Comic Sans MS"/>
            </a:endParaRPr>
          </a:p>
        </p:txBody>
      </p:sp>
      <p:graphicFrame>
        <p:nvGraphicFramePr>
          <p:cNvPr id="12" name="object 12"/>
          <p:cNvGraphicFramePr>
            <a:graphicFrameLocks noGrp="1"/>
          </p:cNvGraphicFramePr>
          <p:nvPr/>
        </p:nvGraphicFramePr>
        <p:xfrm>
          <a:off x="2065341" y="2711517"/>
          <a:ext cx="782634" cy="1254118"/>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249180">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0"/>
                  </a:ext>
                </a:extLst>
              </a:tr>
              <a:tr h="252465">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1"/>
                  </a:ext>
                </a:extLst>
              </a:tr>
              <a:tr h="252343">
                <a:tc>
                  <a:txBody>
                    <a:bodyPr/>
                    <a:lstStyle/>
                    <a:p>
                      <a:pPr marR="22225" algn="ctr">
                        <a:lnSpc>
                          <a:spcPct val="100000"/>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r h="252465">
                <a:tc>
                  <a:txBody>
                    <a:bodyPr/>
                    <a:lstStyle/>
                    <a:p>
                      <a:pPr marL="218440">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3"/>
                  </a:ext>
                </a:extLst>
              </a:tr>
              <a:tr h="247665">
                <a:tc>
                  <a:txBody>
                    <a:bodyPr/>
                    <a:lstStyle/>
                    <a:p>
                      <a:pPr marL="195580">
                        <a:lnSpc>
                          <a:spcPct val="100000"/>
                        </a:lnSpc>
                      </a:pPr>
                      <a:r>
                        <a:rPr sz="1600" dirty="0">
                          <a:latin typeface="Arial"/>
                          <a:cs typeface="Arial"/>
                        </a:rPr>
                        <a:t>Phy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37" name="Date Placeholder 36"/>
          <p:cNvSpPr>
            <a:spLocks noGrp="1"/>
          </p:cNvSpPr>
          <p:nvPr>
            <p:ph type="dt" sz="half" idx="10"/>
          </p:nvPr>
        </p:nvSpPr>
        <p:spPr/>
        <p:txBody>
          <a:bodyPr/>
          <a:lstStyle/>
          <a:p>
            <a:pPr>
              <a:defRPr/>
            </a:pPr>
            <a:fld id="{2AF0A20B-A86F-48D7-A9E0-4EAF9FB2CE20}" type="datetime1">
              <a:rPr lang="en-US" smtClean="0"/>
              <a:t>8/1/2022</a:t>
            </a:fld>
            <a:endParaRPr lang="en-US"/>
          </a:p>
        </p:txBody>
      </p:sp>
      <p:sp>
        <p:nvSpPr>
          <p:cNvPr id="39" name="Slide Number Placeholder 38"/>
          <p:cNvSpPr>
            <a:spLocks noGrp="1"/>
          </p:cNvSpPr>
          <p:nvPr>
            <p:ph type="sldNum" sz="quarter" idx="12"/>
          </p:nvPr>
        </p:nvSpPr>
        <p:spPr/>
        <p:txBody>
          <a:bodyPr/>
          <a:lstStyle/>
          <a:p>
            <a:pPr>
              <a:defRPr/>
            </a:pPr>
            <a:fld id="{E4C85445-B2EB-477F-BE91-EE4EE8348091}" type="slidenum">
              <a:rPr lang="en-US" smtClean="0"/>
              <a:pPr>
                <a:defRPr/>
              </a:pPr>
              <a:t>52</a:t>
            </a:fld>
            <a:endParaRPr lang="en-US"/>
          </a:p>
        </p:txBody>
      </p:sp>
    </p:spTree>
    <p:extLst>
      <p:ext uri="{BB962C8B-B14F-4D97-AF65-F5344CB8AC3E}">
        <p14:creationId xmlns:p14="http://schemas.microsoft.com/office/powerpoint/2010/main" val="3106079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7271" y="4463544"/>
            <a:ext cx="217170"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R</a:t>
            </a:r>
            <a:endParaRPr sz="2400">
              <a:latin typeface="Comic Sans MS"/>
              <a:cs typeface="Comic Sans MS"/>
            </a:endParaRPr>
          </a:p>
        </p:txBody>
      </p:sp>
      <p:sp>
        <p:nvSpPr>
          <p:cNvPr id="4" name="object 4"/>
          <p:cNvSpPr/>
          <p:nvPr/>
        </p:nvSpPr>
        <p:spPr>
          <a:xfrm>
            <a:off x="2600325" y="4167841"/>
            <a:ext cx="3976634" cy="1707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471672" y="5263339"/>
            <a:ext cx="1386205" cy="359073"/>
          </a:xfrm>
          <a:prstGeom prst="rect">
            <a:avLst/>
          </a:prstGeom>
        </p:spPr>
        <p:txBody>
          <a:bodyPr vert="horz" wrap="square" lIns="0" tIns="0" rIns="0" bIns="0" rtlCol="0">
            <a:spAutoFit/>
          </a:bodyPr>
          <a:lstStyle/>
          <a:p>
            <a:pPr marL="75565" algn="ctr">
              <a:lnSpc>
                <a:spcPts val="140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0</a:t>
            </a:r>
            <a:endParaRPr sz="1200">
              <a:latin typeface="Arial"/>
              <a:cs typeface="Arial"/>
            </a:endParaRPr>
          </a:p>
          <a:p>
            <a:pPr algn="ctr">
              <a:lnSpc>
                <a:spcPts val="1400"/>
              </a:lnSpc>
            </a:pPr>
            <a:r>
              <a:rPr sz="1200" spc="-5" dirty="0">
                <a:latin typeface="Arial"/>
                <a:cs typeface="Arial"/>
              </a:rPr>
              <a:t>1A</a:t>
            </a:r>
            <a:r>
              <a:rPr sz="1200" dirty="0">
                <a:latin typeface="Arial"/>
                <a:cs typeface="Arial"/>
              </a:rPr>
              <a:t>-</a:t>
            </a:r>
            <a:r>
              <a:rPr sz="1200" spc="-5" dirty="0">
                <a:latin typeface="Arial"/>
                <a:cs typeface="Arial"/>
              </a:rPr>
              <a:t>23</a:t>
            </a:r>
            <a:r>
              <a:rPr sz="1200" dirty="0">
                <a:latin typeface="Arial"/>
                <a:cs typeface="Arial"/>
              </a:rPr>
              <a:t>-</a:t>
            </a:r>
            <a:r>
              <a:rPr sz="1200" spc="-15" dirty="0">
                <a:latin typeface="Arial"/>
                <a:cs typeface="Arial"/>
              </a:rPr>
              <a:t>F</a:t>
            </a:r>
            <a:r>
              <a:rPr sz="1200" spc="-10" dirty="0">
                <a:latin typeface="Arial"/>
                <a:cs typeface="Arial"/>
              </a:rPr>
              <a:t>9</a:t>
            </a:r>
            <a:r>
              <a:rPr sz="1200" dirty="0">
                <a:latin typeface="Arial"/>
                <a:cs typeface="Arial"/>
              </a:rPr>
              <a:t>-</a:t>
            </a:r>
            <a:r>
              <a:rPr sz="1200" spc="-5" dirty="0">
                <a:latin typeface="Arial"/>
                <a:cs typeface="Arial"/>
              </a:rPr>
              <a:t>CD</a:t>
            </a:r>
            <a:r>
              <a:rPr sz="1200" dirty="0">
                <a:latin typeface="Arial"/>
                <a:cs typeface="Arial"/>
              </a:rPr>
              <a:t>-</a:t>
            </a:r>
            <a:r>
              <a:rPr sz="1200" spc="-5" dirty="0">
                <a:latin typeface="Arial"/>
                <a:cs typeface="Arial"/>
              </a:rPr>
              <a:t>0</a:t>
            </a:r>
            <a:r>
              <a:rPr sz="1200" spc="-10" dirty="0">
                <a:latin typeface="Arial"/>
                <a:cs typeface="Arial"/>
              </a:rPr>
              <a:t>6</a:t>
            </a:r>
            <a:r>
              <a:rPr sz="1200" dirty="0">
                <a:latin typeface="Arial"/>
                <a:cs typeface="Arial"/>
              </a:rPr>
              <a:t>-</a:t>
            </a:r>
            <a:r>
              <a:rPr sz="1200" spc="-10" dirty="0">
                <a:latin typeface="Arial"/>
                <a:cs typeface="Arial"/>
              </a:rPr>
              <a:t>9B</a:t>
            </a:r>
            <a:endParaRPr sz="1200">
              <a:latin typeface="Arial"/>
              <a:cs typeface="Arial"/>
            </a:endParaRPr>
          </a:p>
        </p:txBody>
      </p:sp>
      <p:sp>
        <p:nvSpPr>
          <p:cNvPr id="6" name="object 6"/>
          <p:cNvSpPr txBox="1"/>
          <p:nvPr/>
        </p:nvSpPr>
        <p:spPr>
          <a:xfrm>
            <a:off x="4647698" y="5852366"/>
            <a:ext cx="1385570" cy="359073"/>
          </a:xfrm>
          <a:prstGeom prst="rect">
            <a:avLst/>
          </a:prstGeom>
        </p:spPr>
        <p:txBody>
          <a:bodyPr vert="horz" wrap="square" lIns="0" tIns="0" rIns="0" bIns="0" rtlCol="0">
            <a:spAutoFit/>
          </a:bodyPr>
          <a:lstStyle/>
          <a:p>
            <a:pPr marL="12700">
              <a:lnSpc>
                <a:spcPts val="1405"/>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10</a:t>
            </a:r>
            <a:endParaRPr sz="1200">
              <a:latin typeface="Arial"/>
              <a:cs typeface="Arial"/>
            </a:endParaRPr>
          </a:p>
          <a:p>
            <a:pPr marL="18415">
              <a:lnSpc>
                <a:spcPts val="1405"/>
              </a:lnSpc>
            </a:pPr>
            <a:r>
              <a:rPr sz="1200" spc="-5" dirty="0">
                <a:latin typeface="Arial"/>
                <a:cs typeface="Arial"/>
              </a:rPr>
              <a:t>E6</a:t>
            </a:r>
            <a:r>
              <a:rPr sz="1200" dirty="0">
                <a:latin typeface="Arial"/>
                <a:cs typeface="Arial"/>
              </a:rPr>
              <a:t>-</a:t>
            </a:r>
            <a:r>
              <a:rPr sz="1200" spc="-5" dirty="0">
                <a:latin typeface="Arial"/>
                <a:cs typeface="Arial"/>
              </a:rPr>
              <a:t>E</a:t>
            </a:r>
            <a:r>
              <a:rPr sz="1200" dirty="0">
                <a:latin typeface="Arial"/>
                <a:cs typeface="Arial"/>
              </a:rPr>
              <a:t>9-</a:t>
            </a:r>
            <a:r>
              <a:rPr sz="1200" spc="-5" dirty="0">
                <a:latin typeface="Arial"/>
                <a:cs typeface="Arial"/>
              </a:rPr>
              <a:t>00</a:t>
            </a:r>
            <a:r>
              <a:rPr sz="1200" dirty="0">
                <a:latin typeface="Arial"/>
                <a:cs typeface="Arial"/>
              </a:rPr>
              <a:t>-</a:t>
            </a:r>
            <a:r>
              <a:rPr sz="1200" spc="-5" dirty="0">
                <a:latin typeface="Arial"/>
                <a:cs typeface="Arial"/>
              </a:rPr>
              <a:t>1</a:t>
            </a:r>
            <a:r>
              <a:rPr sz="1200" spc="-10" dirty="0">
                <a:latin typeface="Arial"/>
                <a:cs typeface="Arial"/>
              </a:rPr>
              <a:t>7</a:t>
            </a:r>
            <a:r>
              <a:rPr sz="1200" dirty="0">
                <a:latin typeface="Arial"/>
                <a:cs typeface="Arial"/>
              </a:rPr>
              <a:t>-</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p:txBody>
      </p:sp>
      <p:sp>
        <p:nvSpPr>
          <p:cNvPr id="7" name="object 7"/>
          <p:cNvSpPr txBox="1"/>
          <p:nvPr/>
        </p:nvSpPr>
        <p:spPr>
          <a:xfrm>
            <a:off x="2545859" y="5912563"/>
            <a:ext cx="1480820" cy="360680"/>
          </a:xfrm>
          <a:prstGeom prst="rect">
            <a:avLst/>
          </a:prstGeom>
        </p:spPr>
        <p:txBody>
          <a:bodyPr vert="horz" wrap="square" lIns="0" tIns="0" rIns="0" bIns="0" rtlCol="0">
            <a:spAutoFit/>
          </a:bodyPr>
          <a:lstStyle/>
          <a:p>
            <a:pPr marL="12700">
              <a:lnSpc>
                <a:spcPts val="1440"/>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12</a:t>
            </a:r>
            <a:endParaRPr sz="1200">
              <a:latin typeface="Arial"/>
              <a:cs typeface="Arial"/>
            </a:endParaRPr>
          </a:p>
          <a:p>
            <a:pPr marL="21590"/>
            <a:r>
              <a:rPr sz="1200" spc="-5" dirty="0">
                <a:latin typeface="Arial"/>
                <a:cs typeface="Arial"/>
              </a:rPr>
              <a:t>CC</a:t>
            </a:r>
            <a:r>
              <a:rPr sz="1200" dirty="0">
                <a:latin typeface="Arial"/>
                <a:cs typeface="Arial"/>
              </a:rPr>
              <a:t>-</a:t>
            </a:r>
            <a:r>
              <a:rPr sz="1200" spc="-5" dirty="0">
                <a:latin typeface="Arial"/>
                <a:cs typeface="Arial"/>
              </a:rPr>
              <a:t>49</a:t>
            </a:r>
            <a:r>
              <a:rPr sz="1200" dirty="0">
                <a:latin typeface="Arial"/>
                <a:cs typeface="Arial"/>
              </a:rPr>
              <a:t>-</a:t>
            </a:r>
            <a:r>
              <a:rPr sz="1200" spc="-5" dirty="0">
                <a:latin typeface="Arial"/>
                <a:cs typeface="Arial"/>
              </a:rPr>
              <a:t>DE</a:t>
            </a:r>
            <a:r>
              <a:rPr sz="1200" dirty="0">
                <a:latin typeface="Arial"/>
                <a:cs typeface="Arial"/>
              </a:rPr>
              <a:t>-</a:t>
            </a:r>
            <a:r>
              <a:rPr sz="1200" spc="-5" dirty="0">
                <a:latin typeface="Arial"/>
                <a:cs typeface="Arial"/>
              </a:rPr>
              <a:t>D0-</a:t>
            </a:r>
            <a:r>
              <a:rPr sz="1200" spc="-15" dirty="0">
                <a:latin typeface="Arial"/>
                <a:cs typeface="Arial"/>
              </a:rPr>
              <a:t>AB</a:t>
            </a:r>
            <a:r>
              <a:rPr sz="1200" dirty="0">
                <a:latin typeface="Arial"/>
                <a:cs typeface="Arial"/>
              </a:rPr>
              <a:t>-</a:t>
            </a:r>
            <a:r>
              <a:rPr sz="1200" spc="-5" dirty="0">
                <a:latin typeface="Arial"/>
                <a:cs typeface="Arial"/>
              </a:rPr>
              <a:t>7D</a:t>
            </a:r>
            <a:endParaRPr sz="1200">
              <a:latin typeface="Arial"/>
              <a:cs typeface="Arial"/>
            </a:endParaRPr>
          </a:p>
        </p:txBody>
      </p:sp>
      <p:sp>
        <p:nvSpPr>
          <p:cNvPr id="8" name="object 8"/>
          <p:cNvSpPr txBox="1"/>
          <p:nvPr/>
        </p:nvSpPr>
        <p:spPr>
          <a:xfrm>
            <a:off x="2312412" y="4237992"/>
            <a:ext cx="1374140" cy="969496"/>
          </a:xfrm>
          <a:prstGeom prst="rect">
            <a:avLst/>
          </a:prstGeom>
        </p:spPr>
        <p:txBody>
          <a:bodyPr vert="horz" wrap="square" lIns="0" tIns="0" rIns="0" bIns="0" rtlCol="0">
            <a:spAutoFit/>
          </a:bodyPr>
          <a:lstStyle/>
          <a:p>
            <a:pPr marL="22225"/>
            <a:r>
              <a:rPr sz="2400" dirty="0">
                <a:solidFill>
                  <a:srgbClr val="FF0000"/>
                </a:solidFill>
                <a:latin typeface="Comic Sans MS"/>
                <a:cs typeface="Comic Sans MS"/>
              </a:rPr>
              <a:t>A</a:t>
            </a:r>
            <a:endParaRPr sz="2400">
              <a:latin typeface="Comic Sans MS"/>
              <a:cs typeface="Comic Sans MS"/>
            </a:endParaRPr>
          </a:p>
          <a:p>
            <a:pPr marL="12700">
              <a:spcBef>
                <a:spcPts val="1814"/>
              </a:spcBef>
            </a:pPr>
            <a:r>
              <a:rPr sz="1200" spc="-95" dirty="0">
                <a:latin typeface="Arial"/>
                <a:cs typeface="Arial"/>
              </a:rPr>
              <a:t>11</a:t>
            </a:r>
            <a:r>
              <a:rPr sz="1200" spc="-5" dirty="0">
                <a:latin typeface="Arial"/>
                <a:cs typeface="Arial"/>
              </a:rPr>
              <a:t>1.</a:t>
            </a:r>
            <a:r>
              <a:rPr sz="1200" spc="-95" dirty="0">
                <a:latin typeface="Arial"/>
                <a:cs typeface="Arial"/>
              </a:rPr>
              <a:t>11</a:t>
            </a:r>
            <a:r>
              <a:rPr sz="1200" spc="-5" dirty="0">
                <a:latin typeface="Arial"/>
                <a:cs typeface="Arial"/>
              </a:rPr>
              <a:t>1.</a:t>
            </a:r>
            <a:r>
              <a:rPr sz="1200" spc="-95" dirty="0">
                <a:latin typeface="Arial"/>
                <a:cs typeface="Arial"/>
              </a:rPr>
              <a:t>11</a:t>
            </a:r>
            <a:r>
              <a:rPr sz="1200" spc="-10" dirty="0">
                <a:latin typeface="Arial"/>
                <a:cs typeface="Arial"/>
              </a:rPr>
              <a:t>1</a:t>
            </a:r>
            <a:r>
              <a:rPr sz="1200" dirty="0">
                <a:latin typeface="Arial"/>
                <a:cs typeface="Arial"/>
              </a:rPr>
              <a:t>.</a:t>
            </a:r>
            <a:r>
              <a:rPr sz="1200" spc="-95" dirty="0">
                <a:latin typeface="Arial"/>
                <a:cs typeface="Arial"/>
              </a:rPr>
              <a:t>11</a:t>
            </a:r>
            <a:r>
              <a:rPr sz="1200" dirty="0">
                <a:latin typeface="Arial"/>
                <a:cs typeface="Arial"/>
              </a:rPr>
              <a:t>1</a:t>
            </a:r>
            <a:endParaRPr sz="1200">
              <a:latin typeface="Arial"/>
              <a:cs typeface="Arial"/>
            </a:endParaRPr>
          </a:p>
          <a:p>
            <a:pPr marL="33020">
              <a:spcBef>
                <a:spcPts val="20"/>
              </a:spcBef>
            </a:pPr>
            <a:r>
              <a:rPr sz="1200" spc="-5" dirty="0">
                <a:latin typeface="Arial"/>
                <a:cs typeface="Arial"/>
              </a:rPr>
              <a:t>74</a:t>
            </a:r>
            <a:r>
              <a:rPr sz="1200" dirty="0">
                <a:latin typeface="Arial"/>
                <a:cs typeface="Arial"/>
              </a:rPr>
              <a:t>-</a:t>
            </a:r>
            <a:r>
              <a:rPr sz="1200" spc="-5" dirty="0">
                <a:latin typeface="Arial"/>
                <a:cs typeface="Arial"/>
              </a:rPr>
              <a:t>29</a:t>
            </a:r>
            <a:r>
              <a:rPr sz="1200" dirty="0">
                <a:latin typeface="Arial"/>
                <a:cs typeface="Arial"/>
              </a:rPr>
              <a:t>-</a:t>
            </a:r>
            <a:r>
              <a:rPr sz="1200" spc="-10" dirty="0">
                <a:latin typeface="Arial"/>
                <a:cs typeface="Arial"/>
              </a:rPr>
              <a:t>9</a:t>
            </a:r>
            <a:r>
              <a:rPr sz="1200" spc="-5" dirty="0">
                <a:latin typeface="Arial"/>
                <a:cs typeface="Arial"/>
              </a:rPr>
              <a:t>C</a:t>
            </a:r>
            <a:r>
              <a:rPr sz="1200" dirty="0">
                <a:latin typeface="Arial"/>
                <a:cs typeface="Arial"/>
              </a:rPr>
              <a:t>-</a:t>
            </a:r>
            <a:r>
              <a:rPr sz="1200" spc="-5" dirty="0">
                <a:latin typeface="Arial"/>
                <a:cs typeface="Arial"/>
              </a:rPr>
              <a:t>E</a:t>
            </a:r>
            <a:r>
              <a:rPr sz="1200" dirty="0">
                <a:latin typeface="Arial"/>
                <a:cs typeface="Arial"/>
              </a:rPr>
              <a:t>8</a:t>
            </a:r>
            <a:r>
              <a:rPr sz="1200" spc="-5" dirty="0">
                <a:latin typeface="Arial"/>
                <a:cs typeface="Arial"/>
              </a:rPr>
              <a:t>-</a:t>
            </a:r>
            <a:r>
              <a:rPr sz="1200" spc="-15" dirty="0">
                <a:latin typeface="Arial"/>
                <a:cs typeface="Arial"/>
              </a:rPr>
              <a:t>FF</a:t>
            </a:r>
            <a:r>
              <a:rPr sz="1200" dirty="0">
                <a:latin typeface="Arial"/>
                <a:cs typeface="Arial"/>
              </a:rPr>
              <a:t>-</a:t>
            </a:r>
            <a:r>
              <a:rPr sz="1200" spc="-5" dirty="0">
                <a:latin typeface="Arial"/>
                <a:cs typeface="Arial"/>
              </a:rPr>
              <a:t>55</a:t>
            </a:r>
            <a:endParaRPr sz="1200">
              <a:latin typeface="Arial"/>
              <a:cs typeface="Arial"/>
            </a:endParaRPr>
          </a:p>
        </p:txBody>
      </p:sp>
      <p:sp>
        <p:nvSpPr>
          <p:cNvPr id="9" name="object 9"/>
          <p:cNvSpPr/>
          <p:nvPr/>
        </p:nvSpPr>
        <p:spPr>
          <a:xfrm>
            <a:off x="2076451" y="2712963"/>
            <a:ext cx="958845" cy="143359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070105" y="2716281"/>
            <a:ext cx="782955" cy="1254125"/>
          </a:xfrm>
          <a:custGeom>
            <a:avLst/>
            <a:gdLst/>
            <a:ahLst/>
            <a:cxnLst/>
            <a:rect l="l" t="t" r="r" b="b"/>
            <a:pathLst>
              <a:path w="782955" h="1254125">
                <a:moveTo>
                  <a:pt x="0" y="1254120"/>
                </a:moveTo>
                <a:lnTo>
                  <a:pt x="782634" y="1254120"/>
                </a:lnTo>
                <a:lnTo>
                  <a:pt x="782634" y="0"/>
                </a:lnTo>
                <a:lnTo>
                  <a:pt x="0" y="0"/>
                </a:lnTo>
                <a:lnTo>
                  <a:pt x="0" y="1254120"/>
                </a:lnTo>
                <a:close/>
              </a:path>
            </a:pathLst>
          </a:custGeom>
          <a:solidFill>
            <a:srgbClr val="FFFFFF"/>
          </a:solidFill>
        </p:spPr>
        <p:txBody>
          <a:bodyPr wrap="square" lIns="0" tIns="0" rIns="0" bIns="0" rtlCol="0"/>
          <a:lstStyle/>
          <a:p>
            <a:endParaRPr/>
          </a:p>
        </p:txBody>
      </p:sp>
      <p:sp>
        <p:nvSpPr>
          <p:cNvPr id="12" name="object 12"/>
          <p:cNvSpPr/>
          <p:nvPr/>
        </p:nvSpPr>
        <p:spPr>
          <a:xfrm>
            <a:off x="3471921" y="3160722"/>
            <a:ext cx="1097280" cy="243204"/>
          </a:xfrm>
          <a:custGeom>
            <a:avLst/>
            <a:gdLst/>
            <a:ahLst/>
            <a:cxnLst/>
            <a:rect l="l" t="t" r="r" b="b"/>
            <a:pathLst>
              <a:path w="1097280" h="243204">
                <a:moveTo>
                  <a:pt x="0" y="242887"/>
                </a:moveTo>
                <a:lnTo>
                  <a:pt x="1096969" y="242887"/>
                </a:lnTo>
                <a:lnTo>
                  <a:pt x="1096969" y="0"/>
                </a:lnTo>
                <a:lnTo>
                  <a:pt x="0" y="0"/>
                </a:lnTo>
                <a:lnTo>
                  <a:pt x="0" y="242887"/>
                </a:lnTo>
                <a:close/>
              </a:path>
            </a:pathLst>
          </a:custGeom>
          <a:solidFill>
            <a:srgbClr val="00CC98"/>
          </a:solidFill>
        </p:spPr>
        <p:txBody>
          <a:bodyPr wrap="square" lIns="0" tIns="0" rIns="0" bIns="0" rtlCol="0"/>
          <a:lstStyle/>
          <a:p>
            <a:endParaRPr/>
          </a:p>
        </p:txBody>
      </p:sp>
      <p:sp>
        <p:nvSpPr>
          <p:cNvPr id="13" name="object 13"/>
          <p:cNvSpPr/>
          <p:nvPr/>
        </p:nvSpPr>
        <p:spPr>
          <a:xfrm>
            <a:off x="3471921" y="3160722"/>
            <a:ext cx="1097280" cy="243204"/>
          </a:xfrm>
          <a:custGeom>
            <a:avLst/>
            <a:gdLst/>
            <a:ahLst/>
            <a:cxnLst/>
            <a:rect l="l" t="t" r="r" b="b"/>
            <a:pathLst>
              <a:path w="1097280" h="243204">
                <a:moveTo>
                  <a:pt x="0" y="242887"/>
                </a:moveTo>
                <a:lnTo>
                  <a:pt x="1096969" y="242887"/>
                </a:lnTo>
                <a:lnTo>
                  <a:pt x="1096969" y="0"/>
                </a:lnTo>
                <a:lnTo>
                  <a:pt x="0" y="0"/>
                </a:lnTo>
                <a:lnTo>
                  <a:pt x="0" y="242887"/>
                </a:lnTo>
                <a:close/>
              </a:path>
            </a:pathLst>
          </a:custGeom>
          <a:ln w="9524">
            <a:solidFill>
              <a:srgbClr val="000000"/>
            </a:solidFill>
          </a:ln>
        </p:spPr>
        <p:txBody>
          <a:bodyPr wrap="square" lIns="0" tIns="0" rIns="0" bIns="0" rtlCol="0"/>
          <a:lstStyle/>
          <a:p>
            <a:endParaRPr/>
          </a:p>
        </p:txBody>
      </p:sp>
      <p:sp>
        <p:nvSpPr>
          <p:cNvPr id="14" name="object 14"/>
          <p:cNvSpPr/>
          <p:nvPr/>
        </p:nvSpPr>
        <p:spPr>
          <a:xfrm>
            <a:off x="3640204" y="3159130"/>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15" name="object 15"/>
          <p:cNvSpPr/>
          <p:nvPr/>
        </p:nvSpPr>
        <p:spPr>
          <a:xfrm>
            <a:off x="3783079" y="3162300"/>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16" name="object 16"/>
          <p:cNvSpPr/>
          <p:nvPr/>
        </p:nvSpPr>
        <p:spPr>
          <a:xfrm>
            <a:off x="3081397" y="3467035"/>
            <a:ext cx="1665605" cy="294005"/>
          </a:xfrm>
          <a:custGeom>
            <a:avLst/>
            <a:gdLst/>
            <a:ahLst/>
            <a:cxnLst/>
            <a:rect l="l" t="t" r="r" b="b"/>
            <a:pathLst>
              <a:path w="1665605" h="294004">
                <a:moveTo>
                  <a:pt x="0" y="293679"/>
                </a:moveTo>
                <a:lnTo>
                  <a:pt x="1665232" y="293679"/>
                </a:lnTo>
                <a:lnTo>
                  <a:pt x="1665232" y="0"/>
                </a:lnTo>
                <a:lnTo>
                  <a:pt x="0" y="0"/>
                </a:lnTo>
                <a:lnTo>
                  <a:pt x="0" y="293679"/>
                </a:lnTo>
                <a:close/>
              </a:path>
            </a:pathLst>
          </a:custGeom>
          <a:solidFill>
            <a:srgbClr val="000098"/>
          </a:solidFill>
        </p:spPr>
        <p:txBody>
          <a:bodyPr wrap="square" lIns="0" tIns="0" rIns="0" bIns="0" rtlCol="0"/>
          <a:lstStyle/>
          <a:p>
            <a:endParaRPr/>
          </a:p>
        </p:txBody>
      </p:sp>
      <p:sp>
        <p:nvSpPr>
          <p:cNvPr id="17" name="object 17"/>
          <p:cNvSpPr/>
          <p:nvPr/>
        </p:nvSpPr>
        <p:spPr>
          <a:xfrm>
            <a:off x="3081397" y="3467035"/>
            <a:ext cx="1665605" cy="294005"/>
          </a:xfrm>
          <a:custGeom>
            <a:avLst/>
            <a:gdLst/>
            <a:ahLst/>
            <a:cxnLst/>
            <a:rect l="l" t="t" r="r" b="b"/>
            <a:pathLst>
              <a:path w="1665605" h="294004">
                <a:moveTo>
                  <a:pt x="0" y="293679"/>
                </a:moveTo>
                <a:lnTo>
                  <a:pt x="1665232" y="293679"/>
                </a:lnTo>
                <a:lnTo>
                  <a:pt x="1665232" y="0"/>
                </a:lnTo>
                <a:lnTo>
                  <a:pt x="0" y="0"/>
                </a:lnTo>
                <a:lnTo>
                  <a:pt x="0" y="293679"/>
                </a:lnTo>
                <a:close/>
              </a:path>
            </a:pathLst>
          </a:custGeom>
          <a:ln w="9524">
            <a:solidFill>
              <a:srgbClr val="000000"/>
            </a:solidFill>
          </a:ln>
        </p:spPr>
        <p:txBody>
          <a:bodyPr wrap="square" lIns="0" tIns="0" rIns="0" bIns="0" rtlCol="0"/>
          <a:lstStyle/>
          <a:p>
            <a:endParaRPr/>
          </a:p>
        </p:txBody>
      </p:sp>
      <p:sp>
        <p:nvSpPr>
          <p:cNvPr id="18" name="object 18"/>
          <p:cNvSpPr/>
          <p:nvPr/>
        </p:nvSpPr>
        <p:spPr>
          <a:xfrm>
            <a:off x="3476625" y="3495606"/>
            <a:ext cx="1097280" cy="243204"/>
          </a:xfrm>
          <a:custGeom>
            <a:avLst/>
            <a:gdLst/>
            <a:ahLst/>
            <a:cxnLst/>
            <a:rect l="l" t="t" r="r" b="b"/>
            <a:pathLst>
              <a:path w="1097280"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19" name="object 19"/>
          <p:cNvSpPr/>
          <p:nvPr/>
        </p:nvSpPr>
        <p:spPr>
          <a:xfrm>
            <a:off x="3476625" y="3495606"/>
            <a:ext cx="1097280" cy="243204"/>
          </a:xfrm>
          <a:custGeom>
            <a:avLst/>
            <a:gdLst/>
            <a:ahLst/>
            <a:cxnLst/>
            <a:rect l="l" t="t" r="r" b="b"/>
            <a:pathLst>
              <a:path w="1097280"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20" name="object 20"/>
          <p:cNvSpPr/>
          <p:nvPr/>
        </p:nvSpPr>
        <p:spPr>
          <a:xfrm>
            <a:off x="3638550" y="3500384"/>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21" name="object 21"/>
          <p:cNvSpPr/>
          <p:nvPr/>
        </p:nvSpPr>
        <p:spPr>
          <a:xfrm>
            <a:off x="3790950" y="3500384"/>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22" name="object 22"/>
          <p:cNvSpPr/>
          <p:nvPr/>
        </p:nvSpPr>
        <p:spPr>
          <a:xfrm>
            <a:off x="3209925" y="3463931"/>
            <a:ext cx="0" cy="300355"/>
          </a:xfrm>
          <a:custGeom>
            <a:avLst/>
            <a:gdLst/>
            <a:ahLst/>
            <a:cxnLst/>
            <a:rect l="l" t="t" r="r" b="b"/>
            <a:pathLst>
              <a:path h="300354">
                <a:moveTo>
                  <a:pt x="0" y="0"/>
                </a:moveTo>
                <a:lnTo>
                  <a:pt x="0" y="300106"/>
                </a:lnTo>
              </a:path>
            </a:pathLst>
          </a:custGeom>
          <a:ln w="19049">
            <a:solidFill>
              <a:srgbClr val="FFFFFF"/>
            </a:solidFill>
          </a:ln>
        </p:spPr>
        <p:txBody>
          <a:bodyPr wrap="square" lIns="0" tIns="0" rIns="0" bIns="0" rtlCol="0"/>
          <a:lstStyle/>
          <a:p>
            <a:endParaRPr/>
          </a:p>
        </p:txBody>
      </p:sp>
      <p:sp>
        <p:nvSpPr>
          <p:cNvPr id="23" name="object 23"/>
          <p:cNvSpPr/>
          <p:nvPr/>
        </p:nvSpPr>
        <p:spPr>
          <a:xfrm>
            <a:off x="3362325" y="3463931"/>
            <a:ext cx="0" cy="300355"/>
          </a:xfrm>
          <a:custGeom>
            <a:avLst/>
            <a:gdLst/>
            <a:ahLst/>
            <a:cxnLst/>
            <a:rect l="l" t="t" r="r" b="b"/>
            <a:pathLst>
              <a:path h="300354">
                <a:moveTo>
                  <a:pt x="0" y="0"/>
                </a:moveTo>
                <a:lnTo>
                  <a:pt x="0" y="300106"/>
                </a:lnTo>
              </a:path>
            </a:pathLst>
          </a:custGeom>
          <a:ln w="19049">
            <a:solidFill>
              <a:srgbClr val="FFFFFF"/>
            </a:solidFill>
          </a:ln>
        </p:spPr>
        <p:txBody>
          <a:bodyPr wrap="square" lIns="0" tIns="0" rIns="0" bIns="0" rtlCol="0"/>
          <a:lstStyle/>
          <a:p>
            <a:endParaRPr/>
          </a:p>
        </p:txBody>
      </p:sp>
      <p:sp>
        <p:nvSpPr>
          <p:cNvPr id="24" name="object 24"/>
          <p:cNvSpPr/>
          <p:nvPr/>
        </p:nvSpPr>
        <p:spPr>
          <a:xfrm>
            <a:off x="3102233" y="2501889"/>
            <a:ext cx="76200" cy="1115060"/>
          </a:xfrm>
          <a:custGeom>
            <a:avLst/>
            <a:gdLst/>
            <a:ahLst/>
            <a:cxnLst/>
            <a:rect l="l" t="t" r="r" b="b"/>
            <a:pathLst>
              <a:path w="76200" h="1115060">
                <a:moveTo>
                  <a:pt x="0" y="1038118"/>
                </a:moveTo>
                <a:lnTo>
                  <a:pt x="37837" y="1114440"/>
                </a:lnTo>
                <a:lnTo>
                  <a:pt x="69867" y="1050919"/>
                </a:lnTo>
                <a:lnTo>
                  <a:pt x="33265" y="1050919"/>
                </a:lnTo>
                <a:lnTo>
                  <a:pt x="33301" y="1038224"/>
                </a:lnTo>
                <a:lnTo>
                  <a:pt x="0" y="1038118"/>
                </a:lnTo>
                <a:close/>
              </a:path>
              <a:path w="76200" h="1115060">
                <a:moveTo>
                  <a:pt x="33301" y="1038224"/>
                </a:moveTo>
                <a:lnTo>
                  <a:pt x="33265" y="1050919"/>
                </a:lnTo>
                <a:lnTo>
                  <a:pt x="42790" y="1050919"/>
                </a:lnTo>
                <a:lnTo>
                  <a:pt x="42826" y="1038255"/>
                </a:lnTo>
                <a:lnTo>
                  <a:pt x="33301" y="1038224"/>
                </a:lnTo>
                <a:close/>
              </a:path>
              <a:path w="76200" h="1115060">
                <a:moveTo>
                  <a:pt x="42826" y="1038255"/>
                </a:moveTo>
                <a:lnTo>
                  <a:pt x="42790" y="1050919"/>
                </a:lnTo>
                <a:lnTo>
                  <a:pt x="69867" y="1050919"/>
                </a:lnTo>
                <a:lnTo>
                  <a:pt x="76199" y="1038362"/>
                </a:lnTo>
                <a:lnTo>
                  <a:pt x="42826" y="1038255"/>
                </a:lnTo>
                <a:close/>
              </a:path>
              <a:path w="76200" h="1115060">
                <a:moveTo>
                  <a:pt x="45719" y="0"/>
                </a:moveTo>
                <a:lnTo>
                  <a:pt x="36194" y="0"/>
                </a:lnTo>
                <a:lnTo>
                  <a:pt x="33301" y="1038224"/>
                </a:lnTo>
                <a:lnTo>
                  <a:pt x="42826" y="1038255"/>
                </a:lnTo>
                <a:lnTo>
                  <a:pt x="45719" y="0"/>
                </a:lnTo>
                <a:close/>
              </a:path>
            </a:pathLst>
          </a:custGeom>
          <a:solidFill>
            <a:srgbClr val="000000"/>
          </a:solidFill>
        </p:spPr>
        <p:txBody>
          <a:bodyPr wrap="square" lIns="0" tIns="0" rIns="0" bIns="0" rtlCol="0"/>
          <a:lstStyle/>
          <a:p>
            <a:endParaRPr/>
          </a:p>
        </p:txBody>
      </p:sp>
      <p:sp>
        <p:nvSpPr>
          <p:cNvPr id="25" name="object 25"/>
          <p:cNvSpPr/>
          <p:nvPr/>
        </p:nvSpPr>
        <p:spPr>
          <a:xfrm>
            <a:off x="3241679" y="2667001"/>
            <a:ext cx="76200" cy="949325"/>
          </a:xfrm>
          <a:custGeom>
            <a:avLst/>
            <a:gdLst/>
            <a:ahLst/>
            <a:cxnLst/>
            <a:rect l="l" t="t" r="r" b="b"/>
            <a:pathLst>
              <a:path w="76200" h="949325">
                <a:moveTo>
                  <a:pt x="33267" y="873130"/>
                </a:moveTo>
                <a:lnTo>
                  <a:pt x="0" y="873130"/>
                </a:lnTo>
                <a:lnTo>
                  <a:pt x="38099" y="949330"/>
                </a:lnTo>
                <a:lnTo>
                  <a:pt x="69860" y="885809"/>
                </a:lnTo>
                <a:lnTo>
                  <a:pt x="33265" y="885809"/>
                </a:lnTo>
                <a:lnTo>
                  <a:pt x="33267" y="873130"/>
                </a:lnTo>
                <a:close/>
              </a:path>
              <a:path w="76200" h="949325">
                <a:moveTo>
                  <a:pt x="42921" y="0"/>
                </a:moveTo>
                <a:lnTo>
                  <a:pt x="33396" y="0"/>
                </a:lnTo>
                <a:lnTo>
                  <a:pt x="33265" y="885809"/>
                </a:lnTo>
                <a:lnTo>
                  <a:pt x="42790" y="885809"/>
                </a:lnTo>
                <a:lnTo>
                  <a:pt x="42921" y="0"/>
                </a:lnTo>
                <a:close/>
              </a:path>
              <a:path w="76200" h="949325">
                <a:moveTo>
                  <a:pt x="76199" y="873130"/>
                </a:moveTo>
                <a:lnTo>
                  <a:pt x="42792" y="873130"/>
                </a:lnTo>
                <a:lnTo>
                  <a:pt x="42790" y="885809"/>
                </a:lnTo>
                <a:lnTo>
                  <a:pt x="69860" y="885809"/>
                </a:lnTo>
                <a:lnTo>
                  <a:pt x="76199" y="873130"/>
                </a:lnTo>
                <a:close/>
              </a:path>
            </a:pathLst>
          </a:custGeom>
          <a:solidFill>
            <a:srgbClr val="000000"/>
          </a:solidFill>
        </p:spPr>
        <p:txBody>
          <a:bodyPr wrap="square" lIns="0" tIns="0" rIns="0" bIns="0" rtlCol="0"/>
          <a:lstStyle/>
          <a:p>
            <a:endParaRPr/>
          </a:p>
        </p:txBody>
      </p:sp>
      <p:sp>
        <p:nvSpPr>
          <p:cNvPr id="26" name="object 26"/>
          <p:cNvSpPr/>
          <p:nvPr/>
        </p:nvSpPr>
        <p:spPr>
          <a:xfrm>
            <a:off x="3514344" y="2876551"/>
            <a:ext cx="76200" cy="746125"/>
          </a:xfrm>
          <a:custGeom>
            <a:avLst/>
            <a:gdLst/>
            <a:ahLst/>
            <a:cxnLst/>
            <a:rect l="l" t="t" r="r" b="b"/>
            <a:pathLst>
              <a:path w="76200" h="746125">
                <a:moveTo>
                  <a:pt x="33342" y="669935"/>
                </a:moveTo>
                <a:lnTo>
                  <a:pt x="0" y="670041"/>
                </a:lnTo>
                <a:lnTo>
                  <a:pt x="38480" y="746119"/>
                </a:lnTo>
                <a:lnTo>
                  <a:pt x="69858" y="682630"/>
                </a:lnTo>
                <a:lnTo>
                  <a:pt x="33396" y="682630"/>
                </a:lnTo>
                <a:lnTo>
                  <a:pt x="33342" y="669935"/>
                </a:lnTo>
                <a:close/>
              </a:path>
              <a:path w="76200" h="746125">
                <a:moveTo>
                  <a:pt x="42867" y="669904"/>
                </a:moveTo>
                <a:lnTo>
                  <a:pt x="33342" y="669935"/>
                </a:lnTo>
                <a:lnTo>
                  <a:pt x="33396" y="682630"/>
                </a:lnTo>
                <a:lnTo>
                  <a:pt x="42921" y="682630"/>
                </a:lnTo>
                <a:lnTo>
                  <a:pt x="42867" y="669904"/>
                </a:lnTo>
                <a:close/>
              </a:path>
              <a:path w="76200" h="746125">
                <a:moveTo>
                  <a:pt x="76199" y="669797"/>
                </a:moveTo>
                <a:lnTo>
                  <a:pt x="42867" y="669904"/>
                </a:lnTo>
                <a:lnTo>
                  <a:pt x="42921" y="682630"/>
                </a:lnTo>
                <a:lnTo>
                  <a:pt x="69858" y="682630"/>
                </a:lnTo>
                <a:lnTo>
                  <a:pt x="76199" y="669797"/>
                </a:lnTo>
                <a:close/>
              </a:path>
              <a:path w="76200" h="746125">
                <a:moveTo>
                  <a:pt x="40004" y="0"/>
                </a:moveTo>
                <a:lnTo>
                  <a:pt x="30479" y="0"/>
                </a:lnTo>
                <a:lnTo>
                  <a:pt x="33342" y="669935"/>
                </a:lnTo>
                <a:lnTo>
                  <a:pt x="42867" y="669904"/>
                </a:lnTo>
                <a:lnTo>
                  <a:pt x="40004" y="0"/>
                </a:lnTo>
                <a:close/>
              </a:path>
            </a:pathLst>
          </a:custGeom>
          <a:solidFill>
            <a:srgbClr val="000000"/>
          </a:solidFill>
        </p:spPr>
        <p:txBody>
          <a:bodyPr wrap="square" lIns="0" tIns="0" rIns="0" bIns="0" rtlCol="0"/>
          <a:lstStyle/>
          <a:p>
            <a:endParaRPr/>
          </a:p>
        </p:txBody>
      </p:sp>
      <p:sp>
        <p:nvSpPr>
          <p:cNvPr id="27" name="object 27"/>
          <p:cNvSpPr/>
          <p:nvPr/>
        </p:nvSpPr>
        <p:spPr>
          <a:xfrm>
            <a:off x="3660398" y="3054340"/>
            <a:ext cx="76200" cy="568325"/>
          </a:xfrm>
          <a:custGeom>
            <a:avLst/>
            <a:gdLst/>
            <a:ahLst/>
            <a:cxnLst/>
            <a:rect l="l" t="t" r="r" b="b"/>
            <a:pathLst>
              <a:path w="76200" h="568325">
                <a:moveTo>
                  <a:pt x="33323" y="492160"/>
                </a:moveTo>
                <a:lnTo>
                  <a:pt x="0" y="492373"/>
                </a:lnTo>
                <a:lnTo>
                  <a:pt x="38480" y="568330"/>
                </a:lnTo>
                <a:lnTo>
                  <a:pt x="69808" y="504840"/>
                </a:lnTo>
                <a:lnTo>
                  <a:pt x="33396" y="504840"/>
                </a:lnTo>
                <a:lnTo>
                  <a:pt x="33323" y="492160"/>
                </a:lnTo>
                <a:close/>
              </a:path>
              <a:path w="76200" h="568325">
                <a:moveTo>
                  <a:pt x="42848" y="492099"/>
                </a:moveTo>
                <a:lnTo>
                  <a:pt x="33323" y="492160"/>
                </a:lnTo>
                <a:lnTo>
                  <a:pt x="33396" y="504840"/>
                </a:lnTo>
                <a:lnTo>
                  <a:pt x="42921" y="504840"/>
                </a:lnTo>
                <a:lnTo>
                  <a:pt x="42848" y="492099"/>
                </a:lnTo>
                <a:close/>
              </a:path>
              <a:path w="76200" h="568325">
                <a:moveTo>
                  <a:pt x="76199" y="491886"/>
                </a:moveTo>
                <a:lnTo>
                  <a:pt x="42848" y="492099"/>
                </a:lnTo>
                <a:lnTo>
                  <a:pt x="42921" y="504840"/>
                </a:lnTo>
                <a:lnTo>
                  <a:pt x="69808" y="504840"/>
                </a:lnTo>
                <a:lnTo>
                  <a:pt x="76199" y="491886"/>
                </a:lnTo>
                <a:close/>
              </a:path>
              <a:path w="76200" h="568325">
                <a:moveTo>
                  <a:pt x="40004" y="0"/>
                </a:moveTo>
                <a:lnTo>
                  <a:pt x="30479" y="0"/>
                </a:lnTo>
                <a:lnTo>
                  <a:pt x="33323" y="492160"/>
                </a:lnTo>
                <a:lnTo>
                  <a:pt x="42848" y="492099"/>
                </a:lnTo>
                <a:lnTo>
                  <a:pt x="40004" y="0"/>
                </a:lnTo>
                <a:close/>
              </a:path>
            </a:pathLst>
          </a:custGeom>
          <a:solidFill>
            <a:srgbClr val="000000"/>
          </a:solidFill>
        </p:spPr>
        <p:txBody>
          <a:bodyPr wrap="square" lIns="0" tIns="0" rIns="0" bIns="0" rtlCol="0"/>
          <a:lstStyle/>
          <a:p>
            <a:endParaRPr/>
          </a:p>
        </p:txBody>
      </p:sp>
      <p:sp>
        <p:nvSpPr>
          <p:cNvPr id="28" name="object 28"/>
          <p:cNvSpPr/>
          <p:nvPr/>
        </p:nvSpPr>
        <p:spPr>
          <a:xfrm>
            <a:off x="5476891" y="3909954"/>
            <a:ext cx="895349" cy="895349"/>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5554737" y="3294066"/>
            <a:ext cx="782955" cy="757555"/>
          </a:xfrm>
          <a:custGeom>
            <a:avLst/>
            <a:gdLst/>
            <a:ahLst/>
            <a:cxnLst/>
            <a:rect l="l" t="t" r="r" b="b"/>
            <a:pathLst>
              <a:path w="782954" h="757554">
                <a:moveTo>
                  <a:pt x="0" y="757239"/>
                </a:moveTo>
                <a:lnTo>
                  <a:pt x="782634" y="757239"/>
                </a:lnTo>
                <a:lnTo>
                  <a:pt x="782634" y="0"/>
                </a:lnTo>
                <a:lnTo>
                  <a:pt x="0" y="0"/>
                </a:lnTo>
                <a:lnTo>
                  <a:pt x="0" y="757239"/>
                </a:lnTo>
                <a:close/>
              </a:path>
            </a:pathLst>
          </a:custGeom>
          <a:solidFill>
            <a:srgbClr val="FFFFFF"/>
          </a:solidFill>
        </p:spPr>
        <p:txBody>
          <a:bodyPr wrap="square" lIns="0" tIns="0" rIns="0" bIns="0" rtlCol="0"/>
          <a:lstStyle/>
          <a:p>
            <a:endParaRPr/>
          </a:p>
        </p:txBody>
      </p:sp>
      <p:sp>
        <p:nvSpPr>
          <p:cNvPr id="30" name="object 30"/>
          <p:cNvSpPr txBox="1"/>
          <p:nvPr/>
        </p:nvSpPr>
        <p:spPr>
          <a:xfrm>
            <a:off x="2309364" y="1157467"/>
            <a:ext cx="7051040" cy="666849"/>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sent</a:t>
            </a:r>
            <a:r>
              <a:rPr sz="2000" spc="100" dirty="0">
                <a:latin typeface="Times New Roman"/>
                <a:cs typeface="Times New Roman"/>
              </a:rPr>
              <a:t> </a:t>
            </a:r>
            <a:r>
              <a:rPr sz="2000" spc="-15" dirty="0">
                <a:latin typeface="Comic Sans MS"/>
                <a:cs typeface="Comic Sans MS"/>
              </a:rPr>
              <a:t>fro</a:t>
            </a:r>
            <a:r>
              <a:rPr sz="2000" spc="-20" dirty="0">
                <a:latin typeface="Comic Sans MS"/>
                <a:cs typeface="Comic Sans MS"/>
              </a:rPr>
              <a:t>m</a:t>
            </a:r>
            <a:r>
              <a:rPr sz="2000" spc="100" dirty="0">
                <a:latin typeface="Times New Roman"/>
                <a:cs typeface="Times New Roman"/>
              </a:rPr>
              <a:t> </a:t>
            </a:r>
            <a:r>
              <a:rPr sz="2000" spc="-15" dirty="0">
                <a:latin typeface="Comic Sans MS"/>
                <a:cs typeface="Comic Sans MS"/>
              </a:rPr>
              <a:t>A</a:t>
            </a:r>
            <a:r>
              <a:rPr sz="2000" spc="9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15" dirty="0">
                <a:latin typeface="Comic Sans MS"/>
                <a:cs typeface="Comic Sans MS"/>
              </a:rPr>
              <a:t>R</a:t>
            </a:r>
            <a:endParaRPr sz="2000">
              <a:latin typeface="Comic Sans MS"/>
              <a:cs typeface="Comic Sans MS"/>
            </a:endParaRPr>
          </a:p>
          <a:p>
            <a:pPr marL="358140" indent="-342900">
              <a:spcBef>
                <a:spcPts val="400"/>
              </a:spcBef>
              <a:buClr>
                <a:srgbClr val="000098"/>
              </a:buClr>
              <a:buSzPct val="75000"/>
              <a:buFont typeface="Wingdings"/>
              <a:buChar char=""/>
              <a:tabLst>
                <a:tab pos="358775" algn="l"/>
              </a:tabLst>
            </a:pP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received</a:t>
            </a:r>
            <a:r>
              <a:rPr sz="2000" spc="130" dirty="0">
                <a:latin typeface="Times New Roman"/>
                <a:cs typeface="Times New Roman"/>
              </a:rPr>
              <a:t> </a:t>
            </a:r>
            <a:r>
              <a:rPr sz="2000" spc="-10" dirty="0">
                <a:latin typeface="Comic Sans MS"/>
                <a:cs typeface="Comic Sans MS"/>
              </a:rPr>
              <a:t>at</a:t>
            </a:r>
            <a:r>
              <a:rPr sz="2000" spc="95" dirty="0">
                <a:latin typeface="Times New Roman"/>
                <a:cs typeface="Times New Roman"/>
              </a:rPr>
              <a:t> </a:t>
            </a:r>
            <a:r>
              <a:rPr sz="2000" spc="-20" dirty="0">
                <a:latin typeface="Comic Sans MS"/>
                <a:cs typeface="Comic Sans MS"/>
              </a:rPr>
              <a:t>R</a:t>
            </a:r>
            <a:r>
              <a:rPr sz="2000" spc="-10" dirty="0">
                <a:latin typeface="Comic Sans MS"/>
                <a:cs typeface="Comic Sans MS"/>
              </a:rPr>
              <a:t>,</a:t>
            </a:r>
            <a:r>
              <a:rPr sz="2000" spc="100" dirty="0">
                <a:latin typeface="Times New Roman"/>
                <a:cs typeface="Times New Roman"/>
              </a:rPr>
              <a:t> </a:t>
            </a:r>
            <a:r>
              <a:rPr sz="2000" spc="-20" dirty="0">
                <a:latin typeface="Comic Sans MS"/>
                <a:cs typeface="Comic Sans MS"/>
              </a:rPr>
              <a:t>datagram</a:t>
            </a:r>
            <a:r>
              <a:rPr sz="2000" spc="120" dirty="0">
                <a:latin typeface="Times New Roman"/>
                <a:cs typeface="Times New Roman"/>
              </a:rPr>
              <a:t> </a:t>
            </a:r>
            <a:r>
              <a:rPr sz="2000" spc="-20" dirty="0">
                <a:latin typeface="Comic Sans MS"/>
                <a:cs typeface="Comic Sans MS"/>
              </a:rPr>
              <a:t>removed</a:t>
            </a:r>
            <a:r>
              <a:rPr sz="2000" spc="-10" dirty="0">
                <a:latin typeface="Comic Sans MS"/>
                <a:cs typeface="Comic Sans MS"/>
              </a:rPr>
              <a:t>,</a:t>
            </a:r>
            <a:r>
              <a:rPr sz="2000" spc="120" dirty="0">
                <a:latin typeface="Times New Roman"/>
                <a:cs typeface="Times New Roman"/>
              </a:rPr>
              <a:t> </a:t>
            </a:r>
            <a:r>
              <a:rPr sz="2000" spc="-15" dirty="0">
                <a:latin typeface="Comic Sans MS"/>
                <a:cs typeface="Comic Sans MS"/>
              </a:rPr>
              <a:t>pass</a:t>
            </a:r>
            <a:r>
              <a:rPr sz="2000" spc="-25" dirty="0">
                <a:latin typeface="Comic Sans MS"/>
                <a:cs typeface="Comic Sans MS"/>
              </a:rPr>
              <a:t>e</a:t>
            </a:r>
            <a:r>
              <a:rPr sz="2000" spc="-15" dirty="0">
                <a:latin typeface="Comic Sans MS"/>
                <a:cs typeface="Comic Sans MS"/>
              </a:rPr>
              <a:t>d</a:t>
            </a:r>
            <a:r>
              <a:rPr sz="2000" spc="120" dirty="0">
                <a:latin typeface="Times New Roman"/>
                <a:cs typeface="Times New Roman"/>
              </a:rPr>
              <a:t> </a:t>
            </a:r>
            <a:r>
              <a:rPr sz="2000" spc="-15" dirty="0">
                <a:latin typeface="Comic Sans MS"/>
                <a:cs typeface="Comic Sans MS"/>
              </a:rPr>
              <a:t>up</a:t>
            </a:r>
            <a:r>
              <a:rPr sz="2000" spc="100"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20" dirty="0">
                <a:latin typeface="Comic Sans MS"/>
                <a:cs typeface="Comic Sans MS"/>
              </a:rPr>
              <a:t>IP</a:t>
            </a:r>
            <a:endParaRPr sz="2000">
              <a:latin typeface="Comic Sans MS"/>
              <a:cs typeface="Comic Sans MS"/>
            </a:endParaRPr>
          </a:p>
        </p:txBody>
      </p:sp>
      <p:sp>
        <p:nvSpPr>
          <p:cNvPr id="31" name="object 31"/>
          <p:cNvSpPr txBox="1"/>
          <p:nvPr/>
        </p:nvSpPr>
        <p:spPr>
          <a:xfrm>
            <a:off x="3080768" y="2302204"/>
            <a:ext cx="2268855" cy="777136"/>
          </a:xfrm>
          <a:prstGeom prst="rect">
            <a:avLst/>
          </a:prstGeom>
        </p:spPr>
        <p:txBody>
          <a:bodyPr vert="horz" wrap="square" lIns="0" tIns="0" rIns="0" bIns="0" rtlCol="0">
            <a:spAutoFit/>
          </a:bodyPr>
          <a:lstStyle/>
          <a:p>
            <a:pPr marL="140970" marR="12065" indent="-128905"/>
            <a:r>
              <a:rPr sz="1200" dirty="0">
                <a:latin typeface="Arial"/>
                <a:cs typeface="Arial"/>
              </a:rPr>
              <a:t>MAC</a:t>
            </a:r>
            <a:r>
              <a:rPr sz="1200" spc="30" dirty="0">
                <a:latin typeface="Times New Roman"/>
                <a:cs typeface="Times New Roman"/>
              </a:rPr>
              <a:t> </a:t>
            </a:r>
            <a:r>
              <a:rPr sz="1200" spc="-5" dirty="0">
                <a:latin typeface="Arial"/>
                <a:cs typeface="Arial"/>
              </a:rPr>
              <a:t>src:</a:t>
            </a:r>
            <a:r>
              <a:rPr sz="1200" spc="35" dirty="0">
                <a:latin typeface="Times New Roman"/>
                <a:cs typeface="Times New Roman"/>
              </a:rPr>
              <a:t> </a:t>
            </a:r>
            <a:r>
              <a:rPr sz="1200" spc="-5" dirty="0">
                <a:latin typeface="Arial"/>
                <a:cs typeface="Arial"/>
              </a:rPr>
              <a:t>7</a:t>
            </a:r>
            <a:r>
              <a:rPr sz="1200" dirty="0">
                <a:latin typeface="Arial"/>
                <a:cs typeface="Arial"/>
              </a:rPr>
              <a:t>4-</a:t>
            </a:r>
            <a:r>
              <a:rPr sz="1200" spc="-5" dirty="0">
                <a:latin typeface="Arial"/>
                <a:cs typeface="Arial"/>
              </a:rPr>
              <a:t>2</a:t>
            </a:r>
            <a:r>
              <a:rPr sz="1200" dirty="0">
                <a:latin typeface="Arial"/>
                <a:cs typeface="Arial"/>
              </a:rPr>
              <a:t>9-</a:t>
            </a:r>
            <a:r>
              <a:rPr sz="1200" spc="-5" dirty="0">
                <a:latin typeface="Arial"/>
                <a:cs typeface="Arial"/>
              </a:rPr>
              <a:t>9</a:t>
            </a:r>
            <a:r>
              <a:rPr sz="1200" spc="-10" dirty="0">
                <a:latin typeface="Arial"/>
                <a:cs typeface="Arial"/>
              </a:rPr>
              <a:t>C</a:t>
            </a:r>
            <a:r>
              <a:rPr sz="1200" dirty="0">
                <a:latin typeface="Arial"/>
                <a:cs typeface="Arial"/>
              </a:rPr>
              <a:t>-</a:t>
            </a:r>
            <a:r>
              <a:rPr sz="1200" spc="-5" dirty="0">
                <a:latin typeface="Arial"/>
                <a:cs typeface="Arial"/>
              </a:rPr>
              <a:t>E8-</a:t>
            </a:r>
            <a:r>
              <a:rPr sz="1200" spc="-15" dirty="0">
                <a:latin typeface="Arial"/>
                <a:cs typeface="Arial"/>
              </a:rPr>
              <a:t>FF</a:t>
            </a:r>
            <a:r>
              <a:rPr sz="1200" dirty="0">
                <a:latin typeface="Arial"/>
                <a:cs typeface="Arial"/>
              </a:rPr>
              <a:t>-</a:t>
            </a:r>
            <a:r>
              <a:rPr sz="1200" spc="-5" dirty="0">
                <a:latin typeface="Arial"/>
                <a:cs typeface="Arial"/>
              </a:rPr>
              <a:t>55</a:t>
            </a:r>
            <a:r>
              <a:rPr sz="1200" spc="-5" dirty="0">
                <a:latin typeface="Times New Roman"/>
                <a:cs typeface="Times New Roman"/>
              </a:rPr>
              <a:t> </a:t>
            </a:r>
            <a:r>
              <a:rPr sz="1200" dirty="0">
                <a:latin typeface="Arial"/>
                <a:cs typeface="Arial"/>
              </a:rPr>
              <a:t>MAC</a:t>
            </a:r>
            <a:r>
              <a:rPr sz="1200" spc="30" dirty="0">
                <a:latin typeface="Times New Roman"/>
                <a:cs typeface="Times New Roman"/>
              </a:rPr>
              <a:t> </a:t>
            </a:r>
            <a:r>
              <a:rPr sz="1200" spc="-15" dirty="0">
                <a:latin typeface="Arial"/>
                <a:cs typeface="Arial"/>
              </a:rPr>
              <a:t>dest</a:t>
            </a:r>
            <a:r>
              <a:rPr sz="1200" spc="-5" dirty="0">
                <a:latin typeface="Arial"/>
                <a:cs typeface="Arial"/>
              </a:rPr>
              <a:t>:</a:t>
            </a:r>
            <a:r>
              <a:rPr sz="1200" spc="35" dirty="0">
                <a:latin typeface="Times New Roman"/>
                <a:cs typeface="Times New Roman"/>
              </a:rPr>
              <a:t> </a:t>
            </a:r>
            <a:r>
              <a:rPr sz="1200" dirty="0">
                <a:latin typeface="Arial"/>
                <a:cs typeface="Arial"/>
              </a:rPr>
              <a:t>E</a:t>
            </a:r>
            <a:r>
              <a:rPr sz="1200" spc="-5" dirty="0">
                <a:latin typeface="Arial"/>
                <a:cs typeface="Arial"/>
              </a:rPr>
              <a:t>6</a:t>
            </a:r>
            <a:r>
              <a:rPr sz="1200" dirty="0">
                <a:latin typeface="Arial"/>
                <a:cs typeface="Arial"/>
              </a:rPr>
              <a:t>-</a:t>
            </a:r>
            <a:r>
              <a:rPr sz="1200" spc="-5" dirty="0">
                <a:latin typeface="Arial"/>
                <a:cs typeface="Arial"/>
              </a:rPr>
              <a:t>E9</a:t>
            </a:r>
            <a:r>
              <a:rPr sz="1200" dirty="0">
                <a:latin typeface="Arial"/>
                <a:cs typeface="Arial"/>
              </a:rPr>
              <a:t>-</a:t>
            </a:r>
            <a:r>
              <a:rPr sz="1200" spc="-5" dirty="0">
                <a:latin typeface="Arial"/>
                <a:cs typeface="Arial"/>
              </a:rPr>
              <a:t>00</a:t>
            </a:r>
            <a:r>
              <a:rPr sz="1200" dirty="0">
                <a:latin typeface="Arial"/>
                <a:cs typeface="Arial"/>
              </a:rPr>
              <a:t>-</a:t>
            </a:r>
            <a:r>
              <a:rPr sz="1200" spc="-5" dirty="0">
                <a:latin typeface="Arial"/>
                <a:cs typeface="Arial"/>
              </a:rPr>
              <a:t>17-</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a:p>
            <a:pPr marL="428625">
              <a:spcBef>
                <a:spcPts val="254"/>
              </a:spcBef>
            </a:pPr>
            <a:r>
              <a:rPr sz="1200" spc="-10" dirty="0">
                <a:latin typeface="Arial"/>
                <a:cs typeface="Arial"/>
              </a:rPr>
              <a:t>IP</a:t>
            </a:r>
            <a:r>
              <a:rPr sz="1200" spc="15" dirty="0">
                <a:latin typeface="Times New Roman"/>
                <a:cs typeface="Times New Roman"/>
              </a:rPr>
              <a:t> </a:t>
            </a:r>
            <a:r>
              <a:rPr sz="1200" spc="-5" dirty="0">
                <a:latin typeface="Arial"/>
                <a:cs typeface="Arial"/>
              </a:rPr>
              <a:t>src:</a:t>
            </a:r>
            <a:r>
              <a:rPr sz="1200" spc="35" dirty="0">
                <a:latin typeface="Times New Roman"/>
                <a:cs typeface="Times New Roman"/>
              </a:rPr>
              <a:t> </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100" dirty="0">
                <a:latin typeface="Arial"/>
                <a:cs typeface="Arial"/>
              </a:rPr>
              <a:t>1</a:t>
            </a:r>
            <a:r>
              <a:rPr sz="1200" dirty="0">
                <a:latin typeface="Arial"/>
                <a:cs typeface="Arial"/>
              </a:rPr>
              <a:t>1</a:t>
            </a:r>
            <a:endParaRPr sz="1200">
              <a:latin typeface="Arial"/>
              <a:cs typeface="Arial"/>
            </a:endParaRPr>
          </a:p>
          <a:p>
            <a:pPr marL="557530"/>
            <a:r>
              <a:rPr sz="1200" spc="-10" dirty="0">
                <a:latin typeface="Arial"/>
                <a:cs typeface="Arial"/>
              </a:rPr>
              <a:t>IP</a:t>
            </a:r>
            <a:r>
              <a:rPr sz="1200" spc="15" dirty="0">
                <a:latin typeface="Times New Roman"/>
                <a:cs typeface="Times New Roman"/>
              </a:rPr>
              <a:t> </a:t>
            </a:r>
            <a:r>
              <a:rPr sz="1200" spc="-15" dirty="0">
                <a:latin typeface="Arial"/>
                <a:cs typeface="Arial"/>
              </a:rPr>
              <a:t>dest</a:t>
            </a:r>
            <a:r>
              <a:rPr sz="1200" spc="-5" dirty="0">
                <a:latin typeface="Arial"/>
                <a:cs typeface="Arial"/>
              </a:rPr>
              <a:t>:</a:t>
            </a:r>
            <a:r>
              <a:rPr sz="1200" spc="35" dirty="0">
                <a:latin typeface="Times New Roman"/>
                <a:cs typeface="Times New Roman"/>
              </a:rPr>
              <a:t> </a:t>
            </a:r>
            <a:r>
              <a:rPr sz="1200" spc="-5" dirty="0">
                <a:latin typeface="Arial"/>
                <a:cs typeface="Arial"/>
              </a:rPr>
              <a:t>222</a:t>
            </a:r>
            <a:r>
              <a:rPr sz="1200" dirty="0">
                <a:latin typeface="Arial"/>
                <a:cs typeface="Arial"/>
              </a:rPr>
              <a:t>.22</a:t>
            </a:r>
            <a:r>
              <a:rPr sz="1200" spc="-10" dirty="0">
                <a:latin typeface="Arial"/>
                <a:cs typeface="Arial"/>
              </a:rPr>
              <a:t>2</a:t>
            </a:r>
            <a:r>
              <a:rPr sz="1200" dirty="0">
                <a:latin typeface="Arial"/>
                <a:cs typeface="Arial"/>
              </a:rPr>
              <a:t>.2</a:t>
            </a:r>
            <a:r>
              <a:rPr sz="1200" spc="-10" dirty="0">
                <a:latin typeface="Arial"/>
                <a:cs typeface="Arial"/>
              </a:rPr>
              <a:t>2</a:t>
            </a:r>
            <a:r>
              <a:rPr sz="1200" spc="-5" dirty="0">
                <a:latin typeface="Arial"/>
                <a:cs typeface="Arial"/>
              </a:rPr>
              <a:t>2.2</a:t>
            </a:r>
            <a:r>
              <a:rPr sz="1200" spc="-10" dirty="0">
                <a:latin typeface="Arial"/>
                <a:cs typeface="Arial"/>
              </a:rPr>
              <a:t>2</a:t>
            </a:r>
            <a:r>
              <a:rPr sz="1200" dirty="0">
                <a:latin typeface="Arial"/>
                <a:cs typeface="Arial"/>
              </a:rPr>
              <a:t>2</a:t>
            </a:r>
            <a:endParaRPr sz="1200">
              <a:latin typeface="Arial"/>
              <a:cs typeface="Arial"/>
            </a:endParaRPr>
          </a:p>
        </p:txBody>
      </p:sp>
      <p:sp>
        <p:nvSpPr>
          <p:cNvPr id="33" name="object 33"/>
          <p:cNvSpPr/>
          <p:nvPr/>
        </p:nvSpPr>
        <p:spPr>
          <a:xfrm>
            <a:off x="6564318" y="4167841"/>
            <a:ext cx="3299833" cy="1688558"/>
          </a:xfrm>
          <a:prstGeom prst="rect">
            <a:avLst/>
          </a:prstGeom>
          <a:blipFill>
            <a:blip r:embed="rId6" cstate="print"/>
            <a:stretch>
              <a:fillRect/>
            </a:stretch>
          </a:blipFill>
        </p:spPr>
        <p:txBody>
          <a:bodyPr wrap="square" lIns="0" tIns="0" rIns="0" bIns="0" rtlCol="0"/>
          <a:lstStyle/>
          <a:p>
            <a:endParaRPr/>
          </a:p>
        </p:txBody>
      </p:sp>
      <p:sp>
        <p:nvSpPr>
          <p:cNvPr id="34" name="object 34"/>
          <p:cNvSpPr txBox="1"/>
          <p:nvPr/>
        </p:nvSpPr>
        <p:spPr>
          <a:xfrm>
            <a:off x="8975605" y="4902912"/>
            <a:ext cx="1402715" cy="369332"/>
          </a:xfrm>
          <a:prstGeom prst="rect">
            <a:avLst/>
          </a:prstGeom>
        </p:spPr>
        <p:txBody>
          <a:bodyPr vert="horz" wrap="square" lIns="0" tIns="0" rIns="0" bIns="0" rtlCol="0">
            <a:spAutoFit/>
          </a:bodyPr>
          <a:lstStyle/>
          <a:p>
            <a:pPr marL="13970"/>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2</a:t>
            </a:r>
            <a:endParaRPr sz="1200">
              <a:latin typeface="Arial"/>
              <a:cs typeface="Arial"/>
            </a:endParaRPr>
          </a:p>
          <a:p>
            <a:pPr marL="12700">
              <a:spcBef>
                <a:spcPts val="35"/>
              </a:spcBef>
            </a:pPr>
            <a:r>
              <a:rPr sz="1200" spc="-5" dirty="0">
                <a:latin typeface="Arial"/>
                <a:cs typeface="Arial"/>
              </a:rPr>
              <a:t>49</a:t>
            </a:r>
            <a:r>
              <a:rPr sz="1200" dirty="0">
                <a:latin typeface="Arial"/>
                <a:cs typeface="Arial"/>
              </a:rPr>
              <a:t>-</a:t>
            </a:r>
            <a:r>
              <a:rPr sz="1200" spc="-5" dirty="0">
                <a:latin typeface="Arial"/>
                <a:cs typeface="Arial"/>
              </a:rPr>
              <a:t>BD</a:t>
            </a:r>
            <a:r>
              <a:rPr sz="1200" dirty="0">
                <a:latin typeface="Arial"/>
                <a:cs typeface="Arial"/>
              </a:rPr>
              <a:t>-</a:t>
            </a:r>
            <a:r>
              <a:rPr sz="1200" spc="-5" dirty="0">
                <a:latin typeface="Arial"/>
                <a:cs typeface="Arial"/>
              </a:rPr>
              <a:t>D2</a:t>
            </a:r>
            <a:r>
              <a:rPr sz="1200" dirty="0">
                <a:latin typeface="Arial"/>
                <a:cs typeface="Arial"/>
              </a:rPr>
              <a:t>-</a:t>
            </a:r>
            <a:r>
              <a:rPr sz="1200" spc="-5" dirty="0">
                <a:latin typeface="Arial"/>
                <a:cs typeface="Arial"/>
              </a:rPr>
              <a:t>C</a:t>
            </a:r>
            <a:r>
              <a:rPr sz="1200" spc="-10" dirty="0">
                <a:latin typeface="Arial"/>
                <a:cs typeface="Arial"/>
              </a:rPr>
              <a:t>7</a:t>
            </a:r>
            <a:r>
              <a:rPr sz="1200" dirty="0">
                <a:latin typeface="Arial"/>
                <a:cs typeface="Arial"/>
              </a:rPr>
              <a:t>-</a:t>
            </a:r>
            <a:r>
              <a:rPr sz="1200" spc="-10" dirty="0">
                <a:latin typeface="Arial"/>
                <a:cs typeface="Arial"/>
              </a:rPr>
              <a:t>5</a:t>
            </a:r>
            <a:r>
              <a:rPr sz="1200" spc="-5" dirty="0">
                <a:latin typeface="Arial"/>
                <a:cs typeface="Arial"/>
              </a:rPr>
              <a:t>6-2A</a:t>
            </a:r>
            <a:endParaRPr sz="1200">
              <a:latin typeface="Arial"/>
              <a:cs typeface="Arial"/>
            </a:endParaRPr>
          </a:p>
        </p:txBody>
      </p:sp>
      <p:sp>
        <p:nvSpPr>
          <p:cNvPr id="39" name="Title 38"/>
          <p:cNvSpPr>
            <a:spLocks noGrp="1"/>
          </p:cNvSpPr>
          <p:nvPr>
            <p:ph type="title"/>
          </p:nvPr>
        </p:nvSpPr>
        <p:spPr/>
        <p:txBody>
          <a:bodyPr/>
          <a:lstStyle/>
          <a:p>
            <a:r>
              <a:rPr lang="en-US"/>
              <a:t>Addressing: routing to another LAN</a:t>
            </a:r>
          </a:p>
        </p:txBody>
      </p:sp>
      <p:sp>
        <p:nvSpPr>
          <p:cNvPr id="35" name="object 35"/>
          <p:cNvSpPr txBox="1"/>
          <p:nvPr/>
        </p:nvSpPr>
        <p:spPr>
          <a:xfrm>
            <a:off x="8677154" y="5869641"/>
            <a:ext cx="1347470" cy="359073"/>
          </a:xfrm>
          <a:prstGeom prst="rect">
            <a:avLst/>
          </a:prstGeom>
        </p:spPr>
        <p:txBody>
          <a:bodyPr vert="horz" wrap="square" lIns="0" tIns="0" rIns="0" bIns="0" rtlCol="0">
            <a:spAutoFit/>
          </a:bodyPr>
          <a:lstStyle/>
          <a:p>
            <a:pPr marL="12700">
              <a:lnSpc>
                <a:spcPts val="141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1</a:t>
            </a:r>
            <a:endParaRPr sz="1200">
              <a:latin typeface="Arial"/>
              <a:cs typeface="Arial"/>
            </a:endParaRPr>
          </a:p>
          <a:p>
            <a:pPr marL="15240">
              <a:lnSpc>
                <a:spcPts val="1410"/>
              </a:lnSpc>
            </a:pPr>
            <a:r>
              <a:rPr sz="1200" spc="-5" dirty="0">
                <a:latin typeface="Arial"/>
                <a:cs typeface="Arial"/>
              </a:rPr>
              <a:t>8</a:t>
            </a:r>
            <a:r>
              <a:rPr sz="1200" dirty="0">
                <a:latin typeface="Arial"/>
                <a:cs typeface="Arial"/>
              </a:rPr>
              <a:t>8-</a:t>
            </a:r>
            <a:r>
              <a:rPr sz="1200" spc="-5" dirty="0">
                <a:latin typeface="Arial"/>
                <a:cs typeface="Arial"/>
              </a:rPr>
              <a:t>B2</a:t>
            </a:r>
            <a:r>
              <a:rPr sz="1200" dirty="0">
                <a:latin typeface="Arial"/>
                <a:cs typeface="Arial"/>
              </a:rPr>
              <a:t>-</a:t>
            </a:r>
            <a:r>
              <a:rPr sz="1200" spc="-15" dirty="0">
                <a:latin typeface="Arial"/>
                <a:cs typeface="Arial"/>
              </a:rPr>
              <a:t>2F</a:t>
            </a:r>
            <a:r>
              <a:rPr sz="1200" dirty="0">
                <a:latin typeface="Arial"/>
                <a:cs typeface="Arial"/>
              </a:rPr>
              <a:t>-</a:t>
            </a:r>
            <a:r>
              <a:rPr sz="1200" spc="-5" dirty="0">
                <a:latin typeface="Arial"/>
                <a:cs typeface="Arial"/>
              </a:rPr>
              <a:t>54-1A</a:t>
            </a:r>
            <a:r>
              <a:rPr sz="1200" dirty="0">
                <a:latin typeface="Arial"/>
                <a:cs typeface="Arial"/>
              </a:rPr>
              <a:t>-</a:t>
            </a:r>
            <a:r>
              <a:rPr sz="1200" spc="-20" dirty="0">
                <a:latin typeface="Arial"/>
                <a:cs typeface="Arial"/>
              </a:rPr>
              <a:t>0F</a:t>
            </a:r>
            <a:endParaRPr sz="1200">
              <a:latin typeface="Arial"/>
              <a:cs typeface="Arial"/>
            </a:endParaRPr>
          </a:p>
        </p:txBody>
      </p:sp>
      <p:sp>
        <p:nvSpPr>
          <p:cNvPr id="36" name="object 36"/>
          <p:cNvSpPr txBox="1"/>
          <p:nvPr/>
        </p:nvSpPr>
        <p:spPr>
          <a:xfrm>
            <a:off x="9910833" y="4155442"/>
            <a:ext cx="217804"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B</a:t>
            </a:r>
            <a:endParaRPr sz="2400">
              <a:latin typeface="Comic Sans MS"/>
              <a:cs typeface="Comic Sans MS"/>
            </a:endParaRPr>
          </a:p>
        </p:txBody>
      </p:sp>
      <p:graphicFrame>
        <p:nvGraphicFramePr>
          <p:cNvPr id="11" name="object 11"/>
          <p:cNvGraphicFramePr>
            <a:graphicFrameLocks noGrp="1"/>
          </p:cNvGraphicFramePr>
          <p:nvPr/>
        </p:nvGraphicFramePr>
        <p:xfrm>
          <a:off x="2065341" y="2711517"/>
          <a:ext cx="782634" cy="1254118"/>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249180">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0"/>
                  </a:ext>
                </a:extLst>
              </a:tr>
              <a:tr h="252465">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1"/>
                  </a:ext>
                </a:extLst>
              </a:tr>
              <a:tr h="252343">
                <a:tc>
                  <a:txBody>
                    <a:bodyPr/>
                    <a:lstStyle/>
                    <a:p>
                      <a:pPr marR="22225" algn="ctr">
                        <a:lnSpc>
                          <a:spcPct val="100000"/>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r h="252465">
                <a:tc>
                  <a:txBody>
                    <a:bodyPr/>
                    <a:lstStyle/>
                    <a:p>
                      <a:pPr marL="218440">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3"/>
                  </a:ext>
                </a:extLst>
              </a:tr>
              <a:tr h="247665">
                <a:tc>
                  <a:txBody>
                    <a:bodyPr/>
                    <a:lstStyle/>
                    <a:p>
                      <a:pPr marL="195580">
                        <a:lnSpc>
                          <a:spcPct val="100000"/>
                        </a:lnSpc>
                      </a:pPr>
                      <a:r>
                        <a:rPr sz="1600" dirty="0">
                          <a:latin typeface="Arial"/>
                          <a:cs typeface="Arial"/>
                        </a:rPr>
                        <a:t>Phy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32" name="object 32"/>
          <p:cNvGraphicFramePr>
            <a:graphicFrameLocks noGrp="1"/>
          </p:cNvGraphicFramePr>
          <p:nvPr/>
        </p:nvGraphicFramePr>
        <p:xfrm>
          <a:off x="5549973" y="3289303"/>
          <a:ext cx="782634" cy="757237"/>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257220">
                <a:tc>
                  <a:txBody>
                    <a:bodyPr/>
                    <a:lstStyle/>
                    <a:p>
                      <a:pPr marR="22225" algn="ctr">
                        <a:lnSpc>
                          <a:spcPct val="100000"/>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0"/>
                  </a:ext>
                </a:extLst>
              </a:tr>
              <a:tr h="252374">
                <a:tc>
                  <a:txBody>
                    <a:bodyPr/>
                    <a:lstStyle/>
                    <a:p>
                      <a:pPr marL="219075">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1"/>
                  </a:ext>
                </a:extLst>
              </a:tr>
              <a:tr h="247643">
                <a:tc>
                  <a:txBody>
                    <a:bodyPr/>
                    <a:lstStyle/>
                    <a:p>
                      <a:pPr marL="196850">
                        <a:lnSpc>
                          <a:spcPct val="100000"/>
                        </a:lnSpc>
                      </a:pPr>
                      <a:r>
                        <a:rPr sz="1600" dirty="0">
                          <a:latin typeface="Arial"/>
                          <a:cs typeface="Arial"/>
                        </a:rPr>
                        <a:t>P</a:t>
                      </a:r>
                      <a:r>
                        <a:rPr sz="1600" spc="-10" dirty="0">
                          <a:latin typeface="Arial"/>
                          <a:cs typeface="Arial"/>
                        </a:rPr>
                        <a:t>h</a:t>
                      </a:r>
                      <a:r>
                        <a:rPr sz="1600" dirty="0">
                          <a:latin typeface="Arial"/>
                          <a:cs typeface="Arial"/>
                        </a:rPr>
                        <a:t>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38" name="Date Placeholder 37"/>
          <p:cNvSpPr>
            <a:spLocks noGrp="1"/>
          </p:cNvSpPr>
          <p:nvPr>
            <p:ph type="dt" sz="half" idx="10"/>
          </p:nvPr>
        </p:nvSpPr>
        <p:spPr/>
        <p:txBody>
          <a:bodyPr/>
          <a:lstStyle/>
          <a:p>
            <a:pPr>
              <a:defRPr/>
            </a:pPr>
            <a:fld id="{CB51CFAC-8024-47B7-8B6A-2ED4C2462DB3}" type="datetime1">
              <a:rPr lang="en-US" smtClean="0"/>
              <a:t>8/1/2022</a:t>
            </a:fld>
            <a:endParaRPr lang="en-US"/>
          </a:p>
        </p:txBody>
      </p:sp>
      <p:sp>
        <p:nvSpPr>
          <p:cNvPr id="40" name="Slide Number Placeholder 39"/>
          <p:cNvSpPr>
            <a:spLocks noGrp="1"/>
          </p:cNvSpPr>
          <p:nvPr>
            <p:ph type="sldNum" sz="quarter" idx="12"/>
          </p:nvPr>
        </p:nvSpPr>
        <p:spPr/>
        <p:txBody>
          <a:bodyPr/>
          <a:lstStyle/>
          <a:p>
            <a:pPr>
              <a:defRPr/>
            </a:pPr>
            <a:fld id="{E4C85445-B2EB-477F-BE91-EE4EE8348091}" type="slidenum">
              <a:rPr lang="en-US" smtClean="0"/>
              <a:pPr>
                <a:defRPr/>
              </a:pPr>
              <a:t>53</a:t>
            </a:fld>
            <a:endParaRPr lang="en-US"/>
          </a:p>
        </p:txBody>
      </p:sp>
    </p:spTree>
    <p:extLst>
      <p:ext uri="{BB962C8B-B14F-4D97-AF65-F5344CB8AC3E}">
        <p14:creationId xmlns:p14="http://schemas.microsoft.com/office/powerpoint/2010/main" val="3704449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34307" y="3144896"/>
            <a:ext cx="314309" cy="79210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827271" y="4463544"/>
            <a:ext cx="217170"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R</a:t>
            </a:r>
            <a:endParaRPr sz="2400">
              <a:latin typeface="Comic Sans MS"/>
              <a:cs typeface="Comic Sans MS"/>
            </a:endParaRPr>
          </a:p>
        </p:txBody>
      </p:sp>
      <p:sp>
        <p:nvSpPr>
          <p:cNvPr id="5" name="object 5"/>
          <p:cNvSpPr/>
          <p:nvPr/>
        </p:nvSpPr>
        <p:spPr>
          <a:xfrm>
            <a:off x="2600326" y="4167841"/>
            <a:ext cx="7263825" cy="170749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471672" y="5263339"/>
            <a:ext cx="1386205" cy="359073"/>
          </a:xfrm>
          <a:prstGeom prst="rect">
            <a:avLst/>
          </a:prstGeom>
        </p:spPr>
        <p:txBody>
          <a:bodyPr vert="horz" wrap="square" lIns="0" tIns="0" rIns="0" bIns="0" rtlCol="0">
            <a:spAutoFit/>
          </a:bodyPr>
          <a:lstStyle/>
          <a:p>
            <a:pPr marL="75565" algn="ctr">
              <a:lnSpc>
                <a:spcPts val="140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0</a:t>
            </a:r>
            <a:endParaRPr sz="1200">
              <a:latin typeface="Arial"/>
              <a:cs typeface="Arial"/>
            </a:endParaRPr>
          </a:p>
          <a:p>
            <a:pPr algn="ctr">
              <a:lnSpc>
                <a:spcPts val="1400"/>
              </a:lnSpc>
            </a:pPr>
            <a:r>
              <a:rPr sz="1200" spc="-5" dirty="0">
                <a:latin typeface="Arial"/>
                <a:cs typeface="Arial"/>
              </a:rPr>
              <a:t>1A</a:t>
            </a:r>
            <a:r>
              <a:rPr sz="1200" dirty="0">
                <a:latin typeface="Arial"/>
                <a:cs typeface="Arial"/>
              </a:rPr>
              <a:t>-</a:t>
            </a:r>
            <a:r>
              <a:rPr sz="1200" spc="-5" dirty="0">
                <a:latin typeface="Arial"/>
                <a:cs typeface="Arial"/>
              </a:rPr>
              <a:t>23</a:t>
            </a:r>
            <a:r>
              <a:rPr sz="1200" dirty="0">
                <a:latin typeface="Arial"/>
                <a:cs typeface="Arial"/>
              </a:rPr>
              <a:t>-</a:t>
            </a:r>
            <a:r>
              <a:rPr sz="1200" spc="-15" dirty="0">
                <a:latin typeface="Arial"/>
                <a:cs typeface="Arial"/>
              </a:rPr>
              <a:t>F</a:t>
            </a:r>
            <a:r>
              <a:rPr sz="1200" spc="-10" dirty="0">
                <a:latin typeface="Arial"/>
                <a:cs typeface="Arial"/>
              </a:rPr>
              <a:t>9</a:t>
            </a:r>
            <a:r>
              <a:rPr sz="1200" dirty="0">
                <a:latin typeface="Arial"/>
                <a:cs typeface="Arial"/>
              </a:rPr>
              <a:t>-</a:t>
            </a:r>
            <a:r>
              <a:rPr sz="1200" spc="-5" dirty="0">
                <a:latin typeface="Arial"/>
                <a:cs typeface="Arial"/>
              </a:rPr>
              <a:t>CD</a:t>
            </a:r>
            <a:r>
              <a:rPr sz="1200" dirty="0">
                <a:latin typeface="Arial"/>
                <a:cs typeface="Arial"/>
              </a:rPr>
              <a:t>-</a:t>
            </a:r>
            <a:r>
              <a:rPr sz="1200" spc="-5" dirty="0">
                <a:latin typeface="Arial"/>
                <a:cs typeface="Arial"/>
              </a:rPr>
              <a:t>0</a:t>
            </a:r>
            <a:r>
              <a:rPr sz="1200" spc="-10" dirty="0">
                <a:latin typeface="Arial"/>
                <a:cs typeface="Arial"/>
              </a:rPr>
              <a:t>6</a:t>
            </a:r>
            <a:r>
              <a:rPr sz="1200" dirty="0">
                <a:latin typeface="Arial"/>
                <a:cs typeface="Arial"/>
              </a:rPr>
              <a:t>-</a:t>
            </a:r>
            <a:r>
              <a:rPr sz="1200" spc="-10" dirty="0">
                <a:latin typeface="Arial"/>
                <a:cs typeface="Arial"/>
              </a:rPr>
              <a:t>9B</a:t>
            </a:r>
            <a:endParaRPr sz="1200">
              <a:latin typeface="Arial"/>
              <a:cs typeface="Arial"/>
            </a:endParaRPr>
          </a:p>
        </p:txBody>
      </p:sp>
      <p:sp>
        <p:nvSpPr>
          <p:cNvPr id="7" name="object 7"/>
          <p:cNvSpPr txBox="1"/>
          <p:nvPr/>
        </p:nvSpPr>
        <p:spPr>
          <a:xfrm>
            <a:off x="4647698" y="5852366"/>
            <a:ext cx="1385570" cy="359073"/>
          </a:xfrm>
          <a:prstGeom prst="rect">
            <a:avLst/>
          </a:prstGeom>
        </p:spPr>
        <p:txBody>
          <a:bodyPr vert="horz" wrap="square" lIns="0" tIns="0" rIns="0" bIns="0" rtlCol="0">
            <a:spAutoFit/>
          </a:bodyPr>
          <a:lstStyle/>
          <a:p>
            <a:pPr marL="12700">
              <a:lnSpc>
                <a:spcPts val="1405"/>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10</a:t>
            </a:r>
            <a:endParaRPr sz="1200">
              <a:latin typeface="Arial"/>
              <a:cs typeface="Arial"/>
            </a:endParaRPr>
          </a:p>
          <a:p>
            <a:pPr marL="18415">
              <a:lnSpc>
                <a:spcPts val="1405"/>
              </a:lnSpc>
            </a:pPr>
            <a:r>
              <a:rPr sz="1200" spc="-5" dirty="0">
                <a:latin typeface="Arial"/>
                <a:cs typeface="Arial"/>
              </a:rPr>
              <a:t>E6</a:t>
            </a:r>
            <a:r>
              <a:rPr sz="1200" dirty="0">
                <a:latin typeface="Arial"/>
                <a:cs typeface="Arial"/>
              </a:rPr>
              <a:t>-</a:t>
            </a:r>
            <a:r>
              <a:rPr sz="1200" spc="-5" dirty="0">
                <a:latin typeface="Arial"/>
                <a:cs typeface="Arial"/>
              </a:rPr>
              <a:t>E</a:t>
            </a:r>
            <a:r>
              <a:rPr sz="1200" dirty="0">
                <a:latin typeface="Arial"/>
                <a:cs typeface="Arial"/>
              </a:rPr>
              <a:t>9-</a:t>
            </a:r>
            <a:r>
              <a:rPr sz="1200" spc="-5" dirty="0">
                <a:latin typeface="Arial"/>
                <a:cs typeface="Arial"/>
              </a:rPr>
              <a:t>00</a:t>
            </a:r>
            <a:r>
              <a:rPr sz="1200" dirty="0">
                <a:latin typeface="Arial"/>
                <a:cs typeface="Arial"/>
              </a:rPr>
              <a:t>-</a:t>
            </a:r>
            <a:r>
              <a:rPr sz="1200" spc="-5" dirty="0">
                <a:latin typeface="Arial"/>
                <a:cs typeface="Arial"/>
              </a:rPr>
              <a:t>1</a:t>
            </a:r>
            <a:r>
              <a:rPr sz="1200" spc="-10" dirty="0">
                <a:latin typeface="Arial"/>
                <a:cs typeface="Arial"/>
              </a:rPr>
              <a:t>7</a:t>
            </a:r>
            <a:r>
              <a:rPr sz="1200" dirty="0">
                <a:latin typeface="Arial"/>
                <a:cs typeface="Arial"/>
              </a:rPr>
              <a:t>-</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p:txBody>
      </p:sp>
      <p:sp>
        <p:nvSpPr>
          <p:cNvPr id="8" name="object 8"/>
          <p:cNvSpPr txBox="1"/>
          <p:nvPr/>
        </p:nvSpPr>
        <p:spPr>
          <a:xfrm>
            <a:off x="2545859" y="5912563"/>
            <a:ext cx="1480820" cy="360680"/>
          </a:xfrm>
          <a:prstGeom prst="rect">
            <a:avLst/>
          </a:prstGeom>
        </p:spPr>
        <p:txBody>
          <a:bodyPr vert="horz" wrap="square" lIns="0" tIns="0" rIns="0" bIns="0" rtlCol="0">
            <a:spAutoFit/>
          </a:bodyPr>
          <a:lstStyle/>
          <a:p>
            <a:pPr marL="12700">
              <a:lnSpc>
                <a:spcPts val="1440"/>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12</a:t>
            </a:r>
            <a:endParaRPr sz="1200">
              <a:latin typeface="Arial"/>
              <a:cs typeface="Arial"/>
            </a:endParaRPr>
          </a:p>
          <a:p>
            <a:pPr marL="21590"/>
            <a:r>
              <a:rPr sz="1200" spc="-5" dirty="0">
                <a:latin typeface="Arial"/>
                <a:cs typeface="Arial"/>
              </a:rPr>
              <a:t>CC</a:t>
            </a:r>
            <a:r>
              <a:rPr sz="1200" dirty="0">
                <a:latin typeface="Arial"/>
                <a:cs typeface="Arial"/>
              </a:rPr>
              <a:t>-</a:t>
            </a:r>
            <a:r>
              <a:rPr sz="1200" spc="-5" dirty="0">
                <a:latin typeface="Arial"/>
                <a:cs typeface="Arial"/>
              </a:rPr>
              <a:t>49</a:t>
            </a:r>
            <a:r>
              <a:rPr sz="1200" dirty="0">
                <a:latin typeface="Arial"/>
                <a:cs typeface="Arial"/>
              </a:rPr>
              <a:t>-</a:t>
            </a:r>
            <a:r>
              <a:rPr sz="1200" spc="-5" dirty="0">
                <a:latin typeface="Arial"/>
                <a:cs typeface="Arial"/>
              </a:rPr>
              <a:t>DE</a:t>
            </a:r>
            <a:r>
              <a:rPr sz="1200" dirty="0">
                <a:latin typeface="Arial"/>
                <a:cs typeface="Arial"/>
              </a:rPr>
              <a:t>-</a:t>
            </a:r>
            <a:r>
              <a:rPr sz="1200" spc="-5" dirty="0">
                <a:latin typeface="Arial"/>
                <a:cs typeface="Arial"/>
              </a:rPr>
              <a:t>D0-</a:t>
            </a:r>
            <a:r>
              <a:rPr sz="1200" spc="-15" dirty="0">
                <a:latin typeface="Arial"/>
                <a:cs typeface="Arial"/>
              </a:rPr>
              <a:t>AB</a:t>
            </a:r>
            <a:r>
              <a:rPr sz="1200" dirty="0">
                <a:latin typeface="Arial"/>
                <a:cs typeface="Arial"/>
              </a:rPr>
              <a:t>-</a:t>
            </a:r>
            <a:r>
              <a:rPr sz="1200" spc="-5" dirty="0">
                <a:latin typeface="Arial"/>
                <a:cs typeface="Arial"/>
              </a:rPr>
              <a:t>7D</a:t>
            </a:r>
            <a:endParaRPr sz="1200">
              <a:latin typeface="Arial"/>
              <a:cs typeface="Arial"/>
            </a:endParaRPr>
          </a:p>
        </p:txBody>
      </p:sp>
      <p:sp>
        <p:nvSpPr>
          <p:cNvPr id="9" name="object 9"/>
          <p:cNvSpPr txBox="1"/>
          <p:nvPr/>
        </p:nvSpPr>
        <p:spPr>
          <a:xfrm>
            <a:off x="2312412" y="4237999"/>
            <a:ext cx="1374140" cy="969496"/>
          </a:xfrm>
          <a:prstGeom prst="rect">
            <a:avLst/>
          </a:prstGeom>
        </p:spPr>
        <p:txBody>
          <a:bodyPr vert="horz" wrap="square" lIns="0" tIns="0" rIns="0" bIns="0" rtlCol="0">
            <a:spAutoFit/>
          </a:bodyPr>
          <a:lstStyle/>
          <a:p>
            <a:pPr marL="22225"/>
            <a:r>
              <a:rPr sz="2400" dirty="0">
                <a:solidFill>
                  <a:srgbClr val="FF0000"/>
                </a:solidFill>
                <a:latin typeface="Comic Sans MS"/>
                <a:cs typeface="Comic Sans MS"/>
              </a:rPr>
              <a:t>A</a:t>
            </a:r>
            <a:endParaRPr sz="2400">
              <a:latin typeface="Comic Sans MS"/>
              <a:cs typeface="Comic Sans MS"/>
            </a:endParaRPr>
          </a:p>
          <a:p>
            <a:pPr marL="12700">
              <a:spcBef>
                <a:spcPts val="1814"/>
              </a:spcBef>
            </a:pPr>
            <a:r>
              <a:rPr sz="1200" spc="-95" dirty="0">
                <a:latin typeface="Arial"/>
                <a:cs typeface="Arial"/>
              </a:rPr>
              <a:t>11</a:t>
            </a:r>
            <a:r>
              <a:rPr sz="1200" spc="-5" dirty="0">
                <a:latin typeface="Arial"/>
                <a:cs typeface="Arial"/>
              </a:rPr>
              <a:t>1.</a:t>
            </a:r>
            <a:r>
              <a:rPr sz="1200" spc="-95" dirty="0">
                <a:latin typeface="Arial"/>
                <a:cs typeface="Arial"/>
              </a:rPr>
              <a:t>11</a:t>
            </a:r>
            <a:r>
              <a:rPr sz="1200" spc="-5" dirty="0">
                <a:latin typeface="Arial"/>
                <a:cs typeface="Arial"/>
              </a:rPr>
              <a:t>1.</a:t>
            </a:r>
            <a:r>
              <a:rPr sz="1200" spc="-95" dirty="0">
                <a:latin typeface="Arial"/>
                <a:cs typeface="Arial"/>
              </a:rPr>
              <a:t>11</a:t>
            </a:r>
            <a:r>
              <a:rPr sz="1200" spc="-10" dirty="0">
                <a:latin typeface="Arial"/>
                <a:cs typeface="Arial"/>
              </a:rPr>
              <a:t>1</a:t>
            </a:r>
            <a:r>
              <a:rPr sz="1200" dirty="0">
                <a:latin typeface="Arial"/>
                <a:cs typeface="Arial"/>
              </a:rPr>
              <a:t>.</a:t>
            </a:r>
            <a:r>
              <a:rPr sz="1200" spc="-95" dirty="0">
                <a:latin typeface="Arial"/>
                <a:cs typeface="Arial"/>
              </a:rPr>
              <a:t>11</a:t>
            </a:r>
            <a:r>
              <a:rPr sz="1200" dirty="0">
                <a:latin typeface="Arial"/>
                <a:cs typeface="Arial"/>
              </a:rPr>
              <a:t>1</a:t>
            </a:r>
            <a:endParaRPr sz="1200">
              <a:latin typeface="Arial"/>
              <a:cs typeface="Arial"/>
            </a:endParaRPr>
          </a:p>
          <a:p>
            <a:pPr marL="33020">
              <a:spcBef>
                <a:spcPts val="20"/>
              </a:spcBef>
            </a:pPr>
            <a:r>
              <a:rPr sz="1200" spc="-5" dirty="0">
                <a:latin typeface="Arial"/>
                <a:cs typeface="Arial"/>
              </a:rPr>
              <a:t>74</a:t>
            </a:r>
            <a:r>
              <a:rPr sz="1200" dirty="0">
                <a:latin typeface="Arial"/>
                <a:cs typeface="Arial"/>
              </a:rPr>
              <a:t>-</a:t>
            </a:r>
            <a:r>
              <a:rPr sz="1200" spc="-5" dirty="0">
                <a:latin typeface="Arial"/>
                <a:cs typeface="Arial"/>
              </a:rPr>
              <a:t>29</a:t>
            </a:r>
            <a:r>
              <a:rPr sz="1200" dirty="0">
                <a:latin typeface="Arial"/>
                <a:cs typeface="Arial"/>
              </a:rPr>
              <a:t>-</a:t>
            </a:r>
            <a:r>
              <a:rPr sz="1200" spc="-10" dirty="0">
                <a:latin typeface="Arial"/>
                <a:cs typeface="Arial"/>
              </a:rPr>
              <a:t>9</a:t>
            </a:r>
            <a:r>
              <a:rPr sz="1200" spc="-5" dirty="0">
                <a:latin typeface="Arial"/>
                <a:cs typeface="Arial"/>
              </a:rPr>
              <a:t>C</a:t>
            </a:r>
            <a:r>
              <a:rPr sz="1200" dirty="0">
                <a:latin typeface="Arial"/>
                <a:cs typeface="Arial"/>
              </a:rPr>
              <a:t>-</a:t>
            </a:r>
            <a:r>
              <a:rPr sz="1200" spc="-5" dirty="0">
                <a:latin typeface="Arial"/>
                <a:cs typeface="Arial"/>
              </a:rPr>
              <a:t>E</a:t>
            </a:r>
            <a:r>
              <a:rPr sz="1200" dirty="0">
                <a:latin typeface="Arial"/>
                <a:cs typeface="Arial"/>
              </a:rPr>
              <a:t>8</a:t>
            </a:r>
            <a:r>
              <a:rPr sz="1200" spc="-5" dirty="0">
                <a:latin typeface="Arial"/>
                <a:cs typeface="Arial"/>
              </a:rPr>
              <a:t>-</a:t>
            </a:r>
            <a:r>
              <a:rPr sz="1200" spc="-15" dirty="0">
                <a:latin typeface="Arial"/>
                <a:cs typeface="Arial"/>
              </a:rPr>
              <a:t>FF</a:t>
            </a:r>
            <a:r>
              <a:rPr sz="1200" dirty="0">
                <a:latin typeface="Arial"/>
                <a:cs typeface="Arial"/>
              </a:rPr>
              <a:t>-</a:t>
            </a:r>
            <a:r>
              <a:rPr sz="1200" spc="-5" dirty="0">
                <a:latin typeface="Arial"/>
                <a:cs typeface="Arial"/>
              </a:rPr>
              <a:t>55</a:t>
            </a:r>
            <a:endParaRPr sz="1200">
              <a:latin typeface="Arial"/>
              <a:cs typeface="Arial"/>
            </a:endParaRPr>
          </a:p>
        </p:txBody>
      </p:sp>
      <p:sp>
        <p:nvSpPr>
          <p:cNvPr id="10" name="object 10"/>
          <p:cNvSpPr txBox="1"/>
          <p:nvPr/>
        </p:nvSpPr>
        <p:spPr>
          <a:xfrm>
            <a:off x="8975605" y="4902912"/>
            <a:ext cx="1402715" cy="369332"/>
          </a:xfrm>
          <a:prstGeom prst="rect">
            <a:avLst/>
          </a:prstGeom>
        </p:spPr>
        <p:txBody>
          <a:bodyPr vert="horz" wrap="square" lIns="0" tIns="0" rIns="0" bIns="0" rtlCol="0">
            <a:spAutoFit/>
          </a:bodyPr>
          <a:lstStyle/>
          <a:p>
            <a:pPr marL="13970"/>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2</a:t>
            </a:r>
            <a:endParaRPr sz="1200">
              <a:latin typeface="Arial"/>
              <a:cs typeface="Arial"/>
            </a:endParaRPr>
          </a:p>
          <a:p>
            <a:pPr marL="12700">
              <a:spcBef>
                <a:spcPts val="35"/>
              </a:spcBef>
            </a:pPr>
            <a:r>
              <a:rPr sz="1200" spc="-5" dirty="0">
                <a:latin typeface="Arial"/>
                <a:cs typeface="Arial"/>
              </a:rPr>
              <a:t>49</a:t>
            </a:r>
            <a:r>
              <a:rPr sz="1200" dirty="0">
                <a:latin typeface="Arial"/>
                <a:cs typeface="Arial"/>
              </a:rPr>
              <a:t>-</a:t>
            </a:r>
            <a:r>
              <a:rPr sz="1200" spc="-5" dirty="0">
                <a:latin typeface="Arial"/>
                <a:cs typeface="Arial"/>
              </a:rPr>
              <a:t>BD</a:t>
            </a:r>
            <a:r>
              <a:rPr sz="1200" dirty="0">
                <a:latin typeface="Arial"/>
                <a:cs typeface="Arial"/>
              </a:rPr>
              <a:t>-</a:t>
            </a:r>
            <a:r>
              <a:rPr sz="1200" spc="-5" dirty="0">
                <a:latin typeface="Arial"/>
                <a:cs typeface="Arial"/>
              </a:rPr>
              <a:t>D2</a:t>
            </a:r>
            <a:r>
              <a:rPr sz="1200" dirty="0">
                <a:latin typeface="Arial"/>
                <a:cs typeface="Arial"/>
              </a:rPr>
              <a:t>-</a:t>
            </a:r>
            <a:r>
              <a:rPr sz="1200" spc="-5" dirty="0">
                <a:latin typeface="Arial"/>
                <a:cs typeface="Arial"/>
              </a:rPr>
              <a:t>C</a:t>
            </a:r>
            <a:r>
              <a:rPr sz="1200" spc="-10" dirty="0">
                <a:latin typeface="Arial"/>
                <a:cs typeface="Arial"/>
              </a:rPr>
              <a:t>7</a:t>
            </a:r>
            <a:r>
              <a:rPr sz="1200" dirty="0">
                <a:latin typeface="Arial"/>
                <a:cs typeface="Arial"/>
              </a:rPr>
              <a:t>-</a:t>
            </a:r>
            <a:r>
              <a:rPr sz="1200" spc="-10" dirty="0">
                <a:latin typeface="Arial"/>
                <a:cs typeface="Arial"/>
              </a:rPr>
              <a:t>5</a:t>
            </a:r>
            <a:r>
              <a:rPr sz="1200" spc="-5" dirty="0">
                <a:latin typeface="Arial"/>
                <a:cs typeface="Arial"/>
              </a:rPr>
              <a:t>6-2A</a:t>
            </a:r>
            <a:endParaRPr sz="1200">
              <a:latin typeface="Arial"/>
              <a:cs typeface="Arial"/>
            </a:endParaRPr>
          </a:p>
        </p:txBody>
      </p:sp>
      <p:sp>
        <p:nvSpPr>
          <p:cNvPr id="11" name="object 11"/>
          <p:cNvSpPr txBox="1"/>
          <p:nvPr/>
        </p:nvSpPr>
        <p:spPr>
          <a:xfrm>
            <a:off x="8677154" y="5869641"/>
            <a:ext cx="1347470" cy="359073"/>
          </a:xfrm>
          <a:prstGeom prst="rect">
            <a:avLst/>
          </a:prstGeom>
        </p:spPr>
        <p:txBody>
          <a:bodyPr vert="horz" wrap="square" lIns="0" tIns="0" rIns="0" bIns="0" rtlCol="0">
            <a:spAutoFit/>
          </a:bodyPr>
          <a:lstStyle/>
          <a:p>
            <a:pPr marL="12700">
              <a:lnSpc>
                <a:spcPts val="141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1</a:t>
            </a:r>
            <a:endParaRPr sz="1200">
              <a:latin typeface="Arial"/>
              <a:cs typeface="Arial"/>
            </a:endParaRPr>
          </a:p>
          <a:p>
            <a:pPr marL="15240">
              <a:lnSpc>
                <a:spcPts val="1410"/>
              </a:lnSpc>
            </a:pPr>
            <a:r>
              <a:rPr sz="1200" spc="-5" dirty="0">
                <a:latin typeface="Arial"/>
                <a:cs typeface="Arial"/>
              </a:rPr>
              <a:t>8</a:t>
            </a:r>
            <a:r>
              <a:rPr sz="1200" dirty="0">
                <a:latin typeface="Arial"/>
                <a:cs typeface="Arial"/>
              </a:rPr>
              <a:t>8-</a:t>
            </a:r>
            <a:r>
              <a:rPr sz="1200" spc="-5" dirty="0">
                <a:latin typeface="Arial"/>
                <a:cs typeface="Arial"/>
              </a:rPr>
              <a:t>B2</a:t>
            </a:r>
            <a:r>
              <a:rPr sz="1200" dirty="0">
                <a:latin typeface="Arial"/>
                <a:cs typeface="Arial"/>
              </a:rPr>
              <a:t>-</a:t>
            </a:r>
            <a:r>
              <a:rPr sz="1200" spc="-15" dirty="0">
                <a:latin typeface="Arial"/>
                <a:cs typeface="Arial"/>
              </a:rPr>
              <a:t>2F</a:t>
            </a:r>
            <a:r>
              <a:rPr sz="1200" dirty="0">
                <a:latin typeface="Arial"/>
                <a:cs typeface="Arial"/>
              </a:rPr>
              <a:t>-</a:t>
            </a:r>
            <a:r>
              <a:rPr sz="1200" spc="-5" dirty="0">
                <a:latin typeface="Arial"/>
                <a:cs typeface="Arial"/>
              </a:rPr>
              <a:t>54-1A</a:t>
            </a:r>
            <a:r>
              <a:rPr sz="1200" dirty="0">
                <a:latin typeface="Arial"/>
                <a:cs typeface="Arial"/>
              </a:rPr>
              <a:t>-</a:t>
            </a:r>
            <a:r>
              <a:rPr sz="1200" spc="-20" dirty="0">
                <a:latin typeface="Arial"/>
                <a:cs typeface="Arial"/>
              </a:rPr>
              <a:t>0F</a:t>
            </a:r>
            <a:endParaRPr sz="1200">
              <a:latin typeface="Arial"/>
              <a:cs typeface="Arial"/>
            </a:endParaRPr>
          </a:p>
        </p:txBody>
      </p:sp>
      <p:sp>
        <p:nvSpPr>
          <p:cNvPr id="12" name="object 12"/>
          <p:cNvSpPr txBox="1"/>
          <p:nvPr/>
        </p:nvSpPr>
        <p:spPr>
          <a:xfrm>
            <a:off x="9910833" y="4155442"/>
            <a:ext cx="217804"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B</a:t>
            </a:r>
            <a:endParaRPr sz="2400">
              <a:latin typeface="Comic Sans MS"/>
              <a:cs typeface="Comic Sans MS"/>
            </a:endParaRPr>
          </a:p>
        </p:txBody>
      </p:sp>
      <p:sp>
        <p:nvSpPr>
          <p:cNvPr id="13" name="object 13"/>
          <p:cNvSpPr/>
          <p:nvPr/>
        </p:nvSpPr>
        <p:spPr>
          <a:xfrm>
            <a:off x="6794510" y="3219518"/>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14" name="object 14"/>
          <p:cNvSpPr/>
          <p:nvPr/>
        </p:nvSpPr>
        <p:spPr>
          <a:xfrm>
            <a:off x="6794510" y="3219518"/>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15" name="object 15"/>
          <p:cNvSpPr/>
          <p:nvPr/>
        </p:nvSpPr>
        <p:spPr>
          <a:xfrm>
            <a:off x="6962790" y="3217926"/>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16" name="object 16"/>
          <p:cNvSpPr/>
          <p:nvPr/>
        </p:nvSpPr>
        <p:spPr>
          <a:xfrm>
            <a:off x="7105650" y="3221096"/>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17" name="object 17"/>
          <p:cNvSpPr/>
          <p:nvPr/>
        </p:nvSpPr>
        <p:spPr>
          <a:xfrm>
            <a:off x="6826239" y="2952750"/>
            <a:ext cx="76200" cy="386080"/>
          </a:xfrm>
          <a:custGeom>
            <a:avLst/>
            <a:gdLst/>
            <a:ahLst/>
            <a:cxnLst/>
            <a:rect l="l" t="t" r="r" b="b"/>
            <a:pathLst>
              <a:path w="76200" h="386079">
                <a:moveTo>
                  <a:pt x="33284" y="309493"/>
                </a:moveTo>
                <a:lnTo>
                  <a:pt x="0" y="309493"/>
                </a:lnTo>
                <a:lnTo>
                  <a:pt x="38099" y="385693"/>
                </a:lnTo>
                <a:lnTo>
                  <a:pt x="69844" y="322204"/>
                </a:lnTo>
                <a:lnTo>
                  <a:pt x="33284" y="322204"/>
                </a:lnTo>
                <a:lnTo>
                  <a:pt x="33284" y="309493"/>
                </a:lnTo>
                <a:close/>
              </a:path>
              <a:path w="76200" h="386079">
                <a:moveTo>
                  <a:pt x="42824" y="0"/>
                </a:moveTo>
                <a:lnTo>
                  <a:pt x="33284" y="0"/>
                </a:lnTo>
                <a:lnTo>
                  <a:pt x="33284" y="322204"/>
                </a:lnTo>
                <a:lnTo>
                  <a:pt x="42824" y="322204"/>
                </a:lnTo>
                <a:lnTo>
                  <a:pt x="42824" y="0"/>
                </a:lnTo>
                <a:close/>
              </a:path>
              <a:path w="76200" h="386079">
                <a:moveTo>
                  <a:pt x="76199" y="309493"/>
                </a:moveTo>
                <a:lnTo>
                  <a:pt x="42824" y="309493"/>
                </a:lnTo>
                <a:lnTo>
                  <a:pt x="42824" y="322204"/>
                </a:lnTo>
                <a:lnTo>
                  <a:pt x="69844" y="322204"/>
                </a:lnTo>
                <a:lnTo>
                  <a:pt x="76199" y="309493"/>
                </a:lnTo>
                <a:close/>
              </a:path>
            </a:pathLst>
          </a:custGeom>
          <a:solidFill>
            <a:srgbClr val="000000"/>
          </a:solidFill>
        </p:spPr>
        <p:txBody>
          <a:bodyPr wrap="square" lIns="0" tIns="0" rIns="0" bIns="0" rtlCol="0"/>
          <a:lstStyle/>
          <a:p>
            <a:endParaRPr/>
          </a:p>
        </p:txBody>
      </p:sp>
      <p:sp>
        <p:nvSpPr>
          <p:cNvPr id="18" name="object 18"/>
          <p:cNvSpPr/>
          <p:nvPr/>
        </p:nvSpPr>
        <p:spPr>
          <a:xfrm>
            <a:off x="6972300" y="3136911"/>
            <a:ext cx="76200" cy="200025"/>
          </a:xfrm>
          <a:custGeom>
            <a:avLst/>
            <a:gdLst/>
            <a:ahLst/>
            <a:cxnLst/>
            <a:rect l="l" t="t" r="r" b="b"/>
            <a:pathLst>
              <a:path w="76200" h="200025">
                <a:moveTo>
                  <a:pt x="33284" y="123809"/>
                </a:moveTo>
                <a:lnTo>
                  <a:pt x="0" y="123809"/>
                </a:lnTo>
                <a:lnTo>
                  <a:pt x="38099" y="200009"/>
                </a:lnTo>
                <a:lnTo>
                  <a:pt x="69844" y="136519"/>
                </a:lnTo>
                <a:lnTo>
                  <a:pt x="33284" y="136519"/>
                </a:lnTo>
                <a:lnTo>
                  <a:pt x="33284" y="123809"/>
                </a:lnTo>
                <a:close/>
              </a:path>
              <a:path w="76200" h="200025">
                <a:moveTo>
                  <a:pt x="42793" y="0"/>
                </a:moveTo>
                <a:lnTo>
                  <a:pt x="33284" y="0"/>
                </a:lnTo>
                <a:lnTo>
                  <a:pt x="33284" y="136519"/>
                </a:lnTo>
                <a:lnTo>
                  <a:pt x="42793" y="136519"/>
                </a:lnTo>
                <a:lnTo>
                  <a:pt x="42793" y="0"/>
                </a:lnTo>
                <a:close/>
              </a:path>
              <a:path w="76200" h="200025">
                <a:moveTo>
                  <a:pt x="76199" y="123809"/>
                </a:moveTo>
                <a:lnTo>
                  <a:pt x="42793" y="123809"/>
                </a:lnTo>
                <a:lnTo>
                  <a:pt x="42793" y="136519"/>
                </a:lnTo>
                <a:lnTo>
                  <a:pt x="69844" y="136519"/>
                </a:lnTo>
                <a:lnTo>
                  <a:pt x="76199" y="123809"/>
                </a:lnTo>
                <a:close/>
              </a:path>
            </a:pathLst>
          </a:custGeom>
          <a:solidFill>
            <a:srgbClr val="000000"/>
          </a:solidFill>
        </p:spPr>
        <p:txBody>
          <a:bodyPr wrap="square" lIns="0" tIns="0" rIns="0" bIns="0" rtlCol="0"/>
          <a:lstStyle/>
          <a:p>
            <a:endParaRPr/>
          </a:p>
        </p:txBody>
      </p:sp>
      <p:sp>
        <p:nvSpPr>
          <p:cNvPr id="19" name="object 19"/>
          <p:cNvSpPr txBox="1"/>
          <p:nvPr/>
        </p:nvSpPr>
        <p:spPr>
          <a:xfrm>
            <a:off x="6394200" y="2351480"/>
            <a:ext cx="2278380" cy="777136"/>
          </a:xfrm>
          <a:prstGeom prst="rect">
            <a:avLst/>
          </a:prstGeom>
        </p:spPr>
        <p:txBody>
          <a:bodyPr vert="horz" wrap="square" lIns="0" tIns="0" rIns="0" bIns="0" rtlCol="0">
            <a:spAutoFit/>
          </a:bodyPr>
          <a:lstStyle/>
          <a:p>
            <a:pPr marL="98425" marR="41275" indent="-86360"/>
            <a:r>
              <a:rPr sz="1200" dirty="0">
                <a:latin typeface="Arial"/>
                <a:cs typeface="Arial"/>
              </a:rPr>
              <a:t>MAC</a:t>
            </a:r>
            <a:r>
              <a:rPr sz="1200" spc="30" dirty="0">
                <a:latin typeface="Times New Roman"/>
                <a:cs typeface="Times New Roman"/>
              </a:rPr>
              <a:t> </a:t>
            </a:r>
            <a:r>
              <a:rPr sz="1200" spc="-5" dirty="0">
                <a:latin typeface="Arial"/>
                <a:cs typeface="Arial"/>
              </a:rPr>
              <a:t>src:</a:t>
            </a:r>
            <a:r>
              <a:rPr sz="1200" spc="40" dirty="0">
                <a:latin typeface="Times New Roman"/>
                <a:cs typeface="Times New Roman"/>
              </a:rPr>
              <a:t> </a:t>
            </a:r>
            <a:r>
              <a:rPr sz="1200" spc="-5" dirty="0">
                <a:solidFill>
                  <a:srgbClr val="FF0000"/>
                </a:solidFill>
                <a:latin typeface="Arial"/>
                <a:cs typeface="Arial"/>
              </a:rPr>
              <a:t>1A</a:t>
            </a:r>
            <a:r>
              <a:rPr sz="1200" dirty="0">
                <a:solidFill>
                  <a:srgbClr val="FF0000"/>
                </a:solidFill>
                <a:latin typeface="Arial"/>
                <a:cs typeface="Arial"/>
              </a:rPr>
              <a:t>-</a:t>
            </a:r>
            <a:r>
              <a:rPr sz="1200" spc="-5" dirty="0">
                <a:solidFill>
                  <a:srgbClr val="FF0000"/>
                </a:solidFill>
                <a:latin typeface="Arial"/>
                <a:cs typeface="Arial"/>
              </a:rPr>
              <a:t>23</a:t>
            </a:r>
            <a:r>
              <a:rPr sz="1200" dirty="0">
                <a:solidFill>
                  <a:srgbClr val="FF0000"/>
                </a:solidFill>
                <a:latin typeface="Arial"/>
                <a:cs typeface="Arial"/>
              </a:rPr>
              <a:t>-</a:t>
            </a:r>
            <a:r>
              <a:rPr sz="1200" spc="-15" dirty="0">
                <a:solidFill>
                  <a:srgbClr val="FF0000"/>
                </a:solidFill>
                <a:latin typeface="Arial"/>
                <a:cs typeface="Arial"/>
              </a:rPr>
              <a:t>F9</a:t>
            </a:r>
            <a:r>
              <a:rPr sz="1200" dirty="0">
                <a:solidFill>
                  <a:srgbClr val="FF0000"/>
                </a:solidFill>
                <a:latin typeface="Arial"/>
                <a:cs typeface="Arial"/>
              </a:rPr>
              <a:t>-</a:t>
            </a:r>
            <a:r>
              <a:rPr sz="1200" spc="-5" dirty="0">
                <a:solidFill>
                  <a:srgbClr val="FF0000"/>
                </a:solidFill>
                <a:latin typeface="Arial"/>
                <a:cs typeface="Arial"/>
              </a:rPr>
              <a:t>CD</a:t>
            </a:r>
            <a:r>
              <a:rPr sz="1200" dirty="0">
                <a:solidFill>
                  <a:srgbClr val="FF0000"/>
                </a:solidFill>
                <a:latin typeface="Arial"/>
                <a:cs typeface="Arial"/>
              </a:rPr>
              <a:t>-</a:t>
            </a:r>
            <a:r>
              <a:rPr sz="1200" spc="-5" dirty="0">
                <a:solidFill>
                  <a:srgbClr val="FF0000"/>
                </a:solidFill>
                <a:latin typeface="Arial"/>
                <a:cs typeface="Arial"/>
              </a:rPr>
              <a:t>0</a:t>
            </a:r>
            <a:r>
              <a:rPr sz="1200" spc="-10" dirty="0">
                <a:solidFill>
                  <a:srgbClr val="FF0000"/>
                </a:solidFill>
                <a:latin typeface="Arial"/>
                <a:cs typeface="Arial"/>
              </a:rPr>
              <a:t>6</a:t>
            </a:r>
            <a:r>
              <a:rPr sz="1200" dirty="0">
                <a:solidFill>
                  <a:srgbClr val="FF0000"/>
                </a:solidFill>
                <a:latin typeface="Arial"/>
                <a:cs typeface="Arial"/>
              </a:rPr>
              <a:t>-</a:t>
            </a:r>
            <a:r>
              <a:rPr sz="1200" spc="-10" dirty="0">
                <a:solidFill>
                  <a:srgbClr val="FF0000"/>
                </a:solidFill>
                <a:latin typeface="Arial"/>
                <a:cs typeface="Arial"/>
              </a:rPr>
              <a:t>9B</a:t>
            </a:r>
            <a:r>
              <a:rPr sz="1200" spc="-10" dirty="0">
                <a:solidFill>
                  <a:srgbClr val="FF0000"/>
                </a:solidFill>
                <a:latin typeface="Times New Roman"/>
                <a:cs typeface="Times New Roman"/>
              </a:rPr>
              <a:t> </a:t>
            </a:r>
            <a:r>
              <a:rPr sz="1200" dirty="0">
                <a:latin typeface="Arial"/>
                <a:cs typeface="Arial"/>
              </a:rPr>
              <a:t>MAC</a:t>
            </a:r>
            <a:r>
              <a:rPr sz="1200" spc="30" dirty="0">
                <a:latin typeface="Times New Roman"/>
                <a:cs typeface="Times New Roman"/>
              </a:rPr>
              <a:t> </a:t>
            </a:r>
            <a:r>
              <a:rPr sz="1200" spc="-15" dirty="0">
                <a:latin typeface="Arial"/>
                <a:cs typeface="Arial"/>
              </a:rPr>
              <a:t>dest</a:t>
            </a:r>
            <a:r>
              <a:rPr sz="1200" spc="-5" dirty="0">
                <a:latin typeface="Arial"/>
                <a:cs typeface="Arial"/>
              </a:rPr>
              <a:t>:</a:t>
            </a:r>
            <a:r>
              <a:rPr sz="1200" spc="30" dirty="0">
                <a:latin typeface="Times New Roman"/>
                <a:cs typeface="Times New Roman"/>
              </a:rPr>
              <a:t> </a:t>
            </a:r>
            <a:r>
              <a:rPr sz="1200" spc="-5" dirty="0">
                <a:solidFill>
                  <a:srgbClr val="FF0000"/>
                </a:solidFill>
                <a:latin typeface="Arial"/>
                <a:cs typeface="Arial"/>
              </a:rPr>
              <a:t>49</a:t>
            </a:r>
            <a:r>
              <a:rPr sz="1200" dirty="0">
                <a:solidFill>
                  <a:srgbClr val="FF0000"/>
                </a:solidFill>
                <a:latin typeface="Arial"/>
                <a:cs typeface="Arial"/>
              </a:rPr>
              <a:t>-</a:t>
            </a:r>
            <a:r>
              <a:rPr sz="1200" spc="-5" dirty="0">
                <a:solidFill>
                  <a:srgbClr val="FF0000"/>
                </a:solidFill>
                <a:latin typeface="Arial"/>
                <a:cs typeface="Arial"/>
              </a:rPr>
              <a:t>BD</a:t>
            </a:r>
            <a:r>
              <a:rPr sz="1200" dirty="0">
                <a:solidFill>
                  <a:srgbClr val="FF0000"/>
                </a:solidFill>
                <a:latin typeface="Arial"/>
                <a:cs typeface="Arial"/>
              </a:rPr>
              <a:t>-</a:t>
            </a:r>
            <a:r>
              <a:rPr sz="1200" spc="-5" dirty="0">
                <a:solidFill>
                  <a:srgbClr val="FF0000"/>
                </a:solidFill>
                <a:latin typeface="Arial"/>
                <a:cs typeface="Arial"/>
              </a:rPr>
              <a:t>D2</a:t>
            </a:r>
            <a:r>
              <a:rPr sz="1200" dirty="0">
                <a:solidFill>
                  <a:srgbClr val="FF0000"/>
                </a:solidFill>
                <a:latin typeface="Arial"/>
                <a:cs typeface="Arial"/>
              </a:rPr>
              <a:t>-</a:t>
            </a:r>
            <a:r>
              <a:rPr sz="1200" spc="-5" dirty="0">
                <a:solidFill>
                  <a:srgbClr val="FF0000"/>
                </a:solidFill>
                <a:latin typeface="Arial"/>
                <a:cs typeface="Arial"/>
              </a:rPr>
              <a:t>C</a:t>
            </a:r>
            <a:r>
              <a:rPr sz="1200" spc="-10" dirty="0">
                <a:solidFill>
                  <a:srgbClr val="FF0000"/>
                </a:solidFill>
                <a:latin typeface="Arial"/>
                <a:cs typeface="Arial"/>
              </a:rPr>
              <a:t>7</a:t>
            </a:r>
            <a:r>
              <a:rPr sz="1200" dirty="0">
                <a:solidFill>
                  <a:srgbClr val="FF0000"/>
                </a:solidFill>
                <a:latin typeface="Arial"/>
                <a:cs typeface="Arial"/>
              </a:rPr>
              <a:t>-</a:t>
            </a:r>
            <a:r>
              <a:rPr sz="1200" spc="-10" dirty="0">
                <a:solidFill>
                  <a:srgbClr val="FF0000"/>
                </a:solidFill>
                <a:latin typeface="Arial"/>
                <a:cs typeface="Arial"/>
              </a:rPr>
              <a:t>5</a:t>
            </a:r>
            <a:r>
              <a:rPr sz="1200" spc="-5" dirty="0">
                <a:solidFill>
                  <a:srgbClr val="FF0000"/>
                </a:solidFill>
                <a:latin typeface="Arial"/>
                <a:cs typeface="Arial"/>
              </a:rPr>
              <a:t>6</a:t>
            </a:r>
            <a:r>
              <a:rPr sz="1200" dirty="0">
                <a:solidFill>
                  <a:srgbClr val="FF0000"/>
                </a:solidFill>
                <a:latin typeface="Arial"/>
                <a:cs typeface="Arial"/>
              </a:rPr>
              <a:t>-</a:t>
            </a:r>
            <a:r>
              <a:rPr sz="1200" spc="-10" dirty="0">
                <a:solidFill>
                  <a:srgbClr val="FF0000"/>
                </a:solidFill>
                <a:latin typeface="Arial"/>
                <a:cs typeface="Arial"/>
              </a:rPr>
              <a:t>2A</a:t>
            </a:r>
            <a:endParaRPr sz="1200">
              <a:latin typeface="Arial"/>
              <a:cs typeface="Arial"/>
            </a:endParaRPr>
          </a:p>
          <a:p>
            <a:pPr marL="438150">
              <a:spcBef>
                <a:spcPts val="334"/>
              </a:spcBef>
            </a:pPr>
            <a:r>
              <a:rPr sz="1200" spc="-10" dirty="0">
                <a:latin typeface="Arial"/>
                <a:cs typeface="Arial"/>
              </a:rPr>
              <a:t>IP</a:t>
            </a:r>
            <a:r>
              <a:rPr sz="1200" spc="15" dirty="0">
                <a:latin typeface="Times New Roman"/>
                <a:cs typeface="Times New Roman"/>
              </a:rPr>
              <a:t> </a:t>
            </a:r>
            <a:r>
              <a:rPr sz="1200" spc="-5" dirty="0">
                <a:latin typeface="Arial"/>
                <a:cs typeface="Arial"/>
              </a:rPr>
              <a:t>src:</a:t>
            </a:r>
            <a:r>
              <a:rPr sz="1200" spc="35" dirty="0">
                <a:latin typeface="Times New Roman"/>
                <a:cs typeface="Times New Roman"/>
              </a:rPr>
              <a:t> </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100" dirty="0">
                <a:latin typeface="Arial"/>
                <a:cs typeface="Arial"/>
              </a:rPr>
              <a:t>1</a:t>
            </a:r>
            <a:r>
              <a:rPr sz="1200" dirty="0">
                <a:latin typeface="Arial"/>
                <a:cs typeface="Arial"/>
              </a:rPr>
              <a:t>1</a:t>
            </a:r>
            <a:endParaRPr sz="1200">
              <a:latin typeface="Arial"/>
              <a:cs typeface="Arial"/>
            </a:endParaRPr>
          </a:p>
          <a:p>
            <a:pPr marL="566420"/>
            <a:r>
              <a:rPr sz="1200" spc="-10" dirty="0">
                <a:latin typeface="Arial"/>
                <a:cs typeface="Arial"/>
              </a:rPr>
              <a:t>IP</a:t>
            </a:r>
            <a:r>
              <a:rPr sz="1200" spc="15" dirty="0">
                <a:latin typeface="Times New Roman"/>
                <a:cs typeface="Times New Roman"/>
              </a:rPr>
              <a:t> </a:t>
            </a:r>
            <a:r>
              <a:rPr sz="1200" spc="-15" dirty="0">
                <a:latin typeface="Arial"/>
                <a:cs typeface="Arial"/>
              </a:rPr>
              <a:t>dest</a:t>
            </a:r>
            <a:r>
              <a:rPr sz="1200" spc="-5" dirty="0">
                <a:latin typeface="Arial"/>
                <a:cs typeface="Arial"/>
              </a:rPr>
              <a:t>:</a:t>
            </a:r>
            <a:r>
              <a:rPr sz="1200" spc="35" dirty="0">
                <a:latin typeface="Times New Roman"/>
                <a:cs typeface="Times New Roman"/>
              </a:rPr>
              <a:t> </a:t>
            </a:r>
            <a:r>
              <a:rPr sz="1200" spc="-5" dirty="0">
                <a:latin typeface="Arial"/>
                <a:cs typeface="Arial"/>
              </a:rPr>
              <a:t>222</a:t>
            </a:r>
            <a:r>
              <a:rPr sz="1200" dirty="0">
                <a:latin typeface="Arial"/>
                <a:cs typeface="Arial"/>
              </a:rPr>
              <a:t>.22</a:t>
            </a:r>
            <a:r>
              <a:rPr sz="1200" spc="-10" dirty="0">
                <a:latin typeface="Arial"/>
                <a:cs typeface="Arial"/>
              </a:rPr>
              <a:t>2</a:t>
            </a:r>
            <a:r>
              <a:rPr sz="1200" dirty="0">
                <a:latin typeface="Arial"/>
                <a:cs typeface="Arial"/>
              </a:rPr>
              <a:t>.2</a:t>
            </a:r>
            <a:r>
              <a:rPr sz="1200" spc="-10" dirty="0">
                <a:latin typeface="Arial"/>
                <a:cs typeface="Arial"/>
              </a:rPr>
              <a:t>2</a:t>
            </a:r>
            <a:r>
              <a:rPr sz="1200" spc="-5" dirty="0">
                <a:latin typeface="Arial"/>
                <a:cs typeface="Arial"/>
              </a:rPr>
              <a:t>2.2</a:t>
            </a:r>
            <a:r>
              <a:rPr sz="1200" spc="-10" dirty="0">
                <a:latin typeface="Arial"/>
                <a:cs typeface="Arial"/>
              </a:rPr>
              <a:t>2</a:t>
            </a:r>
            <a:r>
              <a:rPr sz="1200" dirty="0">
                <a:latin typeface="Arial"/>
                <a:cs typeface="Arial"/>
              </a:rPr>
              <a:t>2</a:t>
            </a:r>
            <a:endParaRPr sz="1200">
              <a:latin typeface="Arial"/>
              <a:cs typeface="Arial"/>
            </a:endParaRPr>
          </a:p>
        </p:txBody>
      </p:sp>
      <p:sp>
        <p:nvSpPr>
          <p:cNvPr id="20" name="object 20"/>
          <p:cNvSpPr txBox="1"/>
          <p:nvPr/>
        </p:nvSpPr>
        <p:spPr>
          <a:xfrm>
            <a:off x="2309364" y="1157466"/>
            <a:ext cx="7207884" cy="974626"/>
          </a:xfrm>
          <a:prstGeom prst="rect">
            <a:avLst/>
          </a:prstGeom>
        </p:spPr>
        <p:txBody>
          <a:bodyPr vert="horz" wrap="square" lIns="0" tIns="0" rIns="0" bIns="0" rtlCol="0">
            <a:spAutoFit/>
          </a:bodyPr>
          <a:lstStyle/>
          <a:p>
            <a:pPr marL="368300" indent="-355600">
              <a:buClr>
                <a:srgbClr val="000098"/>
              </a:buClr>
              <a:buSzPct val="75000"/>
              <a:buFont typeface="Wingdings"/>
              <a:buChar char=""/>
              <a:tabLst>
                <a:tab pos="355600" algn="l"/>
              </a:tabLst>
            </a:pPr>
            <a:r>
              <a:rPr sz="2000" spc="-15" dirty="0">
                <a:latin typeface="Comic Sans MS"/>
                <a:cs typeface="Comic Sans MS"/>
              </a:rPr>
              <a:t>R</a:t>
            </a:r>
            <a:r>
              <a:rPr sz="2000" spc="100" dirty="0">
                <a:latin typeface="Times New Roman"/>
                <a:cs typeface="Times New Roman"/>
              </a:rPr>
              <a:t> </a:t>
            </a:r>
            <a:r>
              <a:rPr sz="2000" spc="-20" dirty="0">
                <a:latin typeface="Comic Sans MS"/>
                <a:cs typeface="Comic Sans MS"/>
              </a:rPr>
              <a:t>forward</a:t>
            </a:r>
            <a:r>
              <a:rPr sz="2000" spc="-10" dirty="0">
                <a:latin typeface="Comic Sans MS"/>
                <a:cs typeface="Comic Sans MS"/>
              </a:rPr>
              <a:t>s</a:t>
            </a:r>
            <a:r>
              <a:rPr sz="2000" spc="110" dirty="0">
                <a:latin typeface="Times New Roman"/>
                <a:cs typeface="Times New Roman"/>
              </a:rPr>
              <a:t> </a:t>
            </a:r>
            <a:r>
              <a:rPr sz="2000" spc="-20" dirty="0">
                <a:latin typeface="Comic Sans MS"/>
                <a:cs typeface="Comic Sans MS"/>
              </a:rPr>
              <a:t>datagram</a:t>
            </a:r>
            <a:r>
              <a:rPr sz="2000" spc="120" dirty="0">
                <a:latin typeface="Times New Roman"/>
                <a:cs typeface="Times New Roman"/>
              </a:rPr>
              <a:t> </a:t>
            </a:r>
            <a:r>
              <a:rPr sz="2000" spc="-15" dirty="0">
                <a:latin typeface="Comic Sans MS"/>
                <a:cs typeface="Comic Sans MS"/>
              </a:rPr>
              <a:t>with</a:t>
            </a:r>
            <a:r>
              <a:rPr sz="2000" spc="8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5" dirty="0">
                <a:latin typeface="Comic Sans MS"/>
                <a:cs typeface="Comic Sans MS"/>
              </a:rPr>
              <a:t>source</a:t>
            </a:r>
            <a:r>
              <a:rPr sz="2000" spc="100" dirty="0">
                <a:latin typeface="Times New Roman"/>
                <a:cs typeface="Times New Roman"/>
              </a:rPr>
              <a:t> </a:t>
            </a:r>
            <a:r>
              <a:rPr sz="2000" spc="-20" dirty="0">
                <a:latin typeface="Comic Sans MS"/>
                <a:cs typeface="Comic Sans MS"/>
              </a:rPr>
              <a:t>A</a:t>
            </a:r>
            <a:r>
              <a:rPr sz="2000" spc="-10" dirty="0">
                <a:latin typeface="Comic Sans MS"/>
                <a:cs typeface="Comic Sans MS"/>
              </a:rPr>
              <a:t>,</a:t>
            </a:r>
            <a:r>
              <a:rPr sz="2000" spc="95" dirty="0">
                <a:latin typeface="Times New Roman"/>
                <a:cs typeface="Times New Roman"/>
              </a:rPr>
              <a:t> </a:t>
            </a:r>
            <a:r>
              <a:rPr sz="2000" spc="-15" dirty="0">
                <a:latin typeface="Comic Sans MS"/>
                <a:cs typeface="Comic Sans MS"/>
              </a:rPr>
              <a:t>destination</a:t>
            </a:r>
            <a:r>
              <a:rPr sz="2000" spc="125" dirty="0">
                <a:latin typeface="Times New Roman"/>
                <a:cs typeface="Times New Roman"/>
              </a:rPr>
              <a:t> </a:t>
            </a:r>
            <a:r>
              <a:rPr sz="2000" spc="-15" dirty="0">
                <a:latin typeface="Comic Sans MS"/>
                <a:cs typeface="Comic Sans MS"/>
              </a:rPr>
              <a:t>B</a:t>
            </a:r>
            <a:endParaRPr sz="2000">
              <a:latin typeface="Comic Sans MS"/>
              <a:cs typeface="Comic Sans MS"/>
            </a:endParaRPr>
          </a:p>
          <a:p>
            <a:pPr marL="368300" marR="5080" indent="-342900">
              <a:spcBef>
                <a:spcPts val="414"/>
              </a:spcBef>
              <a:buClr>
                <a:srgbClr val="000098"/>
              </a:buClr>
              <a:buSzPct val="75000"/>
              <a:buFont typeface="Wingdings"/>
              <a:buChar char=""/>
              <a:tabLst>
                <a:tab pos="368300" algn="l"/>
              </a:tabLst>
            </a:pPr>
            <a:r>
              <a:rPr sz="2000" spc="-15" dirty="0">
                <a:latin typeface="Comic Sans MS"/>
                <a:cs typeface="Comic Sans MS"/>
              </a:rPr>
              <a:t>R</a:t>
            </a:r>
            <a:r>
              <a:rPr sz="2000" spc="100" dirty="0">
                <a:latin typeface="Times New Roman"/>
                <a:cs typeface="Times New Roman"/>
              </a:rPr>
              <a:t> </a:t>
            </a:r>
            <a:r>
              <a:rPr sz="2000" spc="-15" dirty="0">
                <a:latin typeface="Comic Sans MS"/>
                <a:cs typeface="Comic Sans MS"/>
              </a:rPr>
              <a:t>creat</a:t>
            </a:r>
            <a:r>
              <a:rPr sz="2000" spc="-30" dirty="0">
                <a:latin typeface="Comic Sans MS"/>
                <a:cs typeface="Comic Sans MS"/>
              </a:rPr>
              <a:t>e</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lin</a:t>
            </a:r>
            <a:r>
              <a:rPr sz="2000" spc="-20" dirty="0">
                <a:latin typeface="Comic Sans MS"/>
                <a:cs typeface="Comic Sans MS"/>
              </a:rPr>
              <a:t>k</a:t>
            </a:r>
            <a:r>
              <a:rPr sz="2000" spc="-10" dirty="0">
                <a:latin typeface="Comic Sans MS"/>
                <a:cs typeface="Comic Sans MS"/>
              </a:rPr>
              <a:t>-la</a:t>
            </a:r>
            <a:r>
              <a:rPr sz="2000" spc="-25" dirty="0">
                <a:latin typeface="Comic Sans MS"/>
                <a:cs typeface="Comic Sans MS"/>
              </a:rPr>
              <a:t>y</a:t>
            </a:r>
            <a:r>
              <a:rPr sz="2000" spc="-15" dirty="0">
                <a:latin typeface="Comic Sans MS"/>
                <a:cs typeface="Comic Sans MS"/>
              </a:rPr>
              <a:t>er</a:t>
            </a:r>
            <a:r>
              <a:rPr sz="2000" spc="120"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with</a:t>
            </a:r>
            <a:r>
              <a:rPr sz="2000" spc="95" dirty="0">
                <a:latin typeface="Times New Roman"/>
                <a:cs typeface="Times New Roman"/>
              </a:rPr>
              <a:t> </a:t>
            </a:r>
            <a:r>
              <a:rPr sz="2000" spc="-20" dirty="0">
                <a:latin typeface="Comic Sans MS"/>
                <a:cs typeface="Comic Sans MS"/>
              </a:rPr>
              <a:t>B'</a:t>
            </a:r>
            <a:r>
              <a:rPr sz="2000" spc="-10" dirty="0">
                <a:latin typeface="Comic Sans MS"/>
                <a:cs typeface="Comic Sans MS"/>
              </a:rPr>
              <a:t>s</a:t>
            </a:r>
            <a:r>
              <a:rPr sz="2000" spc="95" dirty="0">
                <a:latin typeface="Times New Roman"/>
                <a:cs typeface="Times New Roman"/>
              </a:rPr>
              <a:t> </a:t>
            </a:r>
            <a:r>
              <a:rPr sz="2000" spc="-15" dirty="0">
                <a:latin typeface="Comic Sans MS"/>
                <a:cs typeface="Comic Sans MS"/>
              </a:rPr>
              <a:t>MAC</a:t>
            </a:r>
            <a:r>
              <a:rPr sz="2000" spc="95" dirty="0">
                <a:latin typeface="Times New Roman"/>
                <a:cs typeface="Times New Roman"/>
              </a:rPr>
              <a:t> </a:t>
            </a:r>
            <a:r>
              <a:rPr sz="2000" spc="-25" dirty="0">
                <a:latin typeface="Comic Sans MS"/>
                <a:cs typeface="Comic Sans MS"/>
              </a:rPr>
              <a:t>a</a:t>
            </a:r>
            <a:r>
              <a:rPr sz="2000" spc="-20" dirty="0">
                <a:latin typeface="Comic Sans MS"/>
                <a:cs typeface="Comic Sans MS"/>
              </a:rPr>
              <a:t>d</a:t>
            </a:r>
            <a:r>
              <a:rPr sz="2000" spc="-15" dirty="0">
                <a:latin typeface="Comic Sans MS"/>
                <a:cs typeface="Comic Sans MS"/>
              </a:rPr>
              <a:t>d</a:t>
            </a:r>
            <a:r>
              <a:rPr sz="2000" spc="-20" dirty="0">
                <a:latin typeface="Comic Sans MS"/>
                <a:cs typeface="Comic Sans MS"/>
              </a:rPr>
              <a:t>res</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as</a:t>
            </a:r>
            <a:r>
              <a:rPr sz="2000" spc="95" dirty="0">
                <a:latin typeface="Times New Roman"/>
                <a:cs typeface="Times New Roman"/>
              </a:rPr>
              <a:t> </a:t>
            </a:r>
            <a:r>
              <a:rPr sz="2000" spc="-10" dirty="0">
                <a:latin typeface="Comic Sans MS"/>
                <a:cs typeface="Comic Sans MS"/>
              </a:rPr>
              <a:t>dest,</a:t>
            </a:r>
            <a:r>
              <a:rPr sz="2000" spc="-5"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conta</a:t>
            </a:r>
            <a:r>
              <a:rPr sz="2000" spc="-20" dirty="0">
                <a:latin typeface="Comic Sans MS"/>
                <a:cs typeface="Comic Sans MS"/>
              </a:rPr>
              <a:t>in</a:t>
            </a:r>
            <a:r>
              <a:rPr sz="2000" spc="-10" dirty="0">
                <a:latin typeface="Comic Sans MS"/>
                <a:cs typeface="Comic Sans MS"/>
              </a:rPr>
              <a:t>s</a:t>
            </a:r>
            <a:r>
              <a:rPr sz="2000" spc="110" dirty="0">
                <a:latin typeface="Times New Roman"/>
                <a:cs typeface="Times New Roman"/>
              </a:rPr>
              <a:t> </a:t>
            </a:r>
            <a:r>
              <a:rPr sz="2000" spc="-10" dirty="0">
                <a:latin typeface="Comic Sans MS"/>
                <a:cs typeface="Comic Sans MS"/>
              </a:rPr>
              <a:t>A-t</a:t>
            </a:r>
            <a:r>
              <a:rPr sz="2000" spc="-20" dirty="0">
                <a:latin typeface="Comic Sans MS"/>
                <a:cs typeface="Comic Sans MS"/>
              </a:rPr>
              <a:t>o</a:t>
            </a:r>
            <a:r>
              <a:rPr sz="2000" spc="-15" dirty="0">
                <a:latin typeface="Comic Sans MS"/>
                <a:cs typeface="Comic Sans MS"/>
              </a:rPr>
              <a:t>-B</a:t>
            </a:r>
            <a:r>
              <a:rPr sz="2000" spc="9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0" dirty="0">
                <a:latin typeface="Comic Sans MS"/>
                <a:cs typeface="Comic Sans MS"/>
              </a:rPr>
              <a:t>d</a:t>
            </a:r>
            <a:r>
              <a:rPr sz="2000" spc="-15" dirty="0">
                <a:latin typeface="Comic Sans MS"/>
                <a:cs typeface="Comic Sans MS"/>
              </a:rPr>
              <a:t>atagram</a:t>
            </a:r>
            <a:endParaRPr sz="2000">
              <a:latin typeface="Comic Sans MS"/>
              <a:cs typeface="Comic Sans MS"/>
            </a:endParaRPr>
          </a:p>
        </p:txBody>
      </p:sp>
      <p:sp>
        <p:nvSpPr>
          <p:cNvPr id="21" name="object 21"/>
          <p:cNvSpPr/>
          <p:nvPr/>
        </p:nvSpPr>
        <p:spPr>
          <a:xfrm>
            <a:off x="6394461" y="3516309"/>
            <a:ext cx="1665605" cy="294005"/>
          </a:xfrm>
          <a:custGeom>
            <a:avLst/>
            <a:gdLst/>
            <a:ahLst/>
            <a:cxnLst/>
            <a:rect l="l" t="t" r="r" b="b"/>
            <a:pathLst>
              <a:path w="1665604" h="294004">
                <a:moveTo>
                  <a:pt x="0" y="293691"/>
                </a:moveTo>
                <a:lnTo>
                  <a:pt x="1665350" y="293691"/>
                </a:lnTo>
                <a:lnTo>
                  <a:pt x="1665350" y="0"/>
                </a:lnTo>
                <a:lnTo>
                  <a:pt x="0" y="0"/>
                </a:lnTo>
                <a:lnTo>
                  <a:pt x="0" y="293691"/>
                </a:lnTo>
                <a:close/>
              </a:path>
            </a:pathLst>
          </a:custGeom>
          <a:solidFill>
            <a:srgbClr val="000098"/>
          </a:solidFill>
        </p:spPr>
        <p:txBody>
          <a:bodyPr wrap="square" lIns="0" tIns="0" rIns="0" bIns="0" rtlCol="0"/>
          <a:lstStyle/>
          <a:p>
            <a:endParaRPr/>
          </a:p>
        </p:txBody>
      </p:sp>
      <p:sp>
        <p:nvSpPr>
          <p:cNvPr id="22" name="object 22"/>
          <p:cNvSpPr/>
          <p:nvPr/>
        </p:nvSpPr>
        <p:spPr>
          <a:xfrm>
            <a:off x="6394461" y="3516309"/>
            <a:ext cx="1665605" cy="294005"/>
          </a:xfrm>
          <a:custGeom>
            <a:avLst/>
            <a:gdLst/>
            <a:ahLst/>
            <a:cxnLst/>
            <a:rect l="l" t="t" r="r" b="b"/>
            <a:pathLst>
              <a:path w="1665604" h="294004">
                <a:moveTo>
                  <a:pt x="0" y="293691"/>
                </a:moveTo>
                <a:lnTo>
                  <a:pt x="1665350" y="293691"/>
                </a:lnTo>
                <a:lnTo>
                  <a:pt x="1665350" y="0"/>
                </a:lnTo>
                <a:lnTo>
                  <a:pt x="0" y="0"/>
                </a:lnTo>
                <a:lnTo>
                  <a:pt x="0" y="293691"/>
                </a:lnTo>
                <a:close/>
              </a:path>
            </a:pathLst>
          </a:custGeom>
          <a:ln w="9524">
            <a:solidFill>
              <a:srgbClr val="000000"/>
            </a:solidFill>
          </a:ln>
        </p:spPr>
        <p:txBody>
          <a:bodyPr wrap="square" lIns="0" tIns="0" rIns="0" bIns="0" rtlCol="0"/>
          <a:lstStyle/>
          <a:p>
            <a:endParaRPr/>
          </a:p>
        </p:txBody>
      </p:sp>
      <p:sp>
        <p:nvSpPr>
          <p:cNvPr id="23" name="object 23"/>
          <p:cNvSpPr/>
          <p:nvPr/>
        </p:nvSpPr>
        <p:spPr>
          <a:xfrm>
            <a:off x="6789816" y="3544892"/>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24" name="object 24"/>
          <p:cNvSpPr/>
          <p:nvPr/>
        </p:nvSpPr>
        <p:spPr>
          <a:xfrm>
            <a:off x="6789816" y="3544892"/>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25" name="object 25"/>
          <p:cNvSpPr/>
          <p:nvPr/>
        </p:nvSpPr>
        <p:spPr>
          <a:xfrm>
            <a:off x="6951726" y="3549639"/>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26" name="object 26"/>
          <p:cNvSpPr/>
          <p:nvPr/>
        </p:nvSpPr>
        <p:spPr>
          <a:xfrm>
            <a:off x="7104126" y="3549639"/>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27" name="object 27"/>
          <p:cNvSpPr/>
          <p:nvPr/>
        </p:nvSpPr>
        <p:spPr>
          <a:xfrm>
            <a:off x="6523116" y="3513186"/>
            <a:ext cx="0" cy="300355"/>
          </a:xfrm>
          <a:custGeom>
            <a:avLst/>
            <a:gdLst/>
            <a:ahLst/>
            <a:cxnLst/>
            <a:rect l="l" t="t" r="r" b="b"/>
            <a:pathLst>
              <a:path h="300354">
                <a:moveTo>
                  <a:pt x="0" y="0"/>
                </a:moveTo>
                <a:lnTo>
                  <a:pt x="0" y="299993"/>
                </a:lnTo>
              </a:path>
            </a:pathLst>
          </a:custGeom>
          <a:ln w="19049">
            <a:solidFill>
              <a:srgbClr val="FFFFFF"/>
            </a:solidFill>
          </a:ln>
        </p:spPr>
        <p:txBody>
          <a:bodyPr wrap="square" lIns="0" tIns="0" rIns="0" bIns="0" rtlCol="0"/>
          <a:lstStyle/>
          <a:p>
            <a:endParaRPr/>
          </a:p>
        </p:txBody>
      </p:sp>
      <p:sp>
        <p:nvSpPr>
          <p:cNvPr id="28" name="object 28"/>
          <p:cNvSpPr/>
          <p:nvPr/>
        </p:nvSpPr>
        <p:spPr>
          <a:xfrm>
            <a:off x="6675516" y="3513186"/>
            <a:ext cx="0" cy="300355"/>
          </a:xfrm>
          <a:custGeom>
            <a:avLst/>
            <a:gdLst/>
            <a:ahLst/>
            <a:cxnLst/>
            <a:rect l="l" t="t" r="r" b="b"/>
            <a:pathLst>
              <a:path h="300354">
                <a:moveTo>
                  <a:pt x="0" y="0"/>
                </a:moveTo>
                <a:lnTo>
                  <a:pt x="0" y="299993"/>
                </a:lnTo>
              </a:path>
            </a:pathLst>
          </a:custGeom>
          <a:ln w="19049">
            <a:solidFill>
              <a:srgbClr val="FFFFFF"/>
            </a:solidFill>
          </a:ln>
        </p:spPr>
        <p:txBody>
          <a:bodyPr wrap="square" lIns="0" tIns="0" rIns="0" bIns="0" rtlCol="0"/>
          <a:lstStyle/>
          <a:p>
            <a:endParaRPr/>
          </a:p>
        </p:txBody>
      </p:sp>
      <p:sp>
        <p:nvSpPr>
          <p:cNvPr id="29" name="object 29"/>
          <p:cNvSpPr/>
          <p:nvPr/>
        </p:nvSpPr>
        <p:spPr>
          <a:xfrm>
            <a:off x="6415277" y="2551054"/>
            <a:ext cx="76200" cy="1115060"/>
          </a:xfrm>
          <a:custGeom>
            <a:avLst/>
            <a:gdLst/>
            <a:ahLst/>
            <a:cxnLst/>
            <a:rect l="l" t="t" r="r" b="b"/>
            <a:pathLst>
              <a:path w="76200" h="1115060">
                <a:moveTo>
                  <a:pt x="0" y="1038209"/>
                </a:moveTo>
                <a:lnTo>
                  <a:pt x="37856" y="1114531"/>
                </a:lnTo>
                <a:lnTo>
                  <a:pt x="69804" y="1051041"/>
                </a:lnTo>
                <a:lnTo>
                  <a:pt x="42793" y="1051041"/>
                </a:lnTo>
                <a:lnTo>
                  <a:pt x="33284" y="1050919"/>
                </a:lnTo>
                <a:lnTo>
                  <a:pt x="33320" y="1038263"/>
                </a:lnTo>
                <a:lnTo>
                  <a:pt x="0" y="1038209"/>
                </a:lnTo>
                <a:close/>
              </a:path>
              <a:path w="76200" h="1115060">
                <a:moveTo>
                  <a:pt x="33320" y="1038263"/>
                </a:moveTo>
                <a:lnTo>
                  <a:pt x="33284" y="1050919"/>
                </a:lnTo>
                <a:lnTo>
                  <a:pt x="42793" y="1051041"/>
                </a:lnTo>
                <a:lnTo>
                  <a:pt x="42830" y="1038278"/>
                </a:lnTo>
                <a:lnTo>
                  <a:pt x="33320" y="1038263"/>
                </a:lnTo>
                <a:close/>
              </a:path>
              <a:path w="76200" h="1115060">
                <a:moveTo>
                  <a:pt x="42830" y="1038278"/>
                </a:moveTo>
                <a:lnTo>
                  <a:pt x="42793" y="1051041"/>
                </a:lnTo>
                <a:lnTo>
                  <a:pt x="69804" y="1051041"/>
                </a:lnTo>
                <a:lnTo>
                  <a:pt x="76199" y="1038331"/>
                </a:lnTo>
                <a:lnTo>
                  <a:pt x="42830" y="1038278"/>
                </a:lnTo>
                <a:close/>
              </a:path>
              <a:path w="76200" h="1115060">
                <a:moveTo>
                  <a:pt x="36332" y="0"/>
                </a:moveTo>
                <a:lnTo>
                  <a:pt x="33320" y="1038263"/>
                </a:lnTo>
                <a:lnTo>
                  <a:pt x="42830" y="1038278"/>
                </a:lnTo>
                <a:lnTo>
                  <a:pt x="45841" y="121"/>
                </a:lnTo>
                <a:lnTo>
                  <a:pt x="36332" y="0"/>
                </a:lnTo>
                <a:close/>
              </a:path>
            </a:pathLst>
          </a:custGeom>
          <a:solidFill>
            <a:srgbClr val="000000"/>
          </a:solidFill>
        </p:spPr>
        <p:txBody>
          <a:bodyPr wrap="square" lIns="0" tIns="0" rIns="0" bIns="0" rtlCol="0"/>
          <a:lstStyle/>
          <a:p>
            <a:endParaRPr/>
          </a:p>
        </p:txBody>
      </p:sp>
      <p:sp>
        <p:nvSpPr>
          <p:cNvPr id="30" name="object 30"/>
          <p:cNvSpPr/>
          <p:nvPr/>
        </p:nvSpPr>
        <p:spPr>
          <a:xfrm>
            <a:off x="6554723" y="2716133"/>
            <a:ext cx="76200" cy="949960"/>
          </a:xfrm>
          <a:custGeom>
            <a:avLst/>
            <a:gdLst/>
            <a:ahLst/>
            <a:cxnLst/>
            <a:rect l="l" t="t" r="r" b="b"/>
            <a:pathLst>
              <a:path w="76200" h="949960">
                <a:moveTo>
                  <a:pt x="33406" y="873251"/>
                </a:moveTo>
                <a:lnTo>
                  <a:pt x="0" y="873251"/>
                </a:lnTo>
                <a:lnTo>
                  <a:pt x="38099" y="949451"/>
                </a:lnTo>
                <a:lnTo>
                  <a:pt x="69905" y="885840"/>
                </a:lnTo>
                <a:lnTo>
                  <a:pt x="33406" y="885840"/>
                </a:lnTo>
                <a:lnTo>
                  <a:pt x="33406" y="873251"/>
                </a:lnTo>
                <a:close/>
              </a:path>
              <a:path w="76200" h="949960">
                <a:moveTo>
                  <a:pt x="42915" y="0"/>
                </a:moveTo>
                <a:lnTo>
                  <a:pt x="33406" y="0"/>
                </a:lnTo>
                <a:lnTo>
                  <a:pt x="33406" y="885840"/>
                </a:lnTo>
                <a:lnTo>
                  <a:pt x="42915" y="885840"/>
                </a:lnTo>
                <a:lnTo>
                  <a:pt x="42915" y="0"/>
                </a:lnTo>
                <a:close/>
              </a:path>
              <a:path w="76200" h="949960">
                <a:moveTo>
                  <a:pt x="76199" y="873251"/>
                </a:moveTo>
                <a:lnTo>
                  <a:pt x="42915" y="873251"/>
                </a:lnTo>
                <a:lnTo>
                  <a:pt x="42915" y="885840"/>
                </a:lnTo>
                <a:lnTo>
                  <a:pt x="69905" y="885840"/>
                </a:lnTo>
                <a:lnTo>
                  <a:pt x="76199" y="873251"/>
                </a:lnTo>
                <a:close/>
              </a:path>
            </a:pathLst>
          </a:custGeom>
          <a:solidFill>
            <a:srgbClr val="000000"/>
          </a:solidFill>
        </p:spPr>
        <p:txBody>
          <a:bodyPr wrap="square" lIns="0" tIns="0" rIns="0" bIns="0" rtlCol="0"/>
          <a:lstStyle/>
          <a:p>
            <a:endParaRPr/>
          </a:p>
        </p:txBody>
      </p:sp>
      <p:sp>
        <p:nvSpPr>
          <p:cNvPr id="31" name="object 31"/>
          <p:cNvSpPr/>
          <p:nvPr/>
        </p:nvSpPr>
        <p:spPr>
          <a:xfrm>
            <a:off x="6827519" y="2925683"/>
            <a:ext cx="76200" cy="746760"/>
          </a:xfrm>
          <a:custGeom>
            <a:avLst/>
            <a:gdLst/>
            <a:ahLst/>
            <a:cxnLst/>
            <a:rect l="l" t="t" r="r" b="b"/>
            <a:pathLst>
              <a:path w="76200" h="746760">
                <a:moveTo>
                  <a:pt x="33351" y="670020"/>
                </a:moveTo>
                <a:lnTo>
                  <a:pt x="0" y="670194"/>
                </a:lnTo>
                <a:lnTo>
                  <a:pt x="38496" y="746150"/>
                </a:lnTo>
                <a:lnTo>
                  <a:pt x="69803" y="682751"/>
                </a:lnTo>
                <a:lnTo>
                  <a:pt x="33406" y="682751"/>
                </a:lnTo>
                <a:lnTo>
                  <a:pt x="33351" y="670020"/>
                </a:lnTo>
                <a:close/>
              </a:path>
              <a:path w="76200" h="746760">
                <a:moveTo>
                  <a:pt x="42862" y="669971"/>
                </a:moveTo>
                <a:lnTo>
                  <a:pt x="33351" y="670020"/>
                </a:lnTo>
                <a:lnTo>
                  <a:pt x="33406" y="682751"/>
                </a:lnTo>
                <a:lnTo>
                  <a:pt x="42915" y="682630"/>
                </a:lnTo>
                <a:lnTo>
                  <a:pt x="42862" y="669971"/>
                </a:lnTo>
                <a:close/>
              </a:path>
              <a:path w="76200" h="746760">
                <a:moveTo>
                  <a:pt x="76199" y="669797"/>
                </a:moveTo>
                <a:lnTo>
                  <a:pt x="42862" y="669971"/>
                </a:lnTo>
                <a:lnTo>
                  <a:pt x="42915" y="682630"/>
                </a:lnTo>
                <a:lnTo>
                  <a:pt x="33406" y="682751"/>
                </a:lnTo>
                <a:lnTo>
                  <a:pt x="69803" y="682751"/>
                </a:lnTo>
                <a:lnTo>
                  <a:pt x="76199" y="669797"/>
                </a:lnTo>
                <a:close/>
              </a:path>
              <a:path w="76200" h="746760">
                <a:moveTo>
                  <a:pt x="40020" y="0"/>
                </a:moveTo>
                <a:lnTo>
                  <a:pt x="30479" y="152"/>
                </a:lnTo>
                <a:lnTo>
                  <a:pt x="33351" y="670020"/>
                </a:lnTo>
                <a:lnTo>
                  <a:pt x="42862" y="669971"/>
                </a:lnTo>
                <a:lnTo>
                  <a:pt x="40020" y="0"/>
                </a:lnTo>
                <a:close/>
              </a:path>
            </a:pathLst>
          </a:custGeom>
          <a:solidFill>
            <a:srgbClr val="000000"/>
          </a:solidFill>
        </p:spPr>
        <p:txBody>
          <a:bodyPr wrap="square" lIns="0" tIns="0" rIns="0" bIns="0" rtlCol="0"/>
          <a:lstStyle/>
          <a:p>
            <a:endParaRPr/>
          </a:p>
        </p:txBody>
      </p:sp>
      <p:sp>
        <p:nvSpPr>
          <p:cNvPr id="32" name="object 32"/>
          <p:cNvSpPr/>
          <p:nvPr/>
        </p:nvSpPr>
        <p:spPr>
          <a:xfrm>
            <a:off x="6973458" y="3103505"/>
            <a:ext cx="76200" cy="568325"/>
          </a:xfrm>
          <a:custGeom>
            <a:avLst/>
            <a:gdLst/>
            <a:ahLst/>
            <a:cxnLst/>
            <a:rect l="l" t="t" r="r" b="b"/>
            <a:pathLst>
              <a:path w="76200" h="568325">
                <a:moveTo>
                  <a:pt x="33305" y="492200"/>
                </a:moveTo>
                <a:lnTo>
                  <a:pt x="0" y="492373"/>
                </a:lnTo>
                <a:lnTo>
                  <a:pt x="38465" y="568330"/>
                </a:lnTo>
                <a:lnTo>
                  <a:pt x="69797" y="504931"/>
                </a:lnTo>
                <a:lnTo>
                  <a:pt x="33375" y="504931"/>
                </a:lnTo>
                <a:lnTo>
                  <a:pt x="33305" y="492200"/>
                </a:lnTo>
                <a:close/>
              </a:path>
              <a:path w="76200" h="568325">
                <a:moveTo>
                  <a:pt x="42845" y="492151"/>
                </a:moveTo>
                <a:lnTo>
                  <a:pt x="33305" y="492200"/>
                </a:lnTo>
                <a:lnTo>
                  <a:pt x="33375" y="504931"/>
                </a:lnTo>
                <a:lnTo>
                  <a:pt x="42915" y="504809"/>
                </a:lnTo>
                <a:lnTo>
                  <a:pt x="42845" y="492151"/>
                </a:lnTo>
                <a:close/>
              </a:path>
              <a:path w="76200" h="568325">
                <a:moveTo>
                  <a:pt x="76199" y="491977"/>
                </a:moveTo>
                <a:lnTo>
                  <a:pt x="42845" y="492151"/>
                </a:lnTo>
                <a:lnTo>
                  <a:pt x="42915" y="504809"/>
                </a:lnTo>
                <a:lnTo>
                  <a:pt x="33375" y="504931"/>
                </a:lnTo>
                <a:lnTo>
                  <a:pt x="69797" y="504931"/>
                </a:lnTo>
                <a:lnTo>
                  <a:pt x="76199" y="491977"/>
                </a:lnTo>
                <a:close/>
              </a:path>
              <a:path w="76200" h="568325">
                <a:moveTo>
                  <a:pt x="40111" y="0"/>
                </a:moveTo>
                <a:lnTo>
                  <a:pt x="30601" y="121"/>
                </a:lnTo>
                <a:lnTo>
                  <a:pt x="33305" y="492200"/>
                </a:lnTo>
                <a:lnTo>
                  <a:pt x="42845" y="492151"/>
                </a:lnTo>
                <a:lnTo>
                  <a:pt x="40111" y="0"/>
                </a:lnTo>
                <a:close/>
              </a:path>
            </a:pathLst>
          </a:custGeom>
          <a:solidFill>
            <a:srgbClr val="000000"/>
          </a:solidFill>
        </p:spPr>
        <p:txBody>
          <a:bodyPr wrap="square" lIns="0" tIns="0" rIns="0" bIns="0" rtlCol="0"/>
          <a:lstStyle/>
          <a:p>
            <a:endParaRPr/>
          </a:p>
        </p:txBody>
      </p:sp>
      <p:sp>
        <p:nvSpPr>
          <p:cNvPr id="33" name="object 33"/>
          <p:cNvSpPr/>
          <p:nvPr/>
        </p:nvSpPr>
        <p:spPr>
          <a:xfrm>
            <a:off x="5476891" y="3909954"/>
            <a:ext cx="895349" cy="895349"/>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5554737" y="3294066"/>
            <a:ext cx="782955" cy="757555"/>
          </a:xfrm>
          <a:custGeom>
            <a:avLst/>
            <a:gdLst/>
            <a:ahLst/>
            <a:cxnLst/>
            <a:rect l="l" t="t" r="r" b="b"/>
            <a:pathLst>
              <a:path w="782954" h="757554">
                <a:moveTo>
                  <a:pt x="0" y="757239"/>
                </a:moveTo>
                <a:lnTo>
                  <a:pt x="782634" y="757239"/>
                </a:lnTo>
                <a:lnTo>
                  <a:pt x="782634" y="0"/>
                </a:lnTo>
                <a:lnTo>
                  <a:pt x="0" y="0"/>
                </a:lnTo>
                <a:lnTo>
                  <a:pt x="0" y="757239"/>
                </a:lnTo>
                <a:close/>
              </a:path>
            </a:pathLst>
          </a:custGeom>
          <a:solidFill>
            <a:srgbClr val="FFFFFF"/>
          </a:solidFill>
        </p:spPr>
        <p:txBody>
          <a:bodyPr wrap="square" lIns="0" tIns="0" rIns="0" bIns="0" rtlCol="0"/>
          <a:lstStyle/>
          <a:p>
            <a:endParaRPr/>
          </a:p>
        </p:txBody>
      </p:sp>
      <p:sp>
        <p:nvSpPr>
          <p:cNvPr id="36" name="object 36"/>
          <p:cNvSpPr/>
          <p:nvPr/>
        </p:nvSpPr>
        <p:spPr>
          <a:xfrm>
            <a:off x="9585319" y="2532005"/>
            <a:ext cx="923940" cy="1900299"/>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9725040" y="2508239"/>
            <a:ext cx="782955" cy="1254125"/>
          </a:xfrm>
          <a:custGeom>
            <a:avLst/>
            <a:gdLst/>
            <a:ahLst/>
            <a:cxnLst/>
            <a:rect l="l" t="t" r="r" b="b"/>
            <a:pathLst>
              <a:path w="782954" h="1254125">
                <a:moveTo>
                  <a:pt x="0" y="1254120"/>
                </a:moveTo>
                <a:lnTo>
                  <a:pt x="782634" y="1254120"/>
                </a:lnTo>
                <a:lnTo>
                  <a:pt x="782634" y="0"/>
                </a:lnTo>
                <a:lnTo>
                  <a:pt x="0" y="0"/>
                </a:lnTo>
                <a:lnTo>
                  <a:pt x="0" y="1254120"/>
                </a:lnTo>
                <a:close/>
              </a:path>
            </a:pathLst>
          </a:custGeom>
          <a:solidFill>
            <a:srgbClr val="FFFFFF"/>
          </a:solidFill>
        </p:spPr>
        <p:txBody>
          <a:bodyPr wrap="square" lIns="0" tIns="0" rIns="0" bIns="0" rtlCol="0"/>
          <a:lstStyle/>
          <a:p>
            <a:endParaRPr/>
          </a:p>
        </p:txBody>
      </p:sp>
      <p:sp>
        <p:nvSpPr>
          <p:cNvPr id="41" name="Title 40"/>
          <p:cNvSpPr>
            <a:spLocks noGrp="1"/>
          </p:cNvSpPr>
          <p:nvPr>
            <p:ph type="title"/>
          </p:nvPr>
        </p:nvSpPr>
        <p:spPr/>
        <p:txBody>
          <a:bodyPr/>
          <a:lstStyle/>
          <a:p>
            <a:r>
              <a:rPr lang="en-US"/>
              <a:t>Addressing: routing to another LAN</a:t>
            </a:r>
          </a:p>
        </p:txBody>
      </p:sp>
      <p:graphicFrame>
        <p:nvGraphicFramePr>
          <p:cNvPr id="35" name="object 35"/>
          <p:cNvGraphicFramePr>
            <a:graphicFrameLocks noGrp="1"/>
          </p:cNvGraphicFramePr>
          <p:nvPr/>
        </p:nvGraphicFramePr>
        <p:xfrm>
          <a:off x="5549973" y="3289303"/>
          <a:ext cx="782634" cy="757237"/>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257220">
                <a:tc>
                  <a:txBody>
                    <a:bodyPr/>
                    <a:lstStyle/>
                    <a:p>
                      <a:pPr marR="22225" algn="ctr">
                        <a:lnSpc>
                          <a:spcPct val="100000"/>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0"/>
                  </a:ext>
                </a:extLst>
              </a:tr>
              <a:tr h="252374">
                <a:tc>
                  <a:txBody>
                    <a:bodyPr/>
                    <a:lstStyle/>
                    <a:p>
                      <a:pPr marL="219075">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1"/>
                  </a:ext>
                </a:extLst>
              </a:tr>
              <a:tr h="247643">
                <a:tc>
                  <a:txBody>
                    <a:bodyPr/>
                    <a:lstStyle/>
                    <a:p>
                      <a:pPr marL="196850">
                        <a:lnSpc>
                          <a:spcPct val="100000"/>
                        </a:lnSpc>
                      </a:pPr>
                      <a:r>
                        <a:rPr sz="1600" dirty="0">
                          <a:latin typeface="Arial"/>
                          <a:cs typeface="Arial"/>
                        </a:rPr>
                        <a:t>P</a:t>
                      </a:r>
                      <a:r>
                        <a:rPr sz="1600" spc="-10" dirty="0">
                          <a:latin typeface="Arial"/>
                          <a:cs typeface="Arial"/>
                        </a:rPr>
                        <a:t>h</a:t>
                      </a:r>
                      <a:r>
                        <a:rPr sz="1600" dirty="0">
                          <a:latin typeface="Arial"/>
                          <a:cs typeface="Arial"/>
                        </a:rPr>
                        <a:t>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graphicFrame>
        <p:nvGraphicFramePr>
          <p:cNvPr id="38" name="object 38"/>
          <p:cNvGraphicFramePr>
            <a:graphicFrameLocks noGrp="1"/>
          </p:cNvGraphicFramePr>
          <p:nvPr/>
        </p:nvGraphicFramePr>
        <p:xfrm>
          <a:off x="9720277" y="2503477"/>
          <a:ext cx="782634" cy="1251741"/>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474747">
                <a:tc>
                  <a:txBody>
                    <a:bodyPr/>
                    <a:lstStyle/>
                    <a:p>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0"/>
                  </a:ext>
                </a:extLst>
              </a:tr>
              <a:tr h="269808">
                <a:tc>
                  <a:txBody>
                    <a:bodyPr/>
                    <a:lstStyle/>
                    <a:p>
                      <a:pPr marR="2540" algn="ctr">
                        <a:lnSpc>
                          <a:spcPts val="1905"/>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1"/>
                  </a:ext>
                </a:extLst>
              </a:tr>
              <a:tr h="252404">
                <a:tc>
                  <a:txBody>
                    <a:bodyPr/>
                    <a:lstStyle/>
                    <a:p>
                      <a:pPr marL="228600">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r h="254782">
                <a:tc>
                  <a:txBody>
                    <a:bodyPr/>
                    <a:lstStyle/>
                    <a:p>
                      <a:pPr marL="205740">
                        <a:lnSpc>
                          <a:spcPct val="100000"/>
                        </a:lnSpc>
                      </a:pPr>
                      <a:r>
                        <a:rPr sz="1600" dirty="0">
                          <a:latin typeface="Arial"/>
                          <a:cs typeface="Arial"/>
                        </a:rPr>
                        <a:t>Phy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40" name="Date Placeholder 39"/>
          <p:cNvSpPr>
            <a:spLocks noGrp="1"/>
          </p:cNvSpPr>
          <p:nvPr>
            <p:ph type="dt" sz="half" idx="10"/>
          </p:nvPr>
        </p:nvSpPr>
        <p:spPr/>
        <p:txBody>
          <a:bodyPr/>
          <a:lstStyle/>
          <a:p>
            <a:pPr>
              <a:defRPr/>
            </a:pPr>
            <a:fld id="{1810B690-E997-4415-8092-47188DC0C8B2}" type="datetime1">
              <a:rPr lang="en-US" smtClean="0"/>
              <a:t>8/1/2022</a:t>
            </a:fld>
            <a:endParaRPr lang="en-US"/>
          </a:p>
        </p:txBody>
      </p:sp>
      <p:sp>
        <p:nvSpPr>
          <p:cNvPr id="42" name="Slide Number Placeholder 41"/>
          <p:cNvSpPr>
            <a:spLocks noGrp="1"/>
          </p:cNvSpPr>
          <p:nvPr>
            <p:ph type="sldNum" sz="quarter" idx="12"/>
          </p:nvPr>
        </p:nvSpPr>
        <p:spPr/>
        <p:txBody>
          <a:bodyPr/>
          <a:lstStyle/>
          <a:p>
            <a:pPr>
              <a:defRPr/>
            </a:pPr>
            <a:fld id="{E4C85445-B2EB-477F-BE91-EE4EE8348091}" type="slidenum">
              <a:rPr lang="en-US" smtClean="0"/>
              <a:pPr>
                <a:defRPr/>
              </a:pPr>
              <a:t>54</a:t>
            </a:fld>
            <a:endParaRPr lang="en-US"/>
          </a:p>
        </p:txBody>
      </p:sp>
    </p:spTree>
    <p:extLst>
      <p:ext uri="{BB962C8B-B14F-4D97-AF65-F5344CB8AC3E}">
        <p14:creationId xmlns:p14="http://schemas.microsoft.com/office/powerpoint/2010/main" val="159071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7271" y="4463544"/>
            <a:ext cx="217170"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R</a:t>
            </a:r>
            <a:endParaRPr sz="2400">
              <a:latin typeface="Comic Sans MS"/>
              <a:cs typeface="Comic Sans MS"/>
            </a:endParaRPr>
          </a:p>
        </p:txBody>
      </p:sp>
      <p:sp>
        <p:nvSpPr>
          <p:cNvPr id="4" name="object 4"/>
          <p:cNvSpPr/>
          <p:nvPr/>
        </p:nvSpPr>
        <p:spPr>
          <a:xfrm>
            <a:off x="2600326" y="4167841"/>
            <a:ext cx="7263825" cy="1707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471672" y="5263339"/>
            <a:ext cx="1386205" cy="359073"/>
          </a:xfrm>
          <a:prstGeom prst="rect">
            <a:avLst/>
          </a:prstGeom>
        </p:spPr>
        <p:txBody>
          <a:bodyPr vert="horz" wrap="square" lIns="0" tIns="0" rIns="0" bIns="0" rtlCol="0">
            <a:spAutoFit/>
          </a:bodyPr>
          <a:lstStyle/>
          <a:p>
            <a:pPr marL="75565" algn="ctr">
              <a:lnSpc>
                <a:spcPts val="140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0</a:t>
            </a:r>
            <a:endParaRPr sz="1200">
              <a:latin typeface="Arial"/>
              <a:cs typeface="Arial"/>
            </a:endParaRPr>
          </a:p>
          <a:p>
            <a:pPr algn="ctr">
              <a:lnSpc>
                <a:spcPts val="1400"/>
              </a:lnSpc>
            </a:pPr>
            <a:r>
              <a:rPr sz="1200" spc="-5" dirty="0">
                <a:latin typeface="Arial"/>
                <a:cs typeface="Arial"/>
              </a:rPr>
              <a:t>1A</a:t>
            </a:r>
            <a:r>
              <a:rPr sz="1200" dirty="0">
                <a:latin typeface="Arial"/>
                <a:cs typeface="Arial"/>
              </a:rPr>
              <a:t>-</a:t>
            </a:r>
            <a:r>
              <a:rPr sz="1200" spc="-5" dirty="0">
                <a:latin typeface="Arial"/>
                <a:cs typeface="Arial"/>
              </a:rPr>
              <a:t>23</a:t>
            </a:r>
            <a:r>
              <a:rPr sz="1200" dirty="0">
                <a:latin typeface="Arial"/>
                <a:cs typeface="Arial"/>
              </a:rPr>
              <a:t>-</a:t>
            </a:r>
            <a:r>
              <a:rPr sz="1200" spc="-15" dirty="0">
                <a:latin typeface="Arial"/>
                <a:cs typeface="Arial"/>
              </a:rPr>
              <a:t>F</a:t>
            </a:r>
            <a:r>
              <a:rPr sz="1200" spc="-10" dirty="0">
                <a:latin typeface="Arial"/>
                <a:cs typeface="Arial"/>
              </a:rPr>
              <a:t>9</a:t>
            </a:r>
            <a:r>
              <a:rPr sz="1200" dirty="0">
                <a:latin typeface="Arial"/>
                <a:cs typeface="Arial"/>
              </a:rPr>
              <a:t>-</a:t>
            </a:r>
            <a:r>
              <a:rPr sz="1200" spc="-5" dirty="0">
                <a:latin typeface="Arial"/>
                <a:cs typeface="Arial"/>
              </a:rPr>
              <a:t>CD</a:t>
            </a:r>
            <a:r>
              <a:rPr sz="1200" dirty="0">
                <a:latin typeface="Arial"/>
                <a:cs typeface="Arial"/>
              </a:rPr>
              <a:t>-</a:t>
            </a:r>
            <a:r>
              <a:rPr sz="1200" spc="-5" dirty="0">
                <a:latin typeface="Arial"/>
                <a:cs typeface="Arial"/>
              </a:rPr>
              <a:t>0</a:t>
            </a:r>
            <a:r>
              <a:rPr sz="1200" spc="-10" dirty="0">
                <a:latin typeface="Arial"/>
                <a:cs typeface="Arial"/>
              </a:rPr>
              <a:t>6</a:t>
            </a:r>
            <a:r>
              <a:rPr sz="1200" dirty="0">
                <a:latin typeface="Arial"/>
                <a:cs typeface="Arial"/>
              </a:rPr>
              <a:t>-</a:t>
            </a:r>
            <a:r>
              <a:rPr sz="1200" spc="-10" dirty="0">
                <a:latin typeface="Arial"/>
                <a:cs typeface="Arial"/>
              </a:rPr>
              <a:t>9B</a:t>
            </a:r>
            <a:endParaRPr sz="1200">
              <a:latin typeface="Arial"/>
              <a:cs typeface="Arial"/>
            </a:endParaRPr>
          </a:p>
        </p:txBody>
      </p:sp>
      <p:sp>
        <p:nvSpPr>
          <p:cNvPr id="6" name="object 6"/>
          <p:cNvSpPr txBox="1"/>
          <p:nvPr/>
        </p:nvSpPr>
        <p:spPr>
          <a:xfrm>
            <a:off x="4647698" y="5852366"/>
            <a:ext cx="1385570" cy="359073"/>
          </a:xfrm>
          <a:prstGeom prst="rect">
            <a:avLst/>
          </a:prstGeom>
        </p:spPr>
        <p:txBody>
          <a:bodyPr vert="horz" wrap="square" lIns="0" tIns="0" rIns="0" bIns="0" rtlCol="0">
            <a:spAutoFit/>
          </a:bodyPr>
          <a:lstStyle/>
          <a:p>
            <a:pPr marL="12700">
              <a:lnSpc>
                <a:spcPts val="1405"/>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10</a:t>
            </a:r>
            <a:endParaRPr sz="1200">
              <a:latin typeface="Arial"/>
              <a:cs typeface="Arial"/>
            </a:endParaRPr>
          </a:p>
          <a:p>
            <a:pPr marL="18415">
              <a:lnSpc>
                <a:spcPts val="1405"/>
              </a:lnSpc>
            </a:pPr>
            <a:r>
              <a:rPr sz="1200" spc="-5" dirty="0">
                <a:latin typeface="Arial"/>
                <a:cs typeface="Arial"/>
              </a:rPr>
              <a:t>E6</a:t>
            </a:r>
            <a:r>
              <a:rPr sz="1200" dirty="0">
                <a:latin typeface="Arial"/>
                <a:cs typeface="Arial"/>
              </a:rPr>
              <a:t>-</a:t>
            </a:r>
            <a:r>
              <a:rPr sz="1200" spc="-5" dirty="0">
                <a:latin typeface="Arial"/>
                <a:cs typeface="Arial"/>
              </a:rPr>
              <a:t>E</a:t>
            </a:r>
            <a:r>
              <a:rPr sz="1200" dirty="0">
                <a:latin typeface="Arial"/>
                <a:cs typeface="Arial"/>
              </a:rPr>
              <a:t>9-</a:t>
            </a:r>
            <a:r>
              <a:rPr sz="1200" spc="-5" dirty="0">
                <a:latin typeface="Arial"/>
                <a:cs typeface="Arial"/>
              </a:rPr>
              <a:t>00</a:t>
            </a:r>
            <a:r>
              <a:rPr sz="1200" dirty="0">
                <a:latin typeface="Arial"/>
                <a:cs typeface="Arial"/>
              </a:rPr>
              <a:t>-</a:t>
            </a:r>
            <a:r>
              <a:rPr sz="1200" spc="-5" dirty="0">
                <a:latin typeface="Arial"/>
                <a:cs typeface="Arial"/>
              </a:rPr>
              <a:t>1</a:t>
            </a:r>
            <a:r>
              <a:rPr sz="1200" spc="-10" dirty="0">
                <a:latin typeface="Arial"/>
                <a:cs typeface="Arial"/>
              </a:rPr>
              <a:t>7</a:t>
            </a:r>
            <a:r>
              <a:rPr sz="1200" dirty="0">
                <a:latin typeface="Arial"/>
                <a:cs typeface="Arial"/>
              </a:rPr>
              <a:t>-</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p:txBody>
      </p:sp>
      <p:sp>
        <p:nvSpPr>
          <p:cNvPr id="7" name="object 7"/>
          <p:cNvSpPr txBox="1"/>
          <p:nvPr/>
        </p:nvSpPr>
        <p:spPr>
          <a:xfrm>
            <a:off x="2545859" y="5912563"/>
            <a:ext cx="1480820" cy="360680"/>
          </a:xfrm>
          <a:prstGeom prst="rect">
            <a:avLst/>
          </a:prstGeom>
        </p:spPr>
        <p:txBody>
          <a:bodyPr vert="horz" wrap="square" lIns="0" tIns="0" rIns="0" bIns="0" rtlCol="0">
            <a:spAutoFit/>
          </a:bodyPr>
          <a:lstStyle/>
          <a:p>
            <a:pPr marL="12700">
              <a:lnSpc>
                <a:spcPts val="1440"/>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12</a:t>
            </a:r>
            <a:endParaRPr sz="1200">
              <a:latin typeface="Arial"/>
              <a:cs typeface="Arial"/>
            </a:endParaRPr>
          </a:p>
          <a:p>
            <a:pPr marL="21590"/>
            <a:r>
              <a:rPr sz="1200" spc="-5" dirty="0">
                <a:latin typeface="Arial"/>
                <a:cs typeface="Arial"/>
              </a:rPr>
              <a:t>CC</a:t>
            </a:r>
            <a:r>
              <a:rPr sz="1200" dirty="0">
                <a:latin typeface="Arial"/>
                <a:cs typeface="Arial"/>
              </a:rPr>
              <a:t>-</a:t>
            </a:r>
            <a:r>
              <a:rPr sz="1200" spc="-5" dirty="0">
                <a:latin typeface="Arial"/>
                <a:cs typeface="Arial"/>
              </a:rPr>
              <a:t>49</a:t>
            </a:r>
            <a:r>
              <a:rPr sz="1200" dirty="0">
                <a:latin typeface="Arial"/>
                <a:cs typeface="Arial"/>
              </a:rPr>
              <a:t>-</a:t>
            </a:r>
            <a:r>
              <a:rPr sz="1200" spc="-5" dirty="0">
                <a:latin typeface="Arial"/>
                <a:cs typeface="Arial"/>
              </a:rPr>
              <a:t>DE</a:t>
            </a:r>
            <a:r>
              <a:rPr sz="1200" dirty="0">
                <a:latin typeface="Arial"/>
                <a:cs typeface="Arial"/>
              </a:rPr>
              <a:t>-</a:t>
            </a:r>
            <a:r>
              <a:rPr sz="1200" spc="-5" dirty="0">
                <a:latin typeface="Arial"/>
                <a:cs typeface="Arial"/>
              </a:rPr>
              <a:t>D0-</a:t>
            </a:r>
            <a:r>
              <a:rPr sz="1200" spc="-15" dirty="0">
                <a:latin typeface="Arial"/>
                <a:cs typeface="Arial"/>
              </a:rPr>
              <a:t>AB</a:t>
            </a:r>
            <a:r>
              <a:rPr sz="1200" dirty="0">
                <a:latin typeface="Arial"/>
                <a:cs typeface="Arial"/>
              </a:rPr>
              <a:t>-</a:t>
            </a:r>
            <a:r>
              <a:rPr sz="1200" spc="-5" dirty="0">
                <a:latin typeface="Arial"/>
                <a:cs typeface="Arial"/>
              </a:rPr>
              <a:t>7D</a:t>
            </a:r>
            <a:endParaRPr sz="1200">
              <a:latin typeface="Arial"/>
              <a:cs typeface="Arial"/>
            </a:endParaRPr>
          </a:p>
        </p:txBody>
      </p:sp>
      <p:sp>
        <p:nvSpPr>
          <p:cNvPr id="8" name="object 8"/>
          <p:cNvSpPr txBox="1"/>
          <p:nvPr/>
        </p:nvSpPr>
        <p:spPr>
          <a:xfrm>
            <a:off x="2312412" y="4237999"/>
            <a:ext cx="1374140" cy="969496"/>
          </a:xfrm>
          <a:prstGeom prst="rect">
            <a:avLst/>
          </a:prstGeom>
        </p:spPr>
        <p:txBody>
          <a:bodyPr vert="horz" wrap="square" lIns="0" tIns="0" rIns="0" bIns="0" rtlCol="0">
            <a:spAutoFit/>
          </a:bodyPr>
          <a:lstStyle/>
          <a:p>
            <a:pPr marL="22225"/>
            <a:r>
              <a:rPr sz="2400" dirty="0">
                <a:solidFill>
                  <a:srgbClr val="FF0000"/>
                </a:solidFill>
                <a:latin typeface="Comic Sans MS"/>
                <a:cs typeface="Comic Sans MS"/>
              </a:rPr>
              <a:t>A</a:t>
            </a:r>
            <a:endParaRPr sz="2400">
              <a:latin typeface="Comic Sans MS"/>
              <a:cs typeface="Comic Sans MS"/>
            </a:endParaRPr>
          </a:p>
          <a:p>
            <a:pPr marL="12700">
              <a:spcBef>
                <a:spcPts val="1814"/>
              </a:spcBef>
            </a:pPr>
            <a:r>
              <a:rPr sz="1200" spc="-95" dirty="0">
                <a:latin typeface="Arial"/>
                <a:cs typeface="Arial"/>
              </a:rPr>
              <a:t>11</a:t>
            </a:r>
            <a:r>
              <a:rPr sz="1200" spc="-5" dirty="0">
                <a:latin typeface="Arial"/>
                <a:cs typeface="Arial"/>
              </a:rPr>
              <a:t>1.</a:t>
            </a:r>
            <a:r>
              <a:rPr sz="1200" spc="-95" dirty="0">
                <a:latin typeface="Arial"/>
                <a:cs typeface="Arial"/>
              </a:rPr>
              <a:t>11</a:t>
            </a:r>
            <a:r>
              <a:rPr sz="1200" spc="-5" dirty="0">
                <a:latin typeface="Arial"/>
                <a:cs typeface="Arial"/>
              </a:rPr>
              <a:t>1.</a:t>
            </a:r>
            <a:r>
              <a:rPr sz="1200" spc="-95" dirty="0">
                <a:latin typeface="Arial"/>
                <a:cs typeface="Arial"/>
              </a:rPr>
              <a:t>11</a:t>
            </a:r>
            <a:r>
              <a:rPr sz="1200" spc="-10" dirty="0">
                <a:latin typeface="Arial"/>
                <a:cs typeface="Arial"/>
              </a:rPr>
              <a:t>1</a:t>
            </a:r>
            <a:r>
              <a:rPr sz="1200" dirty="0">
                <a:latin typeface="Arial"/>
                <a:cs typeface="Arial"/>
              </a:rPr>
              <a:t>.</a:t>
            </a:r>
            <a:r>
              <a:rPr sz="1200" spc="-95" dirty="0">
                <a:latin typeface="Arial"/>
                <a:cs typeface="Arial"/>
              </a:rPr>
              <a:t>11</a:t>
            </a:r>
            <a:r>
              <a:rPr sz="1200" dirty="0">
                <a:latin typeface="Arial"/>
                <a:cs typeface="Arial"/>
              </a:rPr>
              <a:t>1</a:t>
            </a:r>
            <a:endParaRPr sz="1200">
              <a:latin typeface="Arial"/>
              <a:cs typeface="Arial"/>
            </a:endParaRPr>
          </a:p>
          <a:p>
            <a:pPr marL="33020">
              <a:spcBef>
                <a:spcPts val="20"/>
              </a:spcBef>
            </a:pPr>
            <a:r>
              <a:rPr sz="1200" spc="-5" dirty="0">
                <a:latin typeface="Arial"/>
                <a:cs typeface="Arial"/>
              </a:rPr>
              <a:t>74</a:t>
            </a:r>
            <a:r>
              <a:rPr sz="1200" dirty="0">
                <a:latin typeface="Arial"/>
                <a:cs typeface="Arial"/>
              </a:rPr>
              <a:t>-</a:t>
            </a:r>
            <a:r>
              <a:rPr sz="1200" spc="-5" dirty="0">
                <a:latin typeface="Arial"/>
                <a:cs typeface="Arial"/>
              </a:rPr>
              <a:t>29</a:t>
            </a:r>
            <a:r>
              <a:rPr sz="1200" dirty="0">
                <a:latin typeface="Arial"/>
                <a:cs typeface="Arial"/>
              </a:rPr>
              <a:t>-</a:t>
            </a:r>
            <a:r>
              <a:rPr sz="1200" spc="-10" dirty="0">
                <a:latin typeface="Arial"/>
                <a:cs typeface="Arial"/>
              </a:rPr>
              <a:t>9</a:t>
            </a:r>
            <a:r>
              <a:rPr sz="1200" spc="-5" dirty="0">
                <a:latin typeface="Arial"/>
                <a:cs typeface="Arial"/>
              </a:rPr>
              <a:t>C</a:t>
            </a:r>
            <a:r>
              <a:rPr sz="1200" dirty="0">
                <a:latin typeface="Arial"/>
                <a:cs typeface="Arial"/>
              </a:rPr>
              <a:t>-</a:t>
            </a:r>
            <a:r>
              <a:rPr sz="1200" spc="-5" dirty="0">
                <a:latin typeface="Arial"/>
                <a:cs typeface="Arial"/>
              </a:rPr>
              <a:t>E</a:t>
            </a:r>
            <a:r>
              <a:rPr sz="1200" dirty="0">
                <a:latin typeface="Arial"/>
                <a:cs typeface="Arial"/>
              </a:rPr>
              <a:t>8</a:t>
            </a:r>
            <a:r>
              <a:rPr sz="1200" spc="-5" dirty="0">
                <a:latin typeface="Arial"/>
                <a:cs typeface="Arial"/>
              </a:rPr>
              <a:t>-</a:t>
            </a:r>
            <a:r>
              <a:rPr sz="1200" spc="-15" dirty="0">
                <a:latin typeface="Arial"/>
                <a:cs typeface="Arial"/>
              </a:rPr>
              <a:t>FF</a:t>
            </a:r>
            <a:r>
              <a:rPr sz="1200" dirty="0">
                <a:latin typeface="Arial"/>
                <a:cs typeface="Arial"/>
              </a:rPr>
              <a:t>-</a:t>
            </a:r>
            <a:r>
              <a:rPr sz="1200" spc="-5" dirty="0">
                <a:latin typeface="Arial"/>
                <a:cs typeface="Arial"/>
              </a:rPr>
              <a:t>55</a:t>
            </a:r>
            <a:endParaRPr sz="1200">
              <a:latin typeface="Arial"/>
              <a:cs typeface="Arial"/>
            </a:endParaRPr>
          </a:p>
        </p:txBody>
      </p:sp>
      <p:sp>
        <p:nvSpPr>
          <p:cNvPr id="9" name="object 9"/>
          <p:cNvSpPr txBox="1"/>
          <p:nvPr/>
        </p:nvSpPr>
        <p:spPr>
          <a:xfrm>
            <a:off x="8975605" y="4902912"/>
            <a:ext cx="1402715" cy="369332"/>
          </a:xfrm>
          <a:prstGeom prst="rect">
            <a:avLst/>
          </a:prstGeom>
        </p:spPr>
        <p:txBody>
          <a:bodyPr vert="horz" wrap="square" lIns="0" tIns="0" rIns="0" bIns="0" rtlCol="0">
            <a:spAutoFit/>
          </a:bodyPr>
          <a:lstStyle/>
          <a:p>
            <a:pPr marL="13970"/>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2</a:t>
            </a:r>
            <a:endParaRPr sz="1200">
              <a:latin typeface="Arial"/>
              <a:cs typeface="Arial"/>
            </a:endParaRPr>
          </a:p>
          <a:p>
            <a:pPr marL="12700">
              <a:spcBef>
                <a:spcPts val="35"/>
              </a:spcBef>
            </a:pPr>
            <a:r>
              <a:rPr sz="1200" spc="-5" dirty="0">
                <a:latin typeface="Arial"/>
                <a:cs typeface="Arial"/>
              </a:rPr>
              <a:t>49</a:t>
            </a:r>
            <a:r>
              <a:rPr sz="1200" dirty="0">
                <a:latin typeface="Arial"/>
                <a:cs typeface="Arial"/>
              </a:rPr>
              <a:t>-</a:t>
            </a:r>
            <a:r>
              <a:rPr sz="1200" spc="-5" dirty="0">
                <a:latin typeface="Arial"/>
                <a:cs typeface="Arial"/>
              </a:rPr>
              <a:t>BD</a:t>
            </a:r>
            <a:r>
              <a:rPr sz="1200" dirty="0">
                <a:latin typeface="Arial"/>
                <a:cs typeface="Arial"/>
              </a:rPr>
              <a:t>-</a:t>
            </a:r>
            <a:r>
              <a:rPr sz="1200" spc="-5" dirty="0">
                <a:latin typeface="Arial"/>
                <a:cs typeface="Arial"/>
              </a:rPr>
              <a:t>D2</a:t>
            </a:r>
            <a:r>
              <a:rPr sz="1200" dirty="0">
                <a:latin typeface="Arial"/>
                <a:cs typeface="Arial"/>
              </a:rPr>
              <a:t>-</a:t>
            </a:r>
            <a:r>
              <a:rPr sz="1200" spc="-5" dirty="0">
                <a:latin typeface="Arial"/>
                <a:cs typeface="Arial"/>
              </a:rPr>
              <a:t>C</a:t>
            </a:r>
            <a:r>
              <a:rPr sz="1200" spc="-10" dirty="0">
                <a:latin typeface="Arial"/>
                <a:cs typeface="Arial"/>
              </a:rPr>
              <a:t>7</a:t>
            </a:r>
            <a:r>
              <a:rPr sz="1200" dirty="0">
                <a:latin typeface="Arial"/>
                <a:cs typeface="Arial"/>
              </a:rPr>
              <a:t>-</a:t>
            </a:r>
            <a:r>
              <a:rPr sz="1200" spc="-10" dirty="0">
                <a:latin typeface="Arial"/>
                <a:cs typeface="Arial"/>
              </a:rPr>
              <a:t>5</a:t>
            </a:r>
            <a:r>
              <a:rPr sz="1200" spc="-5" dirty="0">
                <a:latin typeface="Arial"/>
                <a:cs typeface="Arial"/>
              </a:rPr>
              <a:t>6-2A</a:t>
            </a:r>
            <a:endParaRPr sz="1200">
              <a:latin typeface="Arial"/>
              <a:cs typeface="Arial"/>
            </a:endParaRPr>
          </a:p>
        </p:txBody>
      </p:sp>
      <p:sp>
        <p:nvSpPr>
          <p:cNvPr id="10" name="object 10"/>
          <p:cNvSpPr txBox="1"/>
          <p:nvPr/>
        </p:nvSpPr>
        <p:spPr>
          <a:xfrm>
            <a:off x="8677154" y="5869641"/>
            <a:ext cx="1347470" cy="359073"/>
          </a:xfrm>
          <a:prstGeom prst="rect">
            <a:avLst/>
          </a:prstGeom>
        </p:spPr>
        <p:txBody>
          <a:bodyPr vert="horz" wrap="square" lIns="0" tIns="0" rIns="0" bIns="0" rtlCol="0">
            <a:spAutoFit/>
          </a:bodyPr>
          <a:lstStyle/>
          <a:p>
            <a:pPr marL="12700">
              <a:lnSpc>
                <a:spcPts val="141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1</a:t>
            </a:r>
            <a:endParaRPr sz="1200">
              <a:latin typeface="Arial"/>
              <a:cs typeface="Arial"/>
            </a:endParaRPr>
          </a:p>
          <a:p>
            <a:pPr marL="15240">
              <a:lnSpc>
                <a:spcPts val="1410"/>
              </a:lnSpc>
            </a:pPr>
            <a:r>
              <a:rPr sz="1200" spc="-5" dirty="0">
                <a:latin typeface="Arial"/>
                <a:cs typeface="Arial"/>
              </a:rPr>
              <a:t>8</a:t>
            </a:r>
            <a:r>
              <a:rPr sz="1200" dirty="0">
                <a:latin typeface="Arial"/>
                <a:cs typeface="Arial"/>
              </a:rPr>
              <a:t>8-</a:t>
            </a:r>
            <a:r>
              <a:rPr sz="1200" spc="-5" dirty="0">
                <a:latin typeface="Arial"/>
                <a:cs typeface="Arial"/>
              </a:rPr>
              <a:t>B2</a:t>
            </a:r>
            <a:r>
              <a:rPr sz="1200" dirty="0">
                <a:latin typeface="Arial"/>
                <a:cs typeface="Arial"/>
              </a:rPr>
              <a:t>-</a:t>
            </a:r>
            <a:r>
              <a:rPr sz="1200" spc="-15" dirty="0">
                <a:latin typeface="Arial"/>
                <a:cs typeface="Arial"/>
              </a:rPr>
              <a:t>2F</a:t>
            </a:r>
            <a:r>
              <a:rPr sz="1200" dirty="0">
                <a:latin typeface="Arial"/>
                <a:cs typeface="Arial"/>
              </a:rPr>
              <a:t>-</a:t>
            </a:r>
            <a:r>
              <a:rPr sz="1200" spc="-5" dirty="0">
                <a:latin typeface="Arial"/>
                <a:cs typeface="Arial"/>
              </a:rPr>
              <a:t>54-1A</a:t>
            </a:r>
            <a:r>
              <a:rPr sz="1200" dirty="0">
                <a:latin typeface="Arial"/>
                <a:cs typeface="Arial"/>
              </a:rPr>
              <a:t>-</a:t>
            </a:r>
            <a:r>
              <a:rPr sz="1200" spc="-20" dirty="0">
                <a:latin typeface="Arial"/>
                <a:cs typeface="Arial"/>
              </a:rPr>
              <a:t>0F</a:t>
            </a:r>
            <a:endParaRPr sz="1200">
              <a:latin typeface="Arial"/>
              <a:cs typeface="Arial"/>
            </a:endParaRPr>
          </a:p>
        </p:txBody>
      </p:sp>
      <p:sp>
        <p:nvSpPr>
          <p:cNvPr id="11" name="object 11"/>
          <p:cNvSpPr txBox="1"/>
          <p:nvPr/>
        </p:nvSpPr>
        <p:spPr>
          <a:xfrm>
            <a:off x="9910833" y="4155442"/>
            <a:ext cx="217804"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B</a:t>
            </a:r>
            <a:endParaRPr sz="2400">
              <a:latin typeface="Comic Sans MS"/>
              <a:cs typeface="Comic Sans MS"/>
            </a:endParaRPr>
          </a:p>
        </p:txBody>
      </p:sp>
      <p:sp>
        <p:nvSpPr>
          <p:cNvPr id="12" name="object 12"/>
          <p:cNvSpPr txBox="1"/>
          <p:nvPr/>
        </p:nvSpPr>
        <p:spPr>
          <a:xfrm>
            <a:off x="2309364" y="1157466"/>
            <a:ext cx="7207884" cy="974626"/>
          </a:xfrm>
          <a:prstGeom prst="rect">
            <a:avLst/>
          </a:prstGeom>
        </p:spPr>
        <p:txBody>
          <a:bodyPr vert="horz" wrap="square" lIns="0" tIns="0" rIns="0" bIns="0" rtlCol="0">
            <a:spAutoFit/>
          </a:bodyPr>
          <a:lstStyle/>
          <a:p>
            <a:pPr marL="368300" indent="-355600">
              <a:buClr>
                <a:srgbClr val="000098"/>
              </a:buClr>
              <a:buSzPct val="75000"/>
              <a:buFont typeface="Wingdings"/>
              <a:buChar char=""/>
              <a:tabLst>
                <a:tab pos="355600" algn="l"/>
              </a:tabLst>
            </a:pPr>
            <a:r>
              <a:rPr sz="2000" spc="-15" dirty="0">
                <a:latin typeface="Comic Sans MS"/>
                <a:cs typeface="Comic Sans MS"/>
              </a:rPr>
              <a:t>R</a:t>
            </a:r>
            <a:r>
              <a:rPr sz="2000" spc="100" dirty="0">
                <a:latin typeface="Times New Roman"/>
                <a:cs typeface="Times New Roman"/>
              </a:rPr>
              <a:t> </a:t>
            </a:r>
            <a:r>
              <a:rPr sz="2000" spc="-20" dirty="0">
                <a:latin typeface="Comic Sans MS"/>
                <a:cs typeface="Comic Sans MS"/>
              </a:rPr>
              <a:t>forward</a:t>
            </a:r>
            <a:r>
              <a:rPr sz="2000" spc="-10" dirty="0">
                <a:latin typeface="Comic Sans MS"/>
                <a:cs typeface="Comic Sans MS"/>
              </a:rPr>
              <a:t>s</a:t>
            </a:r>
            <a:r>
              <a:rPr sz="2000" spc="110" dirty="0">
                <a:latin typeface="Times New Roman"/>
                <a:cs typeface="Times New Roman"/>
              </a:rPr>
              <a:t> </a:t>
            </a:r>
            <a:r>
              <a:rPr sz="2000" spc="-20" dirty="0">
                <a:latin typeface="Comic Sans MS"/>
                <a:cs typeface="Comic Sans MS"/>
              </a:rPr>
              <a:t>datagram</a:t>
            </a:r>
            <a:r>
              <a:rPr sz="2000" spc="120" dirty="0">
                <a:latin typeface="Times New Roman"/>
                <a:cs typeface="Times New Roman"/>
              </a:rPr>
              <a:t> </a:t>
            </a:r>
            <a:r>
              <a:rPr sz="2000" spc="-15" dirty="0">
                <a:latin typeface="Comic Sans MS"/>
                <a:cs typeface="Comic Sans MS"/>
              </a:rPr>
              <a:t>with</a:t>
            </a:r>
            <a:r>
              <a:rPr sz="2000" spc="8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5" dirty="0">
                <a:latin typeface="Comic Sans MS"/>
                <a:cs typeface="Comic Sans MS"/>
              </a:rPr>
              <a:t>source</a:t>
            </a:r>
            <a:r>
              <a:rPr sz="2000" spc="100" dirty="0">
                <a:latin typeface="Times New Roman"/>
                <a:cs typeface="Times New Roman"/>
              </a:rPr>
              <a:t> </a:t>
            </a:r>
            <a:r>
              <a:rPr sz="2000" spc="-20" dirty="0">
                <a:latin typeface="Comic Sans MS"/>
                <a:cs typeface="Comic Sans MS"/>
              </a:rPr>
              <a:t>A</a:t>
            </a:r>
            <a:r>
              <a:rPr sz="2000" spc="-10" dirty="0">
                <a:latin typeface="Comic Sans MS"/>
                <a:cs typeface="Comic Sans MS"/>
              </a:rPr>
              <a:t>,</a:t>
            </a:r>
            <a:r>
              <a:rPr sz="2000" spc="95" dirty="0">
                <a:latin typeface="Times New Roman"/>
                <a:cs typeface="Times New Roman"/>
              </a:rPr>
              <a:t> </a:t>
            </a:r>
            <a:r>
              <a:rPr sz="2000" spc="-15" dirty="0">
                <a:latin typeface="Comic Sans MS"/>
                <a:cs typeface="Comic Sans MS"/>
              </a:rPr>
              <a:t>destination</a:t>
            </a:r>
            <a:r>
              <a:rPr sz="2000" spc="125" dirty="0">
                <a:latin typeface="Times New Roman"/>
                <a:cs typeface="Times New Roman"/>
              </a:rPr>
              <a:t> </a:t>
            </a:r>
            <a:r>
              <a:rPr sz="2000" spc="-15" dirty="0">
                <a:latin typeface="Comic Sans MS"/>
                <a:cs typeface="Comic Sans MS"/>
              </a:rPr>
              <a:t>B</a:t>
            </a:r>
            <a:endParaRPr sz="2000">
              <a:latin typeface="Comic Sans MS"/>
              <a:cs typeface="Comic Sans MS"/>
            </a:endParaRPr>
          </a:p>
          <a:p>
            <a:pPr marL="368300" marR="5080" indent="-342900">
              <a:spcBef>
                <a:spcPts val="414"/>
              </a:spcBef>
              <a:buClr>
                <a:srgbClr val="000098"/>
              </a:buClr>
              <a:buSzPct val="75000"/>
              <a:buFont typeface="Wingdings"/>
              <a:buChar char=""/>
              <a:tabLst>
                <a:tab pos="368300" algn="l"/>
              </a:tabLst>
            </a:pPr>
            <a:r>
              <a:rPr sz="2000" spc="-15" dirty="0">
                <a:latin typeface="Comic Sans MS"/>
                <a:cs typeface="Comic Sans MS"/>
              </a:rPr>
              <a:t>R</a:t>
            </a:r>
            <a:r>
              <a:rPr sz="2000" spc="100" dirty="0">
                <a:latin typeface="Times New Roman"/>
                <a:cs typeface="Times New Roman"/>
              </a:rPr>
              <a:t> </a:t>
            </a:r>
            <a:r>
              <a:rPr sz="2000" spc="-15" dirty="0">
                <a:latin typeface="Comic Sans MS"/>
                <a:cs typeface="Comic Sans MS"/>
              </a:rPr>
              <a:t>creat</a:t>
            </a:r>
            <a:r>
              <a:rPr sz="2000" spc="-30" dirty="0">
                <a:latin typeface="Comic Sans MS"/>
                <a:cs typeface="Comic Sans MS"/>
              </a:rPr>
              <a:t>e</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lin</a:t>
            </a:r>
            <a:r>
              <a:rPr sz="2000" spc="-20" dirty="0">
                <a:latin typeface="Comic Sans MS"/>
                <a:cs typeface="Comic Sans MS"/>
              </a:rPr>
              <a:t>k</a:t>
            </a:r>
            <a:r>
              <a:rPr sz="2000" spc="-10" dirty="0">
                <a:latin typeface="Comic Sans MS"/>
                <a:cs typeface="Comic Sans MS"/>
              </a:rPr>
              <a:t>-la</a:t>
            </a:r>
            <a:r>
              <a:rPr sz="2000" spc="-25" dirty="0">
                <a:latin typeface="Comic Sans MS"/>
                <a:cs typeface="Comic Sans MS"/>
              </a:rPr>
              <a:t>y</a:t>
            </a:r>
            <a:r>
              <a:rPr sz="2000" spc="-15" dirty="0">
                <a:latin typeface="Comic Sans MS"/>
                <a:cs typeface="Comic Sans MS"/>
              </a:rPr>
              <a:t>er</a:t>
            </a:r>
            <a:r>
              <a:rPr sz="2000" spc="120"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with</a:t>
            </a:r>
            <a:r>
              <a:rPr sz="2000" spc="95" dirty="0">
                <a:latin typeface="Times New Roman"/>
                <a:cs typeface="Times New Roman"/>
              </a:rPr>
              <a:t> </a:t>
            </a:r>
            <a:r>
              <a:rPr sz="2000" spc="-20" dirty="0">
                <a:latin typeface="Comic Sans MS"/>
                <a:cs typeface="Comic Sans MS"/>
              </a:rPr>
              <a:t>B'</a:t>
            </a:r>
            <a:r>
              <a:rPr sz="2000" spc="-10" dirty="0">
                <a:latin typeface="Comic Sans MS"/>
                <a:cs typeface="Comic Sans MS"/>
              </a:rPr>
              <a:t>s</a:t>
            </a:r>
            <a:r>
              <a:rPr sz="2000" spc="95" dirty="0">
                <a:latin typeface="Times New Roman"/>
                <a:cs typeface="Times New Roman"/>
              </a:rPr>
              <a:t> </a:t>
            </a:r>
            <a:r>
              <a:rPr sz="2000" spc="-15" dirty="0">
                <a:latin typeface="Comic Sans MS"/>
                <a:cs typeface="Comic Sans MS"/>
              </a:rPr>
              <a:t>MAC</a:t>
            </a:r>
            <a:r>
              <a:rPr sz="2000" spc="95" dirty="0">
                <a:latin typeface="Times New Roman"/>
                <a:cs typeface="Times New Roman"/>
              </a:rPr>
              <a:t> </a:t>
            </a:r>
            <a:r>
              <a:rPr sz="2000" spc="-25" dirty="0">
                <a:latin typeface="Comic Sans MS"/>
                <a:cs typeface="Comic Sans MS"/>
              </a:rPr>
              <a:t>a</a:t>
            </a:r>
            <a:r>
              <a:rPr sz="2000" spc="-20" dirty="0">
                <a:latin typeface="Comic Sans MS"/>
                <a:cs typeface="Comic Sans MS"/>
              </a:rPr>
              <a:t>d</a:t>
            </a:r>
            <a:r>
              <a:rPr sz="2000" spc="-15" dirty="0">
                <a:latin typeface="Comic Sans MS"/>
                <a:cs typeface="Comic Sans MS"/>
              </a:rPr>
              <a:t>d</a:t>
            </a:r>
            <a:r>
              <a:rPr sz="2000" spc="-20" dirty="0">
                <a:latin typeface="Comic Sans MS"/>
                <a:cs typeface="Comic Sans MS"/>
              </a:rPr>
              <a:t>res</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as</a:t>
            </a:r>
            <a:r>
              <a:rPr sz="2000" spc="95" dirty="0">
                <a:latin typeface="Times New Roman"/>
                <a:cs typeface="Times New Roman"/>
              </a:rPr>
              <a:t> </a:t>
            </a:r>
            <a:r>
              <a:rPr sz="2000" spc="-10" dirty="0">
                <a:latin typeface="Comic Sans MS"/>
                <a:cs typeface="Comic Sans MS"/>
              </a:rPr>
              <a:t>dest,</a:t>
            </a:r>
            <a:r>
              <a:rPr sz="2000" spc="-5"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conta</a:t>
            </a:r>
            <a:r>
              <a:rPr sz="2000" spc="-20" dirty="0">
                <a:latin typeface="Comic Sans MS"/>
                <a:cs typeface="Comic Sans MS"/>
              </a:rPr>
              <a:t>in</a:t>
            </a:r>
            <a:r>
              <a:rPr sz="2000" spc="-10" dirty="0">
                <a:latin typeface="Comic Sans MS"/>
                <a:cs typeface="Comic Sans MS"/>
              </a:rPr>
              <a:t>s</a:t>
            </a:r>
            <a:r>
              <a:rPr sz="2000" spc="110" dirty="0">
                <a:latin typeface="Times New Roman"/>
                <a:cs typeface="Times New Roman"/>
              </a:rPr>
              <a:t> </a:t>
            </a:r>
            <a:r>
              <a:rPr sz="2000" spc="-10" dirty="0">
                <a:latin typeface="Comic Sans MS"/>
                <a:cs typeface="Comic Sans MS"/>
              </a:rPr>
              <a:t>A-t</a:t>
            </a:r>
            <a:r>
              <a:rPr sz="2000" spc="-20" dirty="0">
                <a:latin typeface="Comic Sans MS"/>
                <a:cs typeface="Comic Sans MS"/>
              </a:rPr>
              <a:t>o</a:t>
            </a:r>
            <a:r>
              <a:rPr sz="2000" spc="-15" dirty="0">
                <a:latin typeface="Comic Sans MS"/>
                <a:cs typeface="Comic Sans MS"/>
              </a:rPr>
              <a:t>-B</a:t>
            </a:r>
            <a:r>
              <a:rPr sz="2000" spc="9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0" dirty="0">
                <a:latin typeface="Comic Sans MS"/>
                <a:cs typeface="Comic Sans MS"/>
              </a:rPr>
              <a:t>d</a:t>
            </a:r>
            <a:r>
              <a:rPr sz="2000" spc="-15" dirty="0">
                <a:latin typeface="Comic Sans MS"/>
                <a:cs typeface="Comic Sans MS"/>
              </a:rPr>
              <a:t>atagram</a:t>
            </a:r>
            <a:endParaRPr sz="2000">
              <a:latin typeface="Comic Sans MS"/>
              <a:cs typeface="Comic Sans MS"/>
            </a:endParaRPr>
          </a:p>
        </p:txBody>
      </p:sp>
      <p:sp>
        <p:nvSpPr>
          <p:cNvPr id="13" name="object 13"/>
          <p:cNvSpPr/>
          <p:nvPr/>
        </p:nvSpPr>
        <p:spPr>
          <a:xfrm>
            <a:off x="7234307" y="3144896"/>
            <a:ext cx="314309" cy="792108"/>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794510" y="3219518"/>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15" name="object 15"/>
          <p:cNvSpPr/>
          <p:nvPr/>
        </p:nvSpPr>
        <p:spPr>
          <a:xfrm>
            <a:off x="6794510" y="3219518"/>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16" name="object 16"/>
          <p:cNvSpPr/>
          <p:nvPr/>
        </p:nvSpPr>
        <p:spPr>
          <a:xfrm>
            <a:off x="6962790" y="3217804"/>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17" name="object 17"/>
          <p:cNvSpPr/>
          <p:nvPr/>
        </p:nvSpPr>
        <p:spPr>
          <a:xfrm>
            <a:off x="7105650" y="3220974"/>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18" name="object 18"/>
          <p:cNvSpPr/>
          <p:nvPr/>
        </p:nvSpPr>
        <p:spPr>
          <a:xfrm>
            <a:off x="6826239" y="2952750"/>
            <a:ext cx="76200" cy="386080"/>
          </a:xfrm>
          <a:custGeom>
            <a:avLst/>
            <a:gdLst/>
            <a:ahLst/>
            <a:cxnLst/>
            <a:rect l="l" t="t" r="r" b="b"/>
            <a:pathLst>
              <a:path w="76200" h="386079">
                <a:moveTo>
                  <a:pt x="33284" y="309493"/>
                </a:moveTo>
                <a:lnTo>
                  <a:pt x="0" y="309493"/>
                </a:lnTo>
                <a:lnTo>
                  <a:pt x="38099" y="385693"/>
                </a:lnTo>
                <a:lnTo>
                  <a:pt x="69844" y="322204"/>
                </a:lnTo>
                <a:lnTo>
                  <a:pt x="33284" y="322204"/>
                </a:lnTo>
                <a:lnTo>
                  <a:pt x="33284" y="309493"/>
                </a:lnTo>
                <a:close/>
              </a:path>
              <a:path w="76200" h="386079">
                <a:moveTo>
                  <a:pt x="42824" y="0"/>
                </a:moveTo>
                <a:lnTo>
                  <a:pt x="33284" y="0"/>
                </a:lnTo>
                <a:lnTo>
                  <a:pt x="33284" y="322204"/>
                </a:lnTo>
                <a:lnTo>
                  <a:pt x="42824" y="322204"/>
                </a:lnTo>
                <a:lnTo>
                  <a:pt x="42824" y="0"/>
                </a:lnTo>
                <a:close/>
              </a:path>
              <a:path w="76200" h="386079">
                <a:moveTo>
                  <a:pt x="76199" y="309493"/>
                </a:moveTo>
                <a:lnTo>
                  <a:pt x="42824" y="309493"/>
                </a:lnTo>
                <a:lnTo>
                  <a:pt x="42824" y="322204"/>
                </a:lnTo>
                <a:lnTo>
                  <a:pt x="69844" y="322204"/>
                </a:lnTo>
                <a:lnTo>
                  <a:pt x="76199" y="309493"/>
                </a:lnTo>
                <a:close/>
              </a:path>
            </a:pathLst>
          </a:custGeom>
          <a:solidFill>
            <a:srgbClr val="000000"/>
          </a:solidFill>
        </p:spPr>
        <p:txBody>
          <a:bodyPr wrap="square" lIns="0" tIns="0" rIns="0" bIns="0" rtlCol="0"/>
          <a:lstStyle/>
          <a:p>
            <a:endParaRPr/>
          </a:p>
        </p:txBody>
      </p:sp>
      <p:sp>
        <p:nvSpPr>
          <p:cNvPr id="19" name="object 19"/>
          <p:cNvSpPr/>
          <p:nvPr/>
        </p:nvSpPr>
        <p:spPr>
          <a:xfrm>
            <a:off x="6972300" y="3136911"/>
            <a:ext cx="76200" cy="200025"/>
          </a:xfrm>
          <a:custGeom>
            <a:avLst/>
            <a:gdLst/>
            <a:ahLst/>
            <a:cxnLst/>
            <a:rect l="l" t="t" r="r" b="b"/>
            <a:pathLst>
              <a:path w="76200" h="200025">
                <a:moveTo>
                  <a:pt x="33284" y="123809"/>
                </a:moveTo>
                <a:lnTo>
                  <a:pt x="0" y="123809"/>
                </a:lnTo>
                <a:lnTo>
                  <a:pt x="38099" y="200009"/>
                </a:lnTo>
                <a:lnTo>
                  <a:pt x="69844" y="136519"/>
                </a:lnTo>
                <a:lnTo>
                  <a:pt x="33284" y="136519"/>
                </a:lnTo>
                <a:lnTo>
                  <a:pt x="33284" y="123809"/>
                </a:lnTo>
                <a:close/>
              </a:path>
              <a:path w="76200" h="200025">
                <a:moveTo>
                  <a:pt x="42793" y="0"/>
                </a:moveTo>
                <a:lnTo>
                  <a:pt x="33284" y="0"/>
                </a:lnTo>
                <a:lnTo>
                  <a:pt x="33284" y="136519"/>
                </a:lnTo>
                <a:lnTo>
                  <a:pt x="42793" y="136519"/>
                </a:lnTo>
                <a:lnTo>
                  <a:pt x="42793" y="0"/>
                </a:lnTo>
                <a:close/>
              </a:path>
              <a:path w="76200" h="200025">
                <a:moveTo>
                  <a:pt x="76199" y="123809"/>
                </a:moveTo>
                <a:lnTo>
                  <a:pt x="42793" y="123809"/>
                </a:lnTo>
                <a:lnTo>
                  <a:pt x="42793" y="136519"/>
                </a:lnTo>
                <a:lnTo>
                  <a:pt x="69844" y="136519"/>
                </a:lnTo>
                <a:lnTo>
                  <a:pt x="76199" y="123809"/>
                </a:lnTo>
                <a:close/>
              </a:path>
            </a:pathLst>
          </a:custGeom>
          <a:solidFill>
            <a:srgbClr val="000000"/>
          </a:solidFill>
        </p:spPr>
        <p:txBody>
          <a:bodyPr wrap="square" lIns="0" tIns="0" rIns="0" bIns="0" rtlCol="0"/>
          <a:lstStyle/>
          <a:p>
            <a:endParaRPr/>
          </a:p>
        </p:txBody>
      </p:sp>
      <p:sp>
        <p:nvSpPr>
          <p:cNvPr id="20" name="object 20"/>
          <p:cNvSpPr txBox="1"/>
          <p:nvPr/>
        </p:nvSpPr>
        <p:spPr>
          <a:xfrm>
            <a:off x="6394200" y="2351480"/>
            <a:ext cx="2278380" cy="777136"/>
          </a:xfrm>
          <a:prstGeom prst="rect">
            <a:avLst/>
          </a:prstGeom>
        </p:spPr>
        <p:txBody>
          <a:bodyPr vert="horz" wrap="square" lIns="0" tIns="0" rIns="0" bIns="0" rtlCol="0">
            <a:spAutoFit/>
          </a:bodyPr>
          <a:lstStyle/>
          <a:p>
            <a:pPr marL="98425" marR="41275" indent="-86360"/>
            <a:r>
              <a:rPr sz="1200" dirty="0">
                <a:latin typeface="Arial"/>
                <a:cs typeface="Arial"/>
              </a:rPr>
              <a:t>MAC</a:t>
            </a:r>
            <a:r>
              <a:rPr sz="1200" spc="30" dirty="0">
                <a:latin typeface="Times New Roman"/>
                <a:cs typeface="Times New Roman"/>
              </a:rPr>
              <a:t> </a:t>
            </a:r>
            <a:r>
              <a:rPr sz="1200" spc="-5" dirty="0">
                <a:latin typeface="Arial"/>
                <a:cs typeface="Arial"/>
              </a:rPr>
              <a:t>src:</a:t>
            </a:r>
            <a:r>
              <a:rPr sz="1200" spc="40" dirty="0">
                <a:latin typeface="Times New Roman"/>
                <a:cs typeface="Times New Roman"/>
              </a:rPr>
              <a:t> </a:t>
            </a:r>
            <a:r>
              <a:rPr sz="1200" spc="-5" dirty="0">
                <a:solidFill>
                  <a:srgbClr val="FF0000"/>
                </a:solidFill>
                <a:latin typeface="Arial"/>
                <a:cs typeface="Arial"/>
              </a:rPr>
              <a:t>1A</a:t>
            </a:r>
            <a:r>
              <a:rPr sz="1200" dirty="0">
                <a:solidFill>
                  <a:srgbClr val="FF0000"/>
                </a:solidFill>
                <a:latin typeface="Arial"/>
                <a:cs typeface="Arial"/>
              </a:rPr>
              <a:t>-</a:t>
            </a:r>
            <a:r>
              <a:rPr sz="1200" spc="-5" dirty="0">
                <a:solidFill>
                  <a:srgbClr val="FF0000"/>
                </a:solidFill>
                <a:latin typeface="Arial"/>
                <a:cs typeface="Arial"/>
              </a:rPr>
              <a:t>23</a:t>
            </a:r>
            <a:r>
              <a:rPr sz="1200" dirty="0">
                <a:solidFill>
                  <a:srgbClr val="FF0000"/>
                </a:solidFill>
                <a:latin typeface="Arial"/>
                <a:cs typeface="Arial"/>
              </a:rPr>
              <a:t>-</a:t>
            </a:r>
            <a:r>
              <a:rPr sz="1200" spc="-15" dirty="0">
                <a:solidFill>
                  <a:srgbClr val="FF0000"/>
                </a:solidFill>
                <a:latin typeface="Arial"/>
                <a:cs typeface="Arial"/>
              </a:rPr>
              <a:t>F9</a:t>
            </a:r>
            <a:r>
              <a:rPr sz="1200" dirty="0">
                <a:solidFill>
                  <a:srgbClr val="FF0000"/>
                </a:solidFill>
                <a:latin typeface="Arial"/>
                <a:cs typeface="Arial"/>
              </a:rPr>
              <a:t>-</a:t>
            </a:r>
            <a:r>
              <a:rPr sz="1200" spc="-5" dirty="0">
                <a:solidFill>
                  <a:srgbClr val="FF0000"/>
                </a:solidFill>
                <a:latin typeface="Arial"/>
                <a:cs typeface="Arial"/>
              </a:rPr>
              <a:t>CD</a:t>
            </a:r>
            <a:r>
              <a:rPr sz="1200" dirty="0">
                <a:solidFill>
                  <a:srgbClr val="FF0000"/>
                </a:solidFill>
                <a:latin typeface="Arial"/>
                <a:cs typeface="Arial"/>
              </a:rPr>
              <a:t>-</a:t>
            </a:r>
            <a:r>
              <a:rPr sz="1200" spc="-5" dirty="0">
                <a:solidFill>
                  <a:srgbClr val="FF0000"/>
                </a:solidFill>
                <a:latin typeface="Arial"/>
                <a:cs typeface="Arial"/>
              </a:rPr>
              <a:t>0</a:t>
            </a:r>
            <a:r>
              <a:rPr sz="1200" spc="-10" dirty="0">
                <a:solidFill>
                  <a:srgbClr val="FF0000"/>
                </a:solidFill>
                <a:latin typeface="Arial"/>
                <a:cs typeface="Arial"/>
              </a:rPr>
              <a:t>6</a:t>
            </a:r>
            <a:r>
              <a:rPr sz="1200" dirty="0">
                <a:solidFill>
                  <a:srgbClr val="FF0000"/>
                </a:solidFill>
                <a:latin typeface="Arial"/>
                <a:cs typeface="Arial"/>
              </a:rPr>
              <a:t>-</a:t>
            </a:r>
            <a:r>
              <a:rPr sz="1200" spc="-10" dirty="0">
                <a:solidFill>
                  <a:srgbClr val="FF0000"/>
                </a:solidFill>
                <a:latin typeface="Arial"/>
                <a:cs typeface="Arial"/>
              </a:rPr>
              <a:t>9B</a:t>
            </a:r>
            <a:r>
              <a:rPr sz="1200" spc="-10" dirty="0">
                <a:solidFill>
                  <a:srgbClr val="FF0000"/>
                </a:solidFill>
                <a:latin typeface="Times New Roman"/>
                <a:cs typeface="Times New Roman"/>
              </a:rPr>
              <a:t> </a:t>
            </a:r>
            <a:r>
              <a:rPr sz="1200" dirty="0">
                <a:latin typeface="Arial"/>
                <a:cs typeface="Arial"/>
              </a:rPr>
              <a:t>MAC</a:t>
            </a:r>
            <a:r>
              <a:rPr sz="1200" spc="30" dirty="0">
                <a:latin typeface="Times New Roman"/>
                <a:cs typeface="Times New Roman"/>
              </a:rPr>
              <a:t> </a:t>
            </a:r>
            <a:r>
              <a:rPr sz="1200" spc="-15" dirty="0">
                <a:latin typeface="Arial"/>
                <a:cs typeface="Arial"/>
              </a:rPr>
              <a:t>dest</a:t>
            </a:r>
            <a:r>
              <a:rPr sz="1200" spc="-5" dirty="0">
                <a:latin typeface="Arial"/>
                <a:cs typeface="Arial"/>
              </a:rPr>
              <a:t>:</a:t>
            </a:r>
            <a:r>
              <a:rPr sz="1200" spc="30" dirty="0">
                <a:latin typeface="Times New Roman"/>
                <a:cs typeface="Times New Roman"/>
              </a:rPr>
              <a:t> </a:t>
            </a:r>
            <a:r>
              <a:rPr sz="1200" spc="-5" dirty="0">
                <a:solidFill>
                  <a:srgbClr val="FF0000"/>
                </a:solidFill>
                <a:latin typeface="Arial"/>
                <a:cs typeface="Arial"/>
              </a:rPr>
              <a:t>49</a:t>
            </a:r>
            <a:r>
              <a:rPr sz="1200" dirty="0">
                <a:solidFill>
                  <a:srgbClr val="FF0000"/>
                </a:solidFill>
                <a:latin typeface="Arial"/>
                <a:cs typeface="Arial"/>
              </a:rPr>
              <a:t>-</a:t>
            </a:r>
            <a:r>
              <a:rPr sz="1200" spc="-5" dirty="0">
                <a:solidFill>
                  <a:srgbClr val="FF0000"/>
                </a:solidFill>
                <a:latin typeface="Arial"/>
                <a:cs typeface="Arial"/>
              </a:rPr>
              <a:t>BD</a:t>
            </a:r>
            <a:r>
              <a:rPr sz="1200" dirty="0">
                <a:solidFill>
                  <a:srgbClr val="FF0000"/>
                </a:solidFill>
                <a:latin typeface="Arial"/>
                <a:cs typeface="Arial"/>
              </a:rPr>
              <a:t>-</a:t>
            </a:r>
            <a:r>
              <a:rPr sz="1200" spc="-5" dirty="0">
                <a:solidFill>
                  <a:srgbClr val="FF0000"/>
                </a:solidFill>
                <a:latin typeface="Arial"/>
                <a:cs typeface="Arial"/>
              </a:rPr>
              <a:t>D2</a:t>
            </a:r>
            <a:r>
              <a:rPr sz="1200" dirty="0">
                <a:solidFill>
                  <a:srgbClr val="FF0000"/>
                </a:solidFill>
                <a:latin typeface="Arial"/>
                <a:cs typeface="Arial"/>
              </a:rPr>
              <a:t>-</a:t>
            </a:r>
            <a:r>
              <a:rPr sz="1200" spc="-5" dirty="0">
                <a:solidFill>
                  <a:srgbClr val="FF0000"/>
                </a:solidFill>
                <a:latin typeface="Arial"/>
                <a:cs typeface="Arial"/>
              </a:rPr>
              <a:t>C</a:t>
            </a:r>
            <a:r>
              <a:rPr sz="1200" spc="-10" dirty="0">
                <a:solidFill>
                  <a:srgbClr val="FF0000"/>
                </a:solidFill>
                <a:latin typeface="Arial"/>
                <a:cs typeface="Arial"/>
              </a:rPr>
              <a:t>7</a:t>
            </a:r>
            <a:r>
              <a:rPr sz="1200" dirty="0">
                <a:solidFill>
                  <a:srgbClr val="FF0000"/>
                </a:solidFill>
                <a:latin typeface="Arial"/>
                <a:cs typeface="Arial"/>
              </a:rPr>
              <a:t>-</a:t>
            </a:r>
            <a:r>
              <a:rPr sz="1200" spc="-10" dirty="0">
                <a:solidFill>
                  <a:srgbClr val="FF0000"/>
                </a:solidFill>
                <a:latin typeface="Arial"/>
                <a:cs typeface="Arial"/>
              </a:rPr>
              <a:t>5</a:t>
            </a:r>
            <a:r>
              <a:rPr sz="1200" spc="-5" dirty="0">
                <a:solidFill>
                  <a:srgbClr val="FF0000"/>
                </a:solidFill>
                <a:latin typeface="Arial"/>
                <a:cs typeface="Arial"/>
              </a:rPr>
              <a:t>6</a:t>
            </a:r>
            <a:r>
              <a:rPr sz="1200" dirty="0">
                <a:solidFill>
                  <a:srgbClr val="FF0000"/>
                </a:solidFill>
                <a:latin typeface="Arial"/>
                <a:cs typeface="Arial"/>
              </a:rPr>
              <a:t>-</a:t>
            </a:r>
            <a:r>
              <a:rPr sz="1200" spc="-10" dirty="0">
                <a:solidFill>
                  <a:srgbClr val="FF0000"/>
                </a:solidFill>
                <a:latin typeface="Arial"/>
                <a:cs typeface="Arial"/>
              </a:rPr>
              <a:t>2A</a:t>
            </a:r>
            <a:endParaRPr sz="1200">
              <a:latin typeface="Arial"/>
              <a:cs typeface="Arial"/>
            </a:endParaRPr>
          </a:p>
          <a:p>
            <a:pPr marL="438150">
              <a:spcBef>
                <a:spcPts val="334"/>
              </a:spcBef>
            </a:pPr>
            <a:r>
              <a:rPr sz="1200" spc="-10" dirty="0">
                <a:latin typeface="Arial"/>
                <a:cs typeface="Arial"/>
              </a:rPr>
              <a:t>IP</a:t>
            </a:r>
            <a:r>
              <a:rPr sz="1200" spc="15" dirty="0">
                <a:latin typeface="Times New Roman"/>
                <a:cs typeface="Times New Roman"/>
              </a:rPr>
              <a:t> </a:t>
            </a:r>
            <a:r>
              <a:rPr sz="1200" spc="-5" dirty="0">
                <a:latin typeface="Arial"/>
                <a:cs typeface="Arial"/>
              </a:rPr>
              <a:t>src:</a:t>
            </a:r>
            <a:r>
              <a:rPr sz="1200" spc="35" dirty="0">
                <a:latin typeface="Times New Roman"/>
                <a:cs typeface="Times New Roman"/>
              </a:rPr>
              <a:t> </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100" dirty="0">
                <a:latin typeface="Arial"/>
                <a:cs typeface="Arial"/>
              </a:rPr>
              <a:t>1</a:t>
            </a:r>
            <a:r>
              <a:rPr sz="1200" dirty="0">
                <a:latin typeface="Arial"/>
                <a:cs typeface="Arial"/>
              </a:rPr>
              <a:t>1</a:t>
            </a:r>
            <a:endParaRPr sz="1200">
              <a:latin typeface="Arial"/>
              <a:cs typeface="Arial"/>
            </a:endParaRPr>
          </a:p>
          <a:p>
            <a:pPr marL="566420"/>
            <a:r>
              <a:rPr sz="1200" spc="-10" dirty="0">
                <a:latin typeface="Arial"/>
                <a:cs typeface="Arial"/>
              </a:rPr>
              <a:t>IP</a:t>
            </a:r>
            <a:r>
              <a:rPr sz="1200" spc="15" dirty="0">
                <a:latin typeface="Times New Roman"/>
                <a:cs typeface="Times New Roman"/>
              </a:rPr>
              <a:t> </a:t>
            </a:r>
            <a:r>
              <a:rPr sz="1200" spc="-15" dirty="0">
                <a:latin typeface="Arial"/>
                <a:cs typeface="Arial"/>
              </a:rPr>
              <a:t>dest</a:t>
            </a:r>
            <a:r>
              <a:rPr sz="1200" spc="-5" dirty="0">
                <a:latin typeface="Arial"/>
                <a:cs typeface="Arial"/>
              </a:rPr>
              <a:t>:</a:t>
            </a:r>
            <a:r>
              <a:rPr sz="1200" spc="35" dirty="0">
                <a:latin typeface="Times New Roman"/>
                <a:cs typeface="Times New Roman"/>
              </a:rPr>
              <a:t> </a:t>
            </a:r>
            <a:r>
              <a:rPr sz="1200" spc="-5" dirty="0">
                <a:latin typeface="Arial"/>
                <a:cs typeface="Arial"/>
              </a:rPr>
              <a:t>222</a:t>
            </a:r>
            <a:r>
              <a:rPr sz="1200" dirty="0">
                <a:latin typeface="Arial"/>
                <a:cs typeface="Arial"/>
              </a:rPr>
              <a:t>.22</a:t>
            </a:r>
            <a:r>
              <a:rPr sz="1200" spc="-10" dirty="0">
                <a:latin typeface="Arial"/>
                <a:cs typeface="Arial"/>
              </a:rPr>
              <a:t>2</a:t>
            </a:r>
            <a:r>
              <a:rPr sz="1200" dirty="0">
                <a:latin typeface="Arial"/>
                <a:cs typeface="Arial"/>
              </a:rPr>
              <a:t>.2</a:t>
            </a:r>
            <a:r>
              <a:rPr sz="1200" spc="-10" dirty="0">
                <a:latin typeface="Arial"/>
                <a:cs typeface="Arial"/>
              </a:rPr>
              <a:t>2</a:t>
            </a:r>
            <a:r>
              <a:rPr sz="1200" spc="-5" dirty="0">
                <a:latin typeface="Arial"/>
                <a:cs typeface="Arial"/>
              </a:rPr>
              <a:t>2.2</a:t>
            </a:r>
            <a:r>
              <a:rPr sz="1200" spc="-10" dirty="0">
                <a:latin typeface="Arial"/>
                <a:cs typeface="Arial"/>
              </a:rPr>
              <a:t>2</a:t>
            </a:r>
            <a:r>
              <a:rPr sz="1200" dirty="0">
                <a:latin typeface="Arial"/>
                <a:cs typeface="Arial"/>
              </a:rPr>
              <a:t>2</a:t>
            </a:r>
            <a:endParaRPr sz="1200">
              <a:latin typeface="Arial"/>
              <a:cs typeface="Arial"/>
            </a:endParaRPr>
          </a:p>
        </p:txBody>
      </p:sp>
      <p:sp>
        <p:nvSpPr>
          <p:cNvPr id="21" name="object 21"/>
          <p:cNvSpPr/>
          <p:nvPr/>
        </p:nvSpPr>
        <p:spPr>
          <a:xfrm>
            <a:off x="6394461" y="3516309"/>
            <a:ext cx="1665605" cy="294005"/>
          </a:xfrm>
          <a:custGeom>
            <a:avLst/>
            <a:gdLst/>
            <a:ahLst/>
            <a:cxnLst/>
            <a:rect l="l" t="t" r="r" b="b"/>
            <a:pathLst>
              <a:path w="1665604" h="294004">
                <a:moveTo>
                  <a:pt x="0" y="293691"/>
                </a:moveTo>
                <a:lnTo>
                  <a:pt x="1665350" y="293691"/>
                </a:lnTo>
                <a:lnTo>
                  <a:pt x="1665350" y="0"/>
                </a:lnTo>
                <a:lnTo>
                  <a:pt x="0" y="0"/>
                </a:lnTo>
                <a:lnTo>
                  <a:pt x="0" y="293691"/>
                </a:lnTo>
                <a:close/>
              </a:path>
            </a:pathLst>
          </a:custGeom>
          <a:solidFill>
            <a:srgbClr val="000098"/>
          </a:solidFill>
        </p:spPr>
        <p:txBody>
          <a:bodyPr wrap="square" lIns="0" tIns="0" rIns="0" bIns="0" rtlCol="0"/>
          <a:lstStyle/>
          <a:p>
            <a:endParaRPr/>
          </a:p>
        </p:txBody>
      </p:sp>
      <p:sp>
        <p:nvSpPr>
          <p:cNvPr id="22" name="object 22"/>
          <p:cNvSpPr/>
          <p:nvPr/>
        </p:nvSpPr>
        <p:spPr>
          <a:xfrm>
            <a:off x="6394461" y="3516309"/>
            <a:ext cx="1665605" cy="294005"/>
          </a:xfrm>
          <a:custGeom>
            <a:avLst/>
            <a:gdLst/>
            <a:ahLst/>
            <a:cxnLst/>
            <a:rect l="l" t="t" r="r" b="b"/>
            <a:pathLst>
              <a:path w="1665604" h="294004">
                <a:moveTo>
                  <a:pt x="0" y="293691"/>
                </a:moveTo>
                <a:lnTo>
                  <a:pt x="1665350" y="293691"/>
                </a:lnTo>
                <a:lnTo>
                  <a:pt x="1665350" y="0"/>
                </a:lnTo>
                <a:lnTo>
                  <a:pt x="0" y="0"/>
                </a:lnTo>
                <a:lnTo>
                  <a:pt x="0" y="293691"/>
                </a:lnTo>
                <a:close/>
              </a:path>
            </a:pathLst>
          </a:custGeom>
          <a:ln w="9524">
            <a:solidFill>
              <a:srgbClr val="000000"/>
            </a:solidFill>
          </a:ln>
        </p:spPr>
        <p:txBody>
          <a:bodyPr wrap="square" lIns="0" tIns="0" rIns="0" bIns="0" rtlCol="0"/>
          <a:lstStyle/>
          <a:p>
            <a:endParaRPr/>
          </a:p>
        </p:txBody>
      </p:sp>
      <p:sp>
        <p:nvSpPr>
          <p:cNvPr id="23" name="object 23"/>
          <p:cNvSpPr/>
          <p:nvPr/>
        </p:nvSpPr>
        <p:spPr>
          <a:xfrm>
            <a:off x="6789816" y="3544892"/>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24" name="object 24"/>
          <p:cNvSpPr/>
          <p:nvPr/>
        </p:nvSpPr>
        <p:spPr>
          <a:xfrm>
            <a:off x="6789816" y="3544892"/>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25" name="object 25"/>
          <p:cNvSpPr/>
          <p:nvPr/>
        </p:nvSpPr>
        <p:spPr>
          <a:xfrm>
            <a:off x="6951726" y="3549639"/>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26" name="object 26"/>
          <p:cNvSpPr/>
          <p:nvPr/>
        </p:nvSpPr>
        <p:spPr>
          <a:xfrm>
            <a:off x="7104126" y="3549639"/>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27" name="object 27"/>
          <p:cNvSpPr/>
          <p:nvPr/>
        </p:nvSpPr>
        <p:spPr>
          <a:xfrm>
            <a:off x="6523116" y="3513186"/>
            <a:ext cx="0" cy="300355"/>
          </a:xfrm>
          <a:custGeom>
            <a:avLst/>
            <a:gdLst/>
            <a:ahLst/>
            <a:cxnLst/>
            <a:rect l="l" t="t" r="r" b="b"/>
            <a:pathLst>
              <a:path h="300354">
                <a:moveTo>
                  <a:pt x="0" y="0"/>
                </a:moveTo>
                <a:lnTo>
                  <a:pt x="0" y="299993"/>
                </a:lnTo>
              </a:path>
            </a:pathLst>
          </a:custGeom>
          <a:ln w="19049">
            <a:solidFill>
              <a:srgbClr val="FFFFFF"/>
            </a:solidFill>
          </a:ln>
        </p:spPr>
        <p:txBody>
          <a:bodyPr wrap="square" lIns="0" tIns="0" rIns="0" bIns="0" rtlCol="0"/>
          <a:lstStyle/>
          <a:p>
            <a:endParaRPr/>
          </a:p>
        </p:txBody>
      </p:sp>
      <p:sp>
        <p:nvSpPr>
          <p:cNvPr id="28" name="object 28"/>
          <p:cNvSpPr/>
          <p:nvPr/>
        </p:nvSpPr>
        <p:spPr>
          <a:xfrm>
            <a:off x="6675516" y="3513186"/>
            <a:ext cx="0" cy="300355"/>
          </a:xfrm>
          <a:custGeom>
            <a:avLst/>
            <a:gdLst/>
            <a:ahLst/>
            <a:cxnLst/>
            <a:rect l="l" t="t" r="r" b="b"/>
            <a:pathLst>
              <a:path h="300354">
                <a:moveTo>
                  <a:pt x="0" y="0"/>
                </a:moveTo>
                <a:lnTo>
                  <a:pt x="0" y="299993"/>
                </a:lnTo>
              </a:path>
            </a:pathLst>
          </a:custGeom>
          <a:ln w="19049">
            <a:solidFill>
              <a:srgbClr val="FFFFFF"/>
            </a:solidFill>
          </a:ln>
        </p:spPr>
        <p:txBody>
          <a:bodyPr wrap="square" lIns="0" tIns="0" rIns="0" bIns="0" rtlCol="0"/>
          <a:lstStyle/>
          <a:p>
            <a:endParaRPr/>
          </a:p>
        </p:txBody>
      </p:sp>
      <p:sp>
        <p:nvSpPr>
          <p:cNvPr id="29" name="object 29"/>
          <p:cNvSpPr/>
          <p:nvPr/>
        </p:nvSpPr>
        <p:spPr>
          <a:xfrm>
            <a:off x="6415277" y="2551054"/>
            <a:ext cx="76200" cy="1115060"/>
          </a:xfrm>
          <a:custGeom>
            <a:avLst/>
            <a:gdLst/>
            <a:ahLst/>
            <a:cxnLst/>
            <a:rect l="l" t="t" r="r" b="b"/>
            <a:pathLst>
              <a:path w="76200" h="1115060">
                <a:moveTo>
                  <a:pt x="0" y="1038209"/>
                </a:moveTo>
                <a:lnTo>
                  <a:pt x="37856" y="1114531"/>
                </a:lnTo>
                <a:lnTo>
                  <a:pt x="69804" y="1051041"/>
                </a:lnTo>
                <a:lnTo>
                  <a:pt x="42793" y="1051041"/>
                </a:lnTo>
                <a:lnTo>
                  <a:pt x="33284" y="1050919"/>
                </a:lnTo>
                <a:lnTo>
                  <a:pt x="33320" y="1038263"/>
                </a:lnTo>
                <a:lnTo>
                  <a:pt x="0" y="1038209"/>
                </a:lnTo>
                <a:close/>
              </a:path>
              <a:path w="76200" h="1115060">
                <a:moveTo>
                  <a:pt x="33320" y="1038263"/>
                </a:moveTo>
                <a:lnTo>
                  <a:pt x="33284" y="1050919"/>
                </a:lnTo>
                <a:lnTo>
                  <a:pt x="42793" y="1051041"/>
                </a:lnTo>
                <a:lnTo>
                  <a:pt x="42830" y="1038278"/>
                </a:lnTo>
                <a:lnTo>
                  <a:pt x="33320" y="1038263"/>
                </a:lnTo>
                <a:close/>
              </a:path>
              <a:path w="76200" h="1115060">
                <a:moveTo>
                  <a:pt x="42830" y="1038278"/>
                </a:moveTo>
                <a:lnTo>
                  <a:pt x="42793" y="1051041"/>
                </a:lnTo>
                <a:lnTo>
                  <a:pt x="69804" y="1051041"/>
                </a:lnTo>
                <a:lnTo>
                  <a:pt x="76199" y="1038331"/>
                </a:lnTo>
                <a:lnTo>
                  <a:pt x="42830" y="1038278"/>
                </a:lnTo>
                <a:close/>
              </a:path>
              <a:path w="76200" h="1115060">
                <a:moveTo>
                  <a:pt x="36332" y="0"/>
                </a:moveTo>
                <a:lnTo>
                  <a:pt x="33320" y="1038263"/>
                </a:lnTo>
                <a:lnTo>
                  <a:pt x="42830" y="1038278"/>
                </a:lnTo>
                <a:lnTo>
                  <a:pt x="45841" y="121"/>
                </a:lnTo>
                <a:lnTo>
                  <a:pt x="36332" y="0"/>
                </a:lnTo>
                <a:close/>
              </a:path>
            </a:pathLst>
          </a:custGeom>
          <a:solidFill>
            <a:srgbClr val="000000"/>
          </a:solidFill>
        </p:spPr>
        <p:txBody>
          <a:bodyPr wrap="square" lIns="0" tIns="0" rIns="0" bIns="0" rtlCol="0"/>
          <a:lstStyle/>
          <a:p>
            <a:endParaRPr/>
          </a:p>
        </p:txBody>
      </p:sp>
      <p:sp>
        <p:nvSpPr>
          <p:cNvPr id="30" name="object 30"/>
          <p:cNvSpPr/>
          <p:nvPr/>
        </p:nvSpPr>
        <p:spPr>
          <a:xfrm>
            <a:off x="6554723" y="2716133"/>
            <a:ext cx="76200" cy="949960"/>
          </a:xfrm>
          <a:custGeom>
            <a:avLst/>
            <a:gdLst/>
            <a:ahLst/>
            <a:cxnLst/>
            <a:rect l="l" t="t" r="r" b="b"/>
            <a:pathLst>
              <a:path w="76200" h="949960">
                <a:moveTo>
                  <a:pt x="33406" y="873251"/>
                </a:moveTo>
                <a:lnTo>
                  <a:pt x="0" y="873251"/>
                </a:lnTo>
                <a:lnTo>
                  <a:pt x="38099" y="949451"/>
                </a:lnTo>
                <a:lnTo>
                  <a:pt x="69905" y="885840"/>
                </a:lnTo>
                <a:lnTo>
                  <a:pt x="33406" y="885840"/>
                </a:lnTo>
                <a:lnTo>
                  <a:pt x="33406" y="873251"/>
                </a:lnTo>
                <a:close/>
              </a:path>
              <a:path w="76200" h="949960">
                <a:moveTo>
                  <a:pt x="42915" y="0"/>
                </a:moveTo>
                <a:lnTo>
                  <a:pt x="33406" y="0"/>
                </a:lnTo>
                <a:lnTo>
                  <a:pt x="33406" y="885840"/>
                </a:lnTo>
                <a:lnTo>
                  <a:pt x="42915" y="885840"/>
                </a:lnTo>
                <a:lnTo>
                  <a:pt x="42915" y="0"/>
                </a:lnTo>
                <a:close/>
              </a:path>
              <a:path w="76200" h="949960">
                <a:moveTo>
                  <a:pt x="76199" y="873251"/>
                </a:moveTo>
                <a:lnTo>
                  <a:pt x="42915" y="873251"/>
                </a:lnTo>
                <a:lnTo>
                  <a:pt x="42915" y="885840"/>
                </a:lnTo>
                <a:lnTo>
                  <a:pt x="69905" y="885840"/>
                </a:lnTo>
                <a:lnTo>
                  <a:pt x="76199" y="873251"/>
                </a:lnTo>
                <a:close/>
              </a:path>
            </a:pathLst>
          </a:custGeom>
          <a:solidFill>
            <a:srgbClr val="000000"/>
          </a:solidFill>
        </p:spPr>
        <p:txBody>
          <a:bodyPr wrap="square" lIns="0" tIns="0" rIns="0" bIns="0" rtlCol="0"/>
          <a:lstStyle/>
          <a:p>
            <a:endParaRPr/>
          </a:p>
        </p:txBody>
      </p:sp>
      <p:sp>
        <p:nvSpPr>
          <p:cNvPr id="31" name="object 31"/>
          <p:cNvSpPr/>
          <p:nvPr/>
        </p:nvSpPr>
        <p:spPr>
          <a:xfrm>
            <a:off x="6827519" y="2925683"/>
            <a:ext cx="76200" cy="746760"/>
          </a:xfrm>
          <a:custGeom>
            <a:avLst/>
            <a:gdLst/>
            <a:ahLst/>
            <a:cxnLst/>
            <a:rect l="l" t="t" r="r" b="b"/>
            <a:pathLst>
              <a:path w="76200" h="746760">
                <a:moveTo>
                  <a:pt x="33351" y="670020"/>
                </a:moveTo>
                <a:lnTo>
                  <a:pt x="0" y="670194"/>
                </a:lnTo>
                <a:lnTo>
                  <a:pt x="38496" y="746150"/>
                </a:lnTo>
                <a:lnTo>
                  <a:pt x="69803" y="682751"/>
                </a:lnTo>
                <a:lnTo>
                  <a:pt x="33406" y="682751"/>
                </a:lnTo>
                <a:lnTo>
                  <a:pt x="33351" y="670020"/>
                </a:lnTo>
                <a:close/>
              </a:path>
              <a:path w="76200" h="746760">
                <a:moveTo>
                  <a:pt x="42862" y="669971"/>
                </a:moveTo>
                <a:lnTo>
                  <a:pt x="33351" y="670020"/>
                </a:lnTo>
                <a:lnTo>
                  <a:pt x="33406" y="682751"/>
                </a:lnTo>
                <a:lnTo>
                  <a:pt x="42915" y="682630"/>
                </a:lnTo>
                <a:lnTo>
                  <a:pt x="42862" y="669971"/>
                </a:lnTo>
                <a:close/>
              </a:path>
              <a:path w="76200" h="746760">
                <a:moveTo>
                  <a:pt x="76199" y="669797"/>
                </a:moveTo>
                <a:lnTo>
                  <a:pt x="42862" y="669971"/>
                </a:lnTo>
                <a:lnTo>
                  <a:pt x="42915" y="682630"/>
                </a:lnTo>
                <a:lnTo>
                  <a:pt x="33406" y="682751"/>
                </a:lnTo>
                <a:lnTo>
                  <a:pt x="69803" y="682751"/>
                </a:lnTo>
                <a:lnTo>
                  <a:pt x="76199" y="669797"/>
                </a:lnTo>
                <a:close/>
              </a:path>
              <a:path w="76200" h="746760">
                <a:moveTo>
                  <a:pt x="40020" y="0"/>
                </a:moveTo>
                <a:lnTo>
                  <a:pt x="30479" y="152"/>
                </a:lnTo>
                <a:lnTo>
                  <a:pt x="33351" y="670020"/>
                </a:lnTo>
                <a:lnTo>
                  <a:pt x="42862" y="669971"/>
                </a:lnTo>
                <a:lnTo>
                  <a:pt x="40020" y="0"/>
                </a:lnTo>
                <a:close/>
              </a:path>
            </a:pathLst>
          </a:custGeom>
          <a:solidFill>
            <a:srgbClr val="000000"/>
          </a:solidFill>
        </p:spPr>
        <p:txBody>
          <a:bodyPr wrap="square" lIns="0" tIns="0" rIns="0" bIns="0" rtlCol="0"/>
          <a:lstStyle/>
          <a:p>
            <a:endParaRPr/>
          </a:p>
        </p:txBody>
      </p:sp>
      <p:sp>
        <p:nvSpPr>
          <p:cNvPr id="32" name="object 32"/>
          <p:cNvSpPr/>
          <p:nvPr/>
        </p:nvSpPr>
        <p:spPr>
          <a:xfrm>
            <a:off x="6973458" y="3103505"/>
            <a:ext cx="76200" cy="568325"/>
          </a:xfrm>
          <a:custGeom>
            <a:avLst/>
            <a:gdLst/>
            <a:ahLst/>
            <a:cxnLst/>
            <a:rect l="l" t="t" r="r" b="b"/>
            <a:pathLst>
              <a:path w="76200" h="568325">
                <a:moveTo>
                  <a:pt x="33305" y="492200"/>
                </a:moveTo>
                <a:lnTo>
                  <a:pt x="0" y="492373"/>
                </a:lnTo>
                <a:lnTo>
                  <a:pt x="38465" y="568330"/>
                </a:lnTo>
                <a:lnTo>
                  <a:pt x="69797" y="504931"/>
                </a:lnTo>
                <a:lnTo>
                  <a:pt x="33375" y="504931"/>
                </a:lnTo>
                <a:lnTo>
                  <a:pt x="33305" y="492200"/>
                </a:lnTo>
                <a:close/>
              </a:path>
              <a:path w="76200" h="568325">
                <a:moveTo>
                  <a:pt x="42845" y="492151"/>
                </a:moveTo>
                <a:lnTo>
                  <a:pt x="33305" y="492200"/>
                </a:lnTo>
                <a:lnTo>
                  <a:pt x="33375" y="504931"/>
                </a:lnTo>
                <a:lnTo>
                  <a:pt x="42915" y="504809"/>
                </a:lnTo>
                <a:lnTo>
                  <a:pt x="42845" y="492151"/>
                </a:lnTo>
                <a:close/>
              </a:path>
              <a:path w="76200" h="568325">
                <a:moveTo>
                  <a:pt x="76199" y="491977"/>
                </a:moveTo>
                <a:lnTo>
                  <a:pt x="42845" y="492151"/>
                </a:lnTo>
                <a:lnTo>
                  <a:pt x="42915" y="504809"/>
                </a:lnTo>
                <a:lnTo>
                  <a:pt x="33375" y="504931"/>
                </a:lnTo>
                <a:lnTo>
                  <a:pt x="69797" y="504931"/>
                </a:lnTo>
                <a:lnTo>
                  <a:pt x="76199" y="491977"/>
                </a:lnTo>
                <a:close/>
              </a:path>
              <a:path w="76200" h="568325">
                <a:moveTo>
                  <a:pt x="40111" y="0"/>
                </a:moveTo>
                <a:lnTo>
                  <a:pt x="30601" y="121"/>
                </a:lnTo>
                <a:lnTo>
                  <a:pt x="33305" y="492200"/>
                </a:lnTo>
                <a:lnTo>
                  <a:pt x="42845" y="492151"/>
                </a:lnTo>
                <a:lnTo>
                  <a:pt x="40111" y="0"/>
                </a:lnTo>
                <a:close/>
              </a:path>
            </a:pathLst>
          </a:custGeom>
          <a:solidFill>
            <a:srgbClr val="000000"/>
          </a:solidFill>
        </p:spPr>
        <p:txBody>
          <a:bodyPr wrap="square" lIns="0" tIns="0" rIns="0" bIns="0" rtlCol="0"/>
          <a:lstStyle/>
          <a:p>
            <a:endParaRPr/>
          </a:p>
        </p:txBody>
      </p:sp>
      <p:sp>
        <p:nvSpPr>
          <p:cNvPr id="33" name="object 33"/>
          <p:cNvSpPr/>
          <p:nvPr/>
        </p:nvSpPr>
        <p:spPr>
          <a:xfrm>
            <a:off x="5476891" y="3909954"/>
            <a:ext cx="895349" cy="895349"/>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5554737" y="3294066"/>
            <a:ext cx="782955" cy="757555"/>
          </a:xfrm>
          <a:custGeom>
            <a:avLst/>
            <a:gdLst/>
            <a:ahLst/>
            <a:cxnLst/>
            <a:rect l="l" t="t" r="r" b="b"/>
            <a:pathLst>
              <a:path w="782954" h="757554">
                <a:moveTo>
                  <a:pt x="0" y="757239"/>
                </a:moveTo>
                <a:lnTo>
                  <a:pt x="782634" y="757239"/>
                </a:lnTo>
                <a:lnTo>
                  <a:pt x="782634" y="0"/>
                </a:lnTo>
                <a:lnTo>
                  <a:pt x="0" y="0"/>
                </a:lnTo>
                <a:lnTo>
                  <a:pt x="0" y="757239"/>
                </a:lnTo>
                <a:close/>
              </a:path>
            </a:pathLst>
          </a:custGeom>
          <a:solidFill>
            <a:srgbClr val="FFFFFF"/>
          </a:solidFill>
        </p:spPr>
        <p:txBody>
          <a:bodyPr wrap="square" lIns="0" tIns="0" rIns="0" bIns="0" rtlCol="0"/>
          <a:lstStyle/>
          <a:p>
            <a:endParaRPr/>
          </a:p>
        </p:txBody>
      </p:sp>
      <p:sp>
        <p:nvSpPr>
          <p:cNvPr id="36" name="object 36"/>
          <p:cNvSpPr/>
          <p:nvPr/>
        </p:nvSpPr>
        <p:spPr>
          <a:xfrm>
            <a:off x="9585319" y="2532005"/>
            <a:ext cx="923940" cy="1900299"/>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9725040" y="2508239"/>
            <a:ext cx="782955" cy="1254125"/>
          </a:xfrm>
          <a:custGeom>
            <a:avLst/>
            <a:gdLst/>
            <a:ahLst/>
            <a:cxnLst/>
            <a:rect l="l" t="t" r="r" b="b"/>
            <a:pathLst>
              <a:path w="782954" h="1254125">
                <a:moveTo>
                  <a:pt x="0" y="1254120"/>
                </a:moveTo>
                <a:lnTo>
                  <a:pt x="782634" y="1254120"/>
                </a:lnTo>
                <a:lnTo>
                  <a:pt x="782634" y="0"/>
                </a:lnTo>
                <a:lnTo>
                  <a:pt x="0" y="0"/>
                </a:lnTo>
                <a:lnTo>
                  <a:pt x="0" y="1254120"/>
                </a:lnTo>
                <a:close/>
              </a:path>
            </a:pathLst>
          </a:custGeom>
          <a:solidFill>
            <a:srgbClr val="FFFFFF"/>
          </a:solidFill>
        </p:spPr>
        <p:txBody>
          <a:bodyPr wrap="square" lIns="0" tIns="0" rIns="0" bIns="0" rtlCol="0"/>
          <a:lstStyle/>
          <a:p>
            <a:endParaRPr/>
          </a:p>
        </p:txBody>
      </p:sp>
      <p:sp>
        <p:nvSpPr>
          <p:cNvPr id="41" name="Title 40"/>
          <p:cNvSpPr>
            <a:spLocks noGrp="1"/>
          </p:cNvSpPr>
          <p:nvPr>
            <p:ph type="title"/>
          </p:nvPr>
        </p:nvSpPr>
        <p:spPr/>
        <p:txBody>
          <a:bodyPr/>
          <a:lstStyle/>
          <a:p>
            <a:r>
              <a:rPr lang="en-US"/>
              <a:t>Addressing: routing to another LAN</a:t>
            </a:r>
          </a:p>
        </p:txBody>
      </p:sp>
      <p:graphicFrame>
        <p:nvGraphicFramePr>
          <p:cNvPr id="35" name="object 35"/>
          <p:cNvGraphicFramePr>
            <a:graphicFrameLocks noGrp="1"/>
          </p:cNvGraphicFramePr>
          <p:nvPr/>
        </p:nvGraphicFramePr>
        <p:xfrm>
          <a:off x="5549973" y="3289303"/>
          <a:ext cx="782634" cy="757237"/>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257220">
                <a:tc>
                  <a:txBody>
                    <a:bodyPr/>
                    <a:lstStyle/>
                    <a:p>
                      <a:pPr marR="22225" algn="ctr">
                        <a:lnSpc>
                          <a:spcPct val="100000"/>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0"/>
                  </a:ext>
                </a:extLst>
              </a:tr>
              <a:tr h="252374">
                <a:tc>
                  <a:txBody>
                    <a:bodyPr/>
                    <a:lstStyle/>
                    <a:p>
                      <a:pPr marL="219075">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1"/>
                  </a:ext>
                </a:extLst>
              </a:tr>
              <a:tr h="247643">
                <a:tc>
                  <a:txBody>
                    <a:bodyPr/>
                    <a:lstStyle/>
                    <a:p>
                      <a:pPr marL="196850">
                        <a:lnSpc>
                          <a:spcPct val="100000"/>
                        </a:lnSpc>
                      </a:pPr>
                      <a:r>
                        <a:rPr sz="1600" dirty="0">
                          <a:latin typeface="Arial"/>
                          <a:cs typeface="Arial"/>
                        </a:rPr>
                        <a:t>P</a:t>
                      </a:r>
                      <a:r>
                        <a:rPr sz="1600" spc="-10" dirty="0">
                          <a:latin typeface="Arial"/>
                          <a:cs typeface="Arial"/>
                        </a:rPr>
                        <a:t>h</a:t>
                      </a:r>
                      <a:r>
                        <a:rPr sz="1600" dirty="0">
                          <a:latin typeface="Arial"/>
                          <a:cs typeface="Arial"/>
                        </a:rPr>
                        <a:t>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graphicFrame>
        <p:nvGraphicFramePr>
          <p:cNvPr id="38" name="object 38"/>
          <p:cNvGraphicFramePr>
            <a:graphicFrameLocks noGrp="1"/>
          </p:cNvGraphicFramePr>
          <p:nvPr/>
        </p:nvGraphicFramePr>
        <p:xfrm>
          <a:off x="9720277" y="2503477"/>
          <a:ext cx="782634" cy="1251741"/>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474747">
                <a:tc>
                  <a:txBody>
                    <a:bodyPr/>
                    <a:lstStyle/>
                    <a:p>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0"/>
                  </a:ext>
                </a:extLst>
              </a:tr>
              <a:tr h="269808">
                <a:tc>
                  <a:txBody>
                    <a:bodyPr/>
                    <a:lstStyle/>
                    <a:p>
                      <a:pPr marR="2540" algn="ctr">
                        <a:lnSpc>
                          <a:spcPts val="1905"/>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1"/>
                  </a:ext>
                </a:extLst>
              </a:tr>
              <a:tr h="252404">
                <a:tc>
                  <a:txBody>
                    <a:bodyPr/>
                    <a:lstStyle/>
                    <a:p>
                      <a:pPr marL="228600">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r h="254782">
                <a:tc>
                  <a:txBody>
                    <a:bodyPr/>
                    <a:lstStyle/>
                    <a:p>
                      <a:pPr marL="205740">
                        <a:lnSpc>
                          <a:spcPct val="100000"/>
                        </a:lnSpc>
                      </a:pPr>
                      <a:r>
                        <a:rPr sz="1600" dirty="0">
                          <a:latin typeface="Arial"/>
                          <a:cs typeface="Arial"/>
                        </a:rPr>
                        <a:t>Phy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40" name="Date Placeholder 39"/>
          <p:cNvSpPr>
            <a:spLocks noGrp="1"/>
          </p:cNvSpPr>
          <p:nvPr>
            <p:ph type="dt" sz="half" idx="10"/>
          </p:nvPr>
        </p:nvSpPr>
        <p:spPr/>
        <p:txBody>
          <a:bodyPr/>
          <a:lstStyle/>
          <a:p>
            <a:pPr>
              <a:defRPr/>
            </a:pPr>
            <a:fld id="{6FF7B5CD-5A3B-4883-AADE-3AC03E322688}" type="datetime1">
              <a:rPr lang="en-US" smtClean="0"/>
              <a:t>8/1/2022</a:t>
            </a:fld>
            <a:endParaRPr lang="en-US"/>
          </a:p>
        </p:txBody>
      </p:sp>
      <p:sp>
        <p:nvSpPr>
          <p:cNvPr id="42" name="Slide Number Placeholder 41"/>
          <p:cNvSpPr>
            <a:spLocks noGrp="1"/>
          </p:cNvSpPr>
          <p:nvPr>
            <p:ph type="sldNum" sz="quarter" idx="12"/>
          </p:nvPr>
        </p:nvSpPr>
        <p:spPr/>
        <p:txBody>
          <a:bodyPr/>
          <a:lstStyle/>
          <a:p>
            <a:pPr>
              <a:defRPr/>
            </a:pPr>
            <a:fld id="{E4C85445-B2EB-477F-BE91-EE4EE8348091}" type="slidenum">
              <a:rPr lang="en-US" smtClean="0"/>
              <a:pPr>
                <a:defRPr/>
              </a:pPr>
              <a:t>55</a:t>
            </a:fld>
            <a:endParaRPr lang="en-US"/>
          </a:p>
        </p:txBody>
      </p:sp>
    </p:spTree>
    <p:extLst>
      <p:ext uri="{BB962C8B-B14F-4D97-AF65-F5344CB8AC3E}">
        <p14:creationId xmlns:p14="http://schemas.microsoft.com/office/powerpoint/2010/main" val="3129292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827271" y="4463544"/>
            <a:ext cx="217170"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R</a:t>
            </a:r>
            <a:endParaRPr sz="2400">
              <a:latin typeface="Comic Sans MS"/>
              <a:cs typeface="Comic Sans MS"/>
            </a:endParaRPr>
          </a:p>
        </p:txBody>
      </p:sp>
      <p:sp>
        <p:nvSpPr>
          <p:cNvPr id="4" name="object 4"/>
          <p:cNvSpPr/>
          <p:nvPr/>
        </p:nvSpPr>
        <p:spPr>
          <a:xfrm>
            <a:off x="2600326" y="4167841"/>
            <a:ext cx="7263825" cy="170749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471672" y="5263339"/>
            <a:ext cx="1386205" cy="359073"/>
          </a:xfrm>
          <a:prstGeom prst="rect">
            <a:avLst/>
          </a:prstGeom>
        </p:spPr>
        <p:txBody>
          <a:bodyPr vert="horz" wrap="square" lIns="0" tIns="0" rIns="0" bIns="0" rtlCol="0">
            <a:spAutoFit/>
          </a:bodyPr>
          <a:lstStyle/>
          <a:p>
            <a:pPr marL="75565" algn="ctr">
              <a:lnSpc>
                <a:spcPts val="140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0</a:t>
            </a:r>
            <a:endParaRPr sz="1200">
              <a:latin typeface="Arial"/>
              <a:cs typeface="Arial"/>
            </a:endParaRPr>
          </a:p>
          <a:p>
            <a:pPr algn="ctr">
              <a:lnSpc>
                <a:spcPts val="1400"/>
              </a:lnSpc>
            </a:pPr>
            <a:r>
              <a:rPr sz="1200" spc="-5" dirty="0">
                <a:latin typeface="Arial"/>
                <a:cs typeface="Arial"/>
              </a:rPr>
              <a:t>1A</a:t>
            </a:r>
            <a:r>
              <a:rPr sz="1200" dirty="0">
                <a:latin typeface="Arial"/>
                <a:cs typeface="Arial"/>
              </a:rPr>
              <a:t>-</a:t>
            </a:r>
            <a:r>
              <a:rPr sz="1200" spc="-5" dirty="0">
                <a:latin typeface="Arial"/>
                <a:cs typeface="Arial"/>
              </a:rPr>
              <a:t>23</a:t>
            </a:r>
            <a:r>
              <a:rPr sz="1200" dirty="0">
                <a:latin typeface="Arial"/>
                <a:cs typeface="Arial"/>
              </a:rPr>
              <a:t>-</a:t>
            </a:r>
            <a:r>
              <a:rPr sz="1200" spc="-15" dirty="0">
                <a:latin typeface="Arial"/>
                <a:cs typeface="Arial"/>
              </a:rPr>
              <a:t>F</a:t>
            </a:r>
            <a:r>
              <a:rPr sz="1200" spc="-10" dirty="0">
                <a:latin typeface="Arial"/>
                <a:cs typeface="Arial"/>
              </a:rPr>
              <a:t>9</a:t>
            </a:r>
            <a:r>
              <a:rPr sz="1200" dirty="0">
                <a:latin typeface="Arial"/>
                <a:cs typeface="Arial"/>
              </a:rPr>
              <a:t>-</a:t>
            </a:r>
            <a:r>
              <a:rPr sz="1200" spc="-5" dirty="0">
                <a:latin typeface="Arial"/>
                <a:cs typeface="Arial"/>
              </a:rPr>
              <a:t>CD</a:t>
            </a:r>
            <a:r>
              <a:rPr sz="1200" dirty="0">
                <a:latin typeface="Arial"/>
                <a:cs typeface="Arial"/>
              </a:rPr>
              <a:t>-</a:t>
            </a:r>
            <a:r>
              <a:rPr sz="1200" spc="-5" dirty="0">
                <a:latin typeface="Arial"/>
                <a:cs typeface="Arial"/>
              </a:rPr>
              <a:t>0</a:t>
            </a:r>
            <a:r>
              <a:rPr sz="1200" spc="-10" dirty="0">
                <a:latin typeface="Arial"/>
                <a:cs typeface="Arial"/>
              </a:rPr>
              <a:t>6</a:t>
            </a:r>
            <a:r>
              <a:rPr sz="1200" dirty="0">
                <a:latin typeface="Arial"/>
                <a:cs typeface="Arial"/>
              </a:rPr>
              <a:t>-</a:t>
            </a:r>
            <a:r>
              <a:rPr sz="1200" spc="-10" dirty="0">
                <a:latin typeface="Arial"/>
                <a:cs typeface="Arial"/>
              </a:rPr>
              <a:t>9B</a:t>
            </a:r>
            <a:endParaRPr sz="1200">
              <a:latin typeface="Arial"/>
              <a:cs typeface="Arial"/>
            </a:endParaRPr>
          </a:p>
        </p:txBody>
      </p:sp>
      <p:sp>
        <p:nvSpPr>
          <p:cNvPr id="6" name="object 6"/>
          <p:cNvSpPr txBox="1"/>
          <p:nvPr/>
        </p:nvSpPr>
        <p:spPr>
          <a:xfrm>
            <a:off x="4647698" y="5852366"/>
            <a:ext cx="1385570" cy="359073"/>
          </a:xfrm>
          <a:prstGeom prst="rect">
            <a:avLst/>
          </a:prstGeom>
        </p:spPr>
        <p:txBody>
          <a:bodyPr vert="horz" wrap="square" lIns="0" tIns="0" rIns="0" bIns="0" rtlCol="0">
            <a:spAutoFit/>
          </a:bodyPr>
          <a:lstStyle/>
          <a:p>
            <a:pPr marL="12700">
              <a:lnSpc>
                <a:spcPts val="1405"/>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10</a:t>
            </a:r>
            <a:endParaRPr sz="1200">
              <a:latin typeface="Arial"/>
              <a:cs typeface="Arial"/>
            </a:endParaRPr>
          </a:p>
          <a:p>
            <a:pPr marL="18415">
              <a:lnSpc>
                <a:spcPts val="1405"/>
              </a:lnSpc>
            </a:pPr>
            <a:r>
              <a:rPr sz="1200" spc="-5" dirty="0">
                <a:latin typeface="Arial"/>
                <a:cs typeface="Arial"/>
              </a:rPr>
              <a:t>E6</a:t>
            </a:r>
            <a:r>
              <a:rPr sz="1200" dirty="0">
                <a:latin typeface="Arial"/>
                <a:cs typeface="Arial"/>
              </a:rPr>
              <a:t>-</a:t>
            </a:r>
            <a:r>
              <a:rPr sz="1200" spc="-5" dirty="0">
                <a:latin typeface="Arial"/>
                <a:cs typeface="Arial"/>
              </a:rPr>
              <a:t>E</a:t>
            </a:r>
            <a:r>
              <a:rPr sz="1200" dirty="0">
                <a:latin typeface="Arial"/>
                <a:cs typeface="Arial"/>
              </a:rPr>
              <a:t>9-</a:t>
            </a:r>
            <a:r>
              <a:rPr sz="1200" spc="-5" dirty="0">
                <a:latin typeface="Arial"/>
                <a:cs typeface="Arial"/>
              </a:rPr>
              <a:t>00</a:t>
            </a:r>
            <a:r>
              <a:rPr sz="1200" dirty="0">
                <a:latin typeface="Arial"/>
                <a:cs typeface="Arial"/>
              </a:rPr>
              <a:t>-</a:t>
            </a:r>
            <a:r>
              <a:rPr sz="1200" spc="-5" dirty="0">
                <a:latin typeface="Arial"/>
                <a:cs typeface="Arial"/>
              </a:rPr>
              <a:t>1</a:t>
            </a:r>
            <a:r>
              <a:rPr sz="1200" spc="-10" dirty="0">
                <a:latin typeface="Arial"/>
                <a:cs typeface="Arial"/>
              </a:rPr>
              <a:t>7</a:t>
            </a:r>
            <a:r>
              <a:rPr sz="1200" dirty="0">
                <a:latin typeface="Arial"/>
                <a:cs typeface="Arial"/>
              </a:rPr>
              <a:t>-</a:t>
            </a:r>
            <a:r>
              <a:rPr sz="1200" spc="-15" dirty="0">
                <a:latin typeface="Arial"/>
                <a:cs typeface="Arial"/>
              </a:rPr>
              <a:t>BB</a:t>
            </a:r>
            <a:r>
              <a:rPr sz="1200" dirty="0">
                <a:latin typeface="Arial"/>
                <a:cs typeface="Arial"/>
              </a:rPr>
              <a:t>-</a:t>
            </a:r>
            <a:r>
              <a:rPr sz="1200" spc="-5" dirty="0">
                <a:latin typeface="Arial"/>
                <a:cs typeface="Arial"/>
              </a:rPr>
              <a:t>4B</a:t>
            </a:r>
            <a:endParaRPr sz="1200">
              <a:latin typeface="Arial"/>
              <a:cs typeface="Arial"/>
            </a:endParaRPr>
          </a:p>
        </p:txBody>
      </p:sp>
      <p:sp>
        <p:nvSpPr>
          <p:cNvPr id="7" name="object 7"/>
          <p:cNvSpPr txBox="1"/>
          <p:nvPr/>
        </p:nvSpPr>
        <p:spPr>
          <a:xfrm>
            <a:off x="2545859" y="5912563"/>
            <a:ext cx="1480820" cy="360680"/>
          </a:xfrm>
          <a:prstGeom prst="rect">
            <a:avLst/>
          </a:prstGeom>
        </p:spPr>
        <p:txBody>
          <a:bodyPr vert="horz" wrap="square" lIns="0" tIns="0" rIns="0" bIns="0" rtlCol="0">
            <a:spAutoFit/>
          </a:bodyPr>
          <a:lstStyle/>
          <a:p>
            <a:pPr marL="12700">
              <a:lnSpc>
                <a:spcPts val="1440"/>
              </a:lnSpc>
            </a:pPr>
            <a:r>
              <a:rPr sz="1200" spc="-95" dirty="0">
                <a:latin typeface="Arial"/>
                <a:cs typeface="Arial"/>
              </a:rPr>
              <a:t>11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10" dirty="0">
                <a:latin typeface="Arial"/>
                <a:cs typeface="Arial"/>
              </a:rPr>
              <a:t>1</a:t>
            </a:r>
            <a:r>
              <a:rPr sz="1200" spc="-5" dirty="0">
                <a:latin typeface="Arial"/>
                <a:cs typeface="Arial"/>
              </a:rPr>
              <a:t>.</a:t>
            </a:r>
            <a:r>
              <a:rPr sz="1200" spc="-100" dirty="0">
                <a:latin typeface="Arial"/>
                <a:cs typeface="Arial"/>
              </a:rPr>
              <a:t>1</a:t>
            </a:r>
            <a:r>
              <a:rPr sz="1200" spc="-5" dirty="0">
                <a:latin typeface="Arial"/>
                <a:cs typeface="Arial"/>
              </a:rPr>
              <a:t>12</a:t>
            </a:r>
            <a:endParaRPr sz="1200">
              <a:latin typeface="Arial"/>
              <a:cs typeface="Arial"/>
            </a:endParaRPr>
          </a:p>
          <a:p>
            <a:pPr marL="21590"/>
            <a:r>
              <a:rPr sz="1200" spc="-5" dirty="0">
                <a:latin typeface="Arial"/>
                <a:cs typeface="Arial"/>
              </a:rPr>
              <a:t>CC</a:t>
            </a:r>
            <a:r>
              <a:rPr sz="1200" dirty="0">
                <a:latin typeface="Arial"/>
                <a:cs typeface="Arial"/>
              </a:rPr>
              <a:t>-</a:t>
            </a:r>
            <a:r>
              <a:rPr sz="1200" spc="-5" dirty="0">
                <a:latin typeface="Arial"/>
                <a:cs typeface="Arial"/>
              </a:rPr>
              <a:t>49</a:t>
            </a:r>
            <a:r>
              <a:rPr sz="1200" dirty="0">
                <a:latin typeface="Arial"/>
                <a:cs typeface="Arial"/>
              </a:rPr>
              <a:t>-</a:t>
            </a:r>
            <a:r>
              <a:rPr sz="1200" spc="-5" dirty="0">
                <a:latin typeface="Arial"/>
                <a:cs typeface="Arial"/>
              </a:rPr>
              <a:t>DE</a:t>
            </a:r>
            <a:r>
              <a:rPr sz="1200" dirty="0">
                <a:latin typeface="Arial"/>
                <a:cs typeface="Arial"/>
              </a:rPr>
              <a:t>-</a:t>
            </a:r>
            <a:r>
              <a:rPr sz="1200" spc="-5" dirty="0">
                <a:latin typeface="Arial"/>
                <a:cs typeface="Arial"/>
              </a:rPr>
              <a:t>D0-</a:t>
            </a:r>
            <a:r>
              <a:rPr sz="1200" spc="-15" dirty="0">
                <a:latin typeface="Arial"/>
                <a:cs typeface="Arial"/>
              </a:rPr>
              <a:t>AB</a:t>
            </a:r>
            <a:r>
              <a:rPr sz="1200" dirty="0">
                <a:latin typeface="Arial"/>
                <a:cs typeface="Arial"/>
              </a:rPr>
              <a:t>-</a:t>
            </a:r>
            <a:r>
              <a:rPr sz="1200" spc="-5" dirty="0">
                <a:latin typeface="Arial"/>
                <a:cs typeface="Arial"/>
              </a:rPr>
              <a:t>7D</a:t>
            </a:r>
            <a:endParaRPr sz="1200">
              <a:latin typeface="Arial"/>
              <a:cs typeface="Arial"/>
            </a:endParaRPr>
          </a:p>
        </p:txBody>
      </p:sp>
      <p:sp>
        <p:nvSpPr>
          <p:cNvPr id="8" name="object 8"/>
          <p:cNvSpPr txBox="1"/>
          <p:nvPr/>
        </p:nvSpPr>
        <p:spPr>
          <a:xfrm>
            <a:off x="2312412" y="4237999"/>
            <a:ext cx="1374140" cy="969496"/>
          </a:xfrm>
          <a:prstGeom prst="rect">
            <a:avLst/>
          </a:prstGeom>
        </p:spPr>
        <p:txBody>
          <a:bodyPr vert="horz" wrap="square" lIns="0" tIns="0" rIns="0" bIns="0" rtlCol="0">
            <a:spAutoFit/>
          </a:bodyPr>
          <a:lstStyle/>
          <a:p>
            <a:pPr marL="22225"/>
            <a:r>
              <a:rPr sz="2400" dirty="0">
                <a:solidFill>
                  <a:srgbClr val="FF0000"/>
                </a:solidFill>
                <a:latin typeface="Comic Sans MS"/>
                <a:cs typeface="Comic Sans MS"/>
              </a:rPr>
              <a:t>A</a:t>
            </a:r>
            <a:endParaRPr sz="2400">
              <a:latin typeface="Comic Sans MS"/>
              <a:cs typeface="Comic Sans MS"/>
            </a:endParaRPr>
          </a:p>
          <a:p>
            <a:pPr marL="12700">
              <a:spcBef>
                <a:spcPts val="1814"/>
              </a:spcBef>
            </a:pPr>
            <a:r>
              <a:rPr sz="1200" spc="-95" dirty="0">
                <a:latin typeface="Arial"/>
                <a:cs typeface="Arial"/>
              </a:rPr>
              <a:t>11</a:t>
            </a:r>
            <a:r>
              <a:rPr sz="1200" spc="-5" dirty="0">
                <a:latin typeface="Arial"/>
                <a:cs typeface="Arial"/>
              </a:rPr>
              <a:t>1.</a:t>
            </a:r>
            <a:r>
              <a:rPr sz="1200" spc="-95" dirty="0">
                <a:latin typeface="Arial"/>
                <a:cs typeface="Arial"/>
              </a:rPr>
              <a:t>11</a:t>
            </a:r>
            <a:r>
              <a:rPr sz="1200" spc="-5" dirty="0">
                <a:latin typeface="Arial"/>
                <a:cs typeface="Arial"/>
              </a:rPr>
              <a:t>1.</a:t>
            </a:r>
            <a:r>
              <a:rPr sz="1200" spc="-95" dirty="0">
                <a:latin typeface="Arial"/>
                <a:cs typeface="Arial"/>
              </a:rPr>
              <a:t>11</a:t>
            </a:r>
            <a:r>
              <a:rPr sz="1200" spc="-10" dirty="0">
                <a:latin typeface="Arial"/>
                <a:cs typeface="Arial"/>
              </a:rPr>
              <a:t>1</a:t>
            </a:r>
            <a:r>
              <a:rPr sz="1200" dirty="0">
                <a:latin typeface="Arial"/>
                <a:cs typeface="Arial"/>
              </a:rPr>
              <a:t>.</a:t>
            </a:r>
            <a:r>
              <a:rPr sz="1200" spc="-95" dirty="0">
                <a:latin typeface="Arial"/>
                <a:cs typeface="Arial"/>
              </a:rPr>
              <a:t>11</a:t>
            </a:r>
            <a:r>
              <a:rPr sz="1200" dirty="0">
                <a:latin typeface="Arial"/>
                <a:cs typeface="Arial"/>
              </a:rPr>
              <a:t>1</a:t>
            </a:r>
            <a:endParaRPr sz="1200">
              <a:latin typeface="Arial"/>
              <a:cs typeface="Arial"/>
            </a:endParaRPr>
          </a:p>
          <a:p>
            <a:pPr marL="33020">
              <a:spcBef>
                <a:spcPts val="20"/>
              </a:spcBef>
            </a:pPr>
            <a:r>
              <a:rPr sz="1200" spc="-5" dirty="0">
                <a:latin typeface="Arial"/>
                <a:cs typeface="Arial"/>
              </a:rPr>
              <a:t>74</a:t>
            </a:r>
            <a:r>
              <a:rPr sz="1200" dirty="0">
                <a:latin typeface="Arial"/>
                <a:cs typeface="Arial"/>
              </a:rPr>
              <a:t>-</a:t>
            </a:r>
            <a:r>
              <a:rPr sz="1200" spc="-5" dirty="0">
                <a:latin typeface="Arial"/>
                <a:cs typeface="Arial"/>
              </a:rPr>
              <a:t>29</a:t>
            </a:r>
            <a:r>
              <a:rPr sz="1200" dirty="0">
                <a:latin typeface="Arial"/>
                <a:cs typeface="Arial"/>
              </a:rPr>
              <a:t>-</a:t>
            </a:r>
            <a:r>
              <a:rPr sz="1200" spc="-10" dirty="0">
                <a:latin typeface="Arial"/>
                <a:cs typeface="Arial"/>
              </a:rPr>
              <a:t>9</a:t>
            </a:r>
            <a:r>
              <a:rPr sz="1200" spc="-5" dirty="0">
                <a:latin typeface="Arial"/>
                <a:cs typeface="Arial"/>
              </a:rPr>
              <a:t>C</a:t>
            </a:r>
            <a:r>
              <a:rPr sz="1200" dirty="0">
                <a:latin typeface="Arial"/>
                <a:cs typeface="Arial"/>
              </a:rPr>
              <a:t>-</a:t>
            </a:r>
            <a:r>
              <a:rPr sz="1200" spc="-5" dirty="0">
                <a:latin typeface="Arial"/>
                <a:cs typeface="Arial"/>
              </a:rPr>
              <a:t>E</a:t>
            </a:r>
            <a:r>
              <a:rPr sz="1200" dirty="0">
                <a:latin typeface="Arial"/>
                <a:cs typeface="Arial"/>
              </a:rPr>
              <a:t>8</a:t>
            </a:r>
            <a:r>
              <a:rPr sz="1200" spc="-5" dirty="0">
                <a:latin typeface="Arial"/>
                <a:cs typeface="Arial"/>
              </a:rPr>
              <a:t>-</a:t>
            </a:r>
            <a:r>
              <a:rPr sz="1200" spc="-15" dirty="0">
                <a:latin typeface="Arial"/>
                <a:cs typeface="Arial"/>
              </a:rPr>
              <a:t>FF</a:t>
            </a:r>
            <a:r>
              <a:rPr sz="1200" dirty="0">
                <a:latin typeface="Arial"/>
                <a:cs typeface="Arial"/>
              </a:rPr>
              <a:t>-</a:t>
            </a:r>
            <a:r>
              <a:rPr sz="1200" spc="-5" dirty="0">
                <a:latin typeface="Arial"/>
                <a:cs typeface="Arial"/>
              </a:rPr>
              <a:t>55</a:t>
            </a:r>
            <a:endParaRPr sz="1200">
              <a:latin typeface="Arial"/>
              <a:cs typeface="Arial"/>
            </a:endParaRPr>
          </a:p>
        </p:txBody>
      </p:sp>
      <p:sp>
        <p:nvSpPr>
          <p:cNvPr id="9" name="object 9"/>
          <p:cNvSpPr txBox="1"/>
          <p:nvPr/>
        </p:nvSpPr>
        <p:spPr>
          <a:xfrm>
            <a:off x="8975605" y="4902912"/>
            <a:ext cx="1402715" cy="369332"/>
          </a:xfrm>
          <a:prstGeom prst="rect">
            <a:avLst/>
          </a:prstGeom>
        </p:spPr>
        <p:txBody>
          <a:bodyPr vert="horz" wrap="square" lIns="0" tIns="0" rIns="0" bIns="0" rtlCol="0">
            <a:spAutoFit/>
          </a:bodyPr>
          <a:lstStyle/>
          <a:p>
            <a:pPr marL="13970"/>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2</a:t>
            </a:r>
            <a:endParaRPr sz="1200">
              <a:latin typeface="Arial"/>
              <a:cs typeface="Arial"/>
            </a:endParaRPr>
          </a:p>
          <a:p>
            <a:pPr marL="12700">
              <a:spcBef>
                <a:spcPts val="35"/>
              </a:spcBef>
            </a:pPr>
            <a:r>
              <a:rPr sz="1200" spc="-5" dirty="0">
                <a:latin typeface="Arial"/>
                <a:cs typeface="Arial"/>
              </a:rPr>
              <a:t>49</a:t>
            </a:r>
            <a:r>
              <a:rPr sz="1200" dirty="0">
                <a:latin typeface="Arial"/>
                <a:cs typeface="Arial"/>
              </a:rPr>
              <a:t>-</a:t>
            </a:r>
            <a:r>
              <a:rPr sz="1200" spc="-5" dirty="0">
                <a:latin typeface="Arial"/>
                <a:cs typeface="Arial"/>
              </a:rPr>
              <a:t>BD</a:t>
            </a:r>
            <a:r>
              <a:rPr sz="1200" dirty="0">
                <a:latin typeface="Arial"/>
                <a:cs typeface="Arial"/>
              </a:rPr>
              <a:t>-</a:t>
            </a:r>
            <a:r>
              <a:rPr sz="1200" spc="-5" dirty="0">
                <a:latin typeface="Arial"/>
                <a:cs typeface="Arial"/>
              </a:rPr>
              <a:t>D2</a:t>
            </a:r>
            <a:r>
              <a:rPr sz="1200" dirty="0">
                <a:latin typeface="Arial"/>
                <a:cs typeface="Arial"/>
              </a:rPr>
              <a:t>-</a:t>
            </a:r>
            <a:r>
              <a:rPr sz="1200" spc="-5" dirty="0">
                <a:latin typeface="Arial"/>
                <a:cs typeface="Arial"/>
              </a:rPr>
              <a:t>C</a:t>
            </a:r>
            <a:r>
              <a:rPr sz="1200" spc="-10" dirty="0">
                <a:latin typeface="Arial"/>
                <a:cs typeface="Arial"/>
              </a:rPr>
              <a:t>7</a:t>
            </a:r>
            <a:r>
              <a:rPr sz="1200" dirty="0">
                <a:latin typeface="Arial"/>
                <a:cs typeface="Arial"/>
              </a:rPr>
              <a:t>-</a:t>
            </a:r>
            <a:r>
              <a:rPr sz="1200" spc="-10" dirty="0">
                <a:latin typeface="Arial"/>
                <a:cs typeface="Arial"/>
              </a:rPr>
              <a:t>5</a:t>
            </a:r>
            <a:r>
              <a:rPr sz="1200" spc="-5" dirty="0">
                <a:latin typeface="Arial"/>
                <a:cs typeface="Arial"/>
              </a:rPr>
              <a:t>6-2A</a:t>
            </a:r>
            <a:endParaRPr sz="1200">
              <a:latin typeface="Arial"/>
              <a:cs typeface="Arial"/>
            </a:endParaRPr>
          </a:p>
        </p:txBody>
      </p:sp>
      <p:sp>
        <p:nvSpPr>
          <p:cNvPr id="10" name="object 10"/>
          <p:cNvSpPr txBox="1"/>
          <p:nvPr/>
        </p:nvSpPr>
        <p:spPr>
          <a:xfrm>
            <a:off x="8677154" y="5869641"/>
            <a:ext cx="1347470" cy="359073"/>
          </a:xfrm>
          <a:prstGeom prst="rect">
            <a:avLst/>
          </a:prstGeom>
        </p:spPr>
        <p:txBody>
          <a:bodyPr vert="horz" wrap="square" lIns="0" tIns="0" rIns="0" bIns="0" rtlCol="0">
            <a:spAutoFit/>
          </a:bodyPr>
          <a:lstStyle/>
          <a:p>
            <a:pPr marL="12700">
              <a:lnSpc>
                <a:spcPts val="1410"/>
              </a:lnSpc>
            </a:pPr>
            <a:r>
              <a:rPr sz="1200" spc="-5" dirty="0">
                <a:latin typeface="Arial"/>
                <a:cs typeface="Arial"/>
              </a:rPr>
              <a:t>222</a:t>
            </a:r>
            <a:r>
              <a:rPr sz="1200" dirty="0">
                <a:latin typeface="Arial"/>
                <a:cs typeface="Arial"/>
              </a:rPr>
              <a:t>.222.</a:t>
            </a:r>
            <a:r>
              <a:rPr sz="1200" spc="-10" dirty="0">
                <a:latin typeface="Arial"/>
                <a:cs typeface="Arial"/>
              </a:rPr>
              <a:t>2</a:t>
            </a:r>
            <a:r>
              <a:rPr sz="1200" spc="-5" dirty="0">
                <a:latin typeface="Arial"/>
                <a:cs typeface="Arial"/>
              </a:rPr>
              <a:t>2</a:t>
            </a:r>
            <a:r>
              <a:rPr sz="1200" spc="-10" dirty="0">
                <a:latin typeface="Arial"/>
                <a:cs typeface="Arial"/>
              </a:rPr>
              <a:t>2</a:t>
            </a:r>
            <a:r>
              <a:rPr sz="1200" dirty="0">
                <a:latin typeface="Arial"/>
                <a:cs typeface="Arial"/>
              </a:rPr>
              <a:t>.2</a:t>
            </a:r>
            <a:r>
              <a:rPr sz="1200" spc="-10" dirty="0">
                <a:latin typeface="Arial"/>
                <a:cs typeface="Arial"/>
              </a:rPr>
              <a:t>2</a:t>
            </a:r>
            <a:r>
              <a:rPr sz="1200" dirty="0">
                <a:latin typeface="Arial"/>
                <a:cs typeface="Arial"/>
              </a:rPr>
              <a:t>1</a:t>
            </a:r>
            <a:endParaRPr sz="1200">
              <a:latin typeface="Arial"/>
              <a:cs typeface="Arial"/>
            </a:endParaRPr>
          </a:p>
          <a:p>
            <a:pPr marL="15240">
              <a:lnSpc>
                <a:spcPts val="1410"/>
              </a:lnSpc>
            </a:pPr>
            <a:r>
              <a:rPr sz="1200" spc="-5" dirty="0">
                <a:latin typeface="Arial"/>
                <a:cs typeface="Arial"/>
              </a:rPr>
              <a:t>8</a:t>
            </a:r>
            <a:r>
              <a:rPr sz="1200" dirty="0">
                <a:latin typeface="Arial"/>
                <a:cs typeface="Arial"/>
              </a:rPr>
              <a:t>8-</a:t>
            </a:r>
            <a:r>
              <a:rPr sz="1200" spc="-5" dirty="0">
                <a:latin typeface="Arial"/>
                <a:cs typeface="Arial"/>
              </a:rPr>
              <a:t>B2</a:t>
            </a:r>
            <a:r>
              <a:rPr sz="1200" dirty="0">
                <a:latin typeface="Arial"/>
                <a:cs typeface="Arial"/>
              </a:rPr>
              <a:t>-</a:t>
            </a:r>
            <a:r>
              <a:rPr sz="1200" spc="-15" dirty="0">
                <a:latin typeface="Arial"/>
                <a:cs typeface="Arial"/>
              </a:rPr>
              <a:t>2F</a:t>
            </a:r>
            <a:r>
              <a:rPr sz="1200" dirty="0">
                <a:latin typeface="Arial"/>
                <a:cs typeface="Arial"/>
              </a:rPr>
              <a:t>-</a:t>
            </a:r>
            <a:r>
              <a:rPr sz="1200" spc="-5" dirty="0">
                <a:latin typeface="Arial"/>
                <a:cs typeface="Arial"/>
              </a:rPr>
              <a:t>54-1A</a:t>
            </a:r>
            <a:r>
              <a:rPr sz="1200" dirty="0">
                <a:latin typeface="Arial"/>
                <a:cs typeface="Arial"/>
              </a:rPr>
              <a:t>-</a:t>
            </a:r>
            <a:r>
              <a:rPr sz="1200" spc="-20" dirty="0">
                <a:latin typeface="Arial"/>
                <a:cs typeface="Arial"/>
              </a:rPr>
              <a:t>0F</a:t>
            </a:r>
            <a:endParaRPr sz="1200">
              <a:latin typeface="Arial"/>
              <a:cs typeface="Arial"/>
            </a:endParaRPr>
          </a:p>
        </p:txBody>
      </p:sp>
      <p:sp>
        <p:nvSpPr>
          <p:cNvPr id="11" name="object 11"/>
          <p:cNvSpPr txBox="1"/>
          <p:nvPr/>
        </p:nvSpPr>
        <p:spPr>
          <a:xfrm>
            <a:off x="9910833" y="4155442"/>
            <a:ext cx="217804" cy="369332"/>
          </a:xfrm>
          <a:prstGeom prst="rect">
            <a:avLst/>
          </a:prstGeom>
        </p:spPr>
        <p:txBody>
          <a:bodyPr vert="horz" wrap="square" lIns="0" tIns="0" rIns="0" bIns="0" rtlCol="0">
            <a:spAutoFit/>
          </a:bodyPr>
          <a:lstStyle/>
          <a:p>
            <a:pPr marL="12700"/>
            <a:r>
              <a:rPr sz="2400" dirty="0">
                <a:solidFill>
                  <a:srgbClr val="FF0000"/>
                </a:solidFill>
                <a:latin typeface="Comic Sans MS"/>
                <a:cs typeface="Comic Sans MS"/>
              </a:rPr>
              <a:t>B</a:t>
            </a:r>
            <a:endParaRPr sz="2400">
              <a:latin typeface="Comic Sans MS"/>
              <a:cs typeface="Comic Sans MS"/>
            </a:endParaRPr>
          </a:p>
        </p:txBody>
      </p:sp>
      <p:sp>
        <p:nvSpPr>
          <p:cNvPr id="12" name="object 12"/>
          <p:cNvSpPr/>
          <p:nvPr/>
        </p:nvSpPr>
        <p:spPr>
          <a:xfrm>
            <a:off x="8243956" y="2897246"/>
            <a:ext cx="314309" cy="79211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804160" y="2971868"/>
            <a:ext cx="1097280" cy="243204"/>
          </a:xfrm>
          <a:custGeom>
            <a:avLst/>
            <a:gdLst/>
            <a:ahLst/>
            <a:cxnLst/>
            <a:rect l="l" t="t" r="r" b="b"/>
            <a:pathLst>
              <a:path w="1097279" h="243205">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14" name="object 14"/>
          <p:cNvSpPr/>
          <p:nvPr/>
        </p:nvSpPr>
        <p:spPr>
          <a:xfrm>
            <a:off x="7804160" y="2971868"/>
            <a:ext cx="1097280" cy="243204"/>
          </a:xfrm>
          <a:custGeom>
            <a:avLst/>
            <a:gdLst/>
            <a:ahLst/>
            <a:cxnLst/>
            <a:rect l="l" t="t" r="r" b="b"/>
            <a:pathLst>
              <a:path w="1097279" h="243205">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15" name="object 15"/>
          <p:cNvSpPr/>
          <p:nvPr/>
        </p:nvSpPr>
        <p:spPr>
          <a:xfrm>
            <a:off x="7972440" y="2970154"/>
            <a:ext cx="0" cy="241300"/>
          </a:xfrm>
          <a:custGeom>
            <a:avLst/>
            <a:gdLst/>
            <a:ahLst/>
            <a:cxnLst/>
            <a:rect l="l" t="t" r="r" b="b"/>
            <a:pathLst>
              <a:path h="241300">
                <a:moveTo>
                  <a:pt x="0" y="0"/>
                </a:moveTo>
                <a:lnTo>
                  <a:pt x="0" y="241279"/>
                </a:lnTo>
              </a:path>
            </a:pathLst>
          </a:custGeom>
          <a:ln w="19049">
            <a:solidFill>
              <a:srgbClr val="FFFFFF"/>
            </a:solidFill>
          </a:ln>
        </p:spPr>
        <p:txBody>
          <a:bodyPr wrap="square" lIns="0" tIns="0" rIns="0" bIns="0" rtlCol="0"/>
          <a:lstStyle/>
          <a:p>
            <a:endParaRPr/>
          </a:p>
        </p:txBody>
      </p:sp>
      <p:sp>
        <p:nvSpPr>
          <p:cNvPr id="16" name="object 16"/>
          <p:cNvSpPr/>
          <p:nvPr/>
        </p:nvSpPr>
        <p:spPr>
          <a:xfrm>
            <a:off x="8115300" y="2973446"/>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17" name="object 17"/>
          <p:cNvSpPr/>
          <p:nvPr/>
        </p:nvSpPr>
        <p:spPr>
          <a:xfrm>
            <a:off x="7835889" y="2705100"/>
            <a:ext cx="76200" cy="386080"/>
          </a:xfrm>
          <a:custGeom>
            <a:avLst/>
            <a:gdLst/>
            <a:ahLst/>
            <a:cxnLst/>
            <a:rect l="l" t="t" r="r" b="b"/>
            <a:pathLst>
              <a:path w="76200" h="386080">
                <a:moveTo>
                  <a:pt x="33284" y="309493"/>
                </a:moveTo>
                <a:lnTo>
                  <a:pt x="0" y="309493"/>
                </a:lnTo>
                <a:lnTo>
                  <a:pt x="38099" y="385693"/>
                </a:lnTo>
                <a:lnTo>
                  <a:pt x="69844" y="322204"/>
                </a:lnTo>
                <a:lnTo>
                  <a:pt x="33284" y="322204"/>
                </a:lnTo>
                <a:lnTo>
                  <a:pt x="33284" y="309493"/>
                </a:lnTo>
                <a:close/>
              </a:path>
              <a:path w="76200" h="386080">
                <a:moveTo>
                  <a:pt x="42824" y="0"/>
                </a:moveTo>
                <a:lnTo>
                  <a:pt x="33284" y="0"/>
                </a:lnTo>
                <a:lnTo>
                  <a:pt x="33284" y="322204"/>
                </a:lnTo>
                <a:lnTo>
                  <a:pt x="42824" y="322204"/>
                </a:lnTo>
                <a:lnTo>
                  <a:pt x="42824" y="0"/>
                </a:lnTo>
                <a:close/>
              </a:path>
              <a:path w="76200" h="386080">
                <a:moveTo>
                  <a:pt x="76199" y="309493"/>
                </a:moveTo>
                <a:lnTo>
                  <a:pt x="42824" y="309493"/>
                </a:lnTo>
                <a:lnTo>
                  <a:pt x="42824" y="322204"/>
                </a:lnTo>
                <a:lnTo>
                  <a:pt x="69844" y="322204"/>
                </a:lnTo>
                <a:lnTo>
                  <a:pt x="76199" y="309493"/>
                </a:lnTo>
                <a:close/>
              </a:path>
            </a:pathLst>
          </a:custGeom>
          <a:solidFill>
            <a:srgbClr val="000000"/>
          </a:solidFill>
        </p:spPr>
        <p:txBody>
          <a:bodyPr wrap="square" lIns="0" tIns="0" rIns="0" bIns="0" rtlCol="0"/>
          <a:lstStyle/>
          <a:p>
            <a:endParaRPr/>
          </a:p>
        </p:txBody>
      </p:sp>
      <p:sp>
        <p:nvSpPr>
          <p:cNvPr id="18" name="object 18"/>
          <p:cNvSpPr/>
          <p:nvPr/>
        </p:nvSpPr>
        <p:spPr>
          <a:xfrm>
            <a:off x="7981950" y="2889261"/>
            <a:ext cx="76200" cy="200025"/>
          </a:xfrm>
          <a:custGeom>
            <a:avLst/>
            <a:gdLst/>
            <a:ahLst/>
            <a:cxnLst/>
            <a:rect l="l" t="t" r="r" b="b"/>
            <a:pathLst>
              <a:path w="76200" h="200025">
                <a:moveTo>
                  <a:pt x="33284" y="123809"/>
                </a:moveTo>
                <a:lnTo>
                  <a:pt x="0" y="123809"/>
                </a:lnTo>
                <a:lnTo>
                  <a:pt x="38099" y="200009"/>
                </a:lnTo>
                <a:lnTo>
                  <a:pt x="69844" y="136519"/>
                </a:lnTo>
                <a:lnTo>
                  <a:pt x="33284" y="136519"/>
                </a:lnTo>
                <a:lnTo>
                  <a:pt x="33284" y="123809"/>
                </a:lnTo>
                <a:close/>
              </a:path>
              <a:path w="76200" h="200025">
                <a:moveTo>
                  <a:pt x="42793" y="0"/>
                </a:moveTo>
                <a:lnTo>
                  <a:pt x="33284" y="0"/>
                </a:lnTo>
                <a:lnTo>
                  <a:pt x="33284" y="136519"/>
                </a:lnTo>
                <a:lnTo>
                  <a:pt x="42793" y="136519"/>
                </a:lnTo>
                <a:lnTo>
                  <a:pt x="42793" y="0"/>
                </a:lnTo>
                <a:close/>
              </a:path>
              <a:path w="76200" h="200025">
                <a:moveTo>
                  <a:pt x="76199" y="123809"/>
                </a:moveTo>
                <a:lnTo>
                  <a:pt x="42793" y="123809"/>
                </a:lnTo>
                <a:lnTo>
                  <a:pt x="42793" y="136519"/>
                </a:lnTo>
                <a:lnTo>
                  <a:pt x="69844" y="136519"/>
                </a:lnTo>
                <a:lnTo>
                  <a:pt x="76199" y="123809"/>
                </a:lnTo>
                <a:close/>
              </a:path>
            </a:pathLst>
          </a:custGeom>
          <a:solidFill>
            <a:srgbClr val="000000"/>
          </a:solidFill>
        </p:spPr>
        <p:txBody>
          <a:bodyPr wrap="square" lIns="0" tIns="0" rIns="0" bIns="0" rtlCol="0"/>
          <a:lstStyle/>
          <a:p>
            <a:endParaRPr/>
          </a:p>
        </p:txBody>
      </p:sp>
      <p:sp>
        <p:nvSpPr>
          <p:cNvPr id="19" name="object 19"/>
          <p:cNvSpPr txBox="1"/>
          <p:nvPr/>
        </p:nvSpPr>
        <p:spPr>
          <a:xfrm>
            <a:off x="2309364" y="1157466"/>
            <a:ext cx="7372984" cy="1751762"/>
          </a:xfrm>
          <a:prstGeom prst="rect">
            <a:avLst/>
          </a:prstGeom>
        </p:spPr>
        <p:txBody>
          <a:bodyPr vert="horz" wrap="square" lIns="0" tIns="0" rIns="0" bIns="0" rtlCol="0">
            <a:spAutoFit/>
          </a:bodyPr>
          <a:lstStyle/>
          <a:p>
            <a:pPr marL="368300" indent="-355600">
              <a:buClr>
                <a:srgbClr val="000098"/>
              </a:buClr>
              <a:buSzPct val="75000"/>
              <a:buFont typeface="Wingdings"/>
              <a:buChar char=""/>
              <a:tabLst>
                <a:tab pos="355600" algn="l"/>
              </a:tabLst>
            </a:pPr>
            <a:r>
              <a:rPr sz="2000" spc="-15" dirty="0">
                <a:latin typeface="Comic Sans MS"/>
                <a:cs typeface="Comic Sans MS"/>
              </a:rPr>
              <a:t>R</a:t>
            </a:r>
            <a:r>
              <a:rPr sz="2000" spc="100" dirty="0">
                <a:latin typeface="Times New Roman"/>
                <a:cs typeface="Times New Roman"/>
              </a:rPr>
              <a:t> </a:t>
            </a:r>
            <a:r>
              <a:rPr sz="2000" spc="-20" dirty="0">
                <a:latin typeface="Comic Sans MS"/>
                <a:cs typeface="Comic Sans MS"/>
              </a:rPr>
              <a:t>forward</a:t>
            </a:r>
            <a:r>
              <a:rPr sz="2000" spc="-10" dirty="0">
                <a:latin typeface="Comic Sans MS"/>
                <a:cs typeface="Comic Sans MS"/>
              </a:rPr>
              <a:t>s</a:t>
            </a:r>
            <a:r>
              <a:rPr sz="2000" spc="110" dirty="0">
                <a:latin typeface="Times New Roman"/>
                <a:cs typeface="Times New Roman"/>
              </a:rPr>
              <a:t> </a:t>
            </a:r>
            <a:r>
              <a:rPr sz="2000" spc="-20" dirty="0">
                <a:latin typeface="Comic Sans MS"/>
                <a:cs typeface="Comic Sans MS"/>
              </a:rPr>
              <a:t>datagram</a:t>
            </a:r>
            <a:r>
              <a:rPr sz="2000" spc="120" dirty="0">
                <a:latin typeface="Times New Roman"/>
                <a:cs typeface="Times New Roman"/>
              </a:rPr>
              <a:t> </a:t>
            </a:r>
            <a:r>
              <a:rPr sz="2000" spc="-15" dirty="0">
                <a:latin typeface="Comic Sans MS"/>
                <a:cs typeface="Comic Sans MS"/>
              </a:rPr>
              <a:t>with</a:t>
            </a:r>
            <a:r>
              <a:rPr sz="2000" spc="8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5" dirty="0">
                <a:latin typeface="Comic Sans MS"/>
                <a:cs typeface="Comic Sans MS"/>
              </a:rPr>
              <a:t>source</a:t>
            </a:r>
            <a:r>
              <a:rPr sz="2000" spc="100" dirty="0">
                <a:latin typeface="Times New Roman"/>
                <a:cs typeface="Times New Roman"/>
              </a:rPr>
              <a:t> </a:t>
            </a:r>
            <a:r>
              <a:rPr sz="2000" spc="-20" dirty="0">
                <a:latin typeface="Comic Sans MS"/>
                <a:cs typeface="Comic Sans MS"/>
              </a:rPr>
              <a:t>A</a:t>
            </a:r>
            <a:r>
              <a:rPr sz="2000" spc="-10" dirty="0">
                <a:latin typeface="Comic Sans MS"/>
                <a:cs typeface="Comic Sans MS"/>
              </a:rPr>
              <a:t>,</a:t>
            </a:r>
            <a:r>
              <a:rPr sz="2000" spc="95" dirty="0">
                <a:latin typeface="Times New Roman"/>
                <a:cs typeface="Times New Roman"/>
              </a:rPr>
              <a:t> </a:t>
            </a:r>
            <a:r>
              <a:rPr sz="2000" spc="-15" dirty="0">
                <a:latin typeface="Comic Sans MS"/>
                <a:cs typeface="Comic Sans MS"/>
              </a:rPr>
              <a:t>destination</a:t>
            </a:r>
            <a:r>
              <a:rPr sz="2000" spc="125" dirty="0">
                <a:latin typeface="Times New Roman"/>
                <a:cs typeface="Times New Roman"/>
              </a:rPr>
              <a:t> </a:t>
            </a:r>
            <a:r>
              <a:rPr sz="2000" spc="-15" dirty="0">
                <a:latin typeface="Comic Sans MS"/>
                <a:cs typeface="Comic Sans MS"/>
              </a:rPr>
              <a:t>B</a:t>
            </a:r>
            <a:endParaRPr sz="2000">
              <a:latin typeface="Comic Sans MS"/>
              <a:cs typeface="Comic Sans MS"/>
            </a:endParaRPr>
          </a:p>
          <a:p>
            <a:pPr marL="368300" marR="170180" indent="-342900">
              <a:spcBef>
                <a:spcPts val="414"/>
              </a:spcBef>
              <a:buClr>
                <a:srgbClr val="000098"/>
              </a:buClr>
              <a:buSzPct val="75000"/>
              <a:buFont typeface="Wingdings"/>
              <a:buChar char=""/>
              <a:tabLst>
                <a:tab pos="368300" algn="l"/>
              </a:tabLst>
            </a:pPr>
            <a:r>
              <a:rPr sz="2000" spc="-15" dirty="0">
                <a:latin typeface="Comic Sans MS"/>
                <a:cs typeface="Comic Sans MS"/>
              </a:rPr>
              <a:t>R</a:t>
            </a:r>
            <a:r>
              <a:rPr sz="2000" spc="100" dirty="0">
                <a:latin typeface="Times New Roman"/>
                <a:cs typeface="Times New Roman"/>
              </a:rPr>
              <a:t> </a:t>
            </a:r>
            <a:r>
              <a:rPr sz="2000" spc="-15" dirty="0">
                <a:latin typeface="Comic Sans MS"/>
                <a:cs typeface="Comic Sans MS"/>
              </a:rPr>
              <a:t>creat</a:t>
            </a:r>
            <a:r>
              <a:rPr sz="2000" spc="-30" dirty="0">
                <a:latin typeface="Comic Sans MS"/>
                <a:cs typeface="Comic Sans MS"/>
              </a:rPr>
              <a:t>e</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lin</a:t>
            </a:r>
            <a:r>
              <a:rPr sz="2000" spc="-20" dirty="0">
                <a:latin typeface="Comic Sans MS"/>
                <a:cs typeface="Comic Sans MS"/>
              </a:rPr>
              <a:t>k</a:t>
            </a:r>
            <a:r>
              <a:rPr sz="2000" spc="-10" dirty="0">
                <a:latin typeface="Comic Sans MS"/>
                <a:cs typeface="Comic Sans MS"/>
              </a:rPr>
              <a:t>-la</a:t>
            </a:r>
            <a:r>
              <a:rPr sz="2000" spc="-25" dirty="0">
                <a:latin typeface="Comic Sans MS"/>
                <a:cs typeface="Comic Sans MS"/>
              </a:rPr>
              <a:t>y</a:t>
            </a:r>
            <a:r>
              <a:rPr sz="2000" spc="-15" dirty="0">
                <a:latin typeface="Comic Sans MS"/>
                <a:cs typeface="Comic Sans MS"/>
              </a:rPr>
              <a:t>er</a:t>
            </a:r>
            <a:r>
              <a:rPr sz="2000" spc="120"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with</a:t>
            </a:r>
            <a:r>
              <a:rPr sz="2000" spc="95" dirty="0">
                <a:latin typeface="Times New Roman"/>
                <a:cs typeface="Times New Roman"/>
              </a:rPr>
              <a:t> </a:t>
            </a:r>
            <a:r>
              <a:rPr sz="2000" spc="-20" dirty="0">
                <a:latin typeface="Comic Sans MS"/>
                <a:cs typeface="Comic Sans MS"/>
              </a:rPr>
              <a:t>B'</a:t>
            </a:r>
            <a:r>
              <a:rPr sz="2000" spc="-10" dirty="0">
                <a:latin typeface="Comic Sans MS"/>
                <a:cs typeface="Comic Sans MS"/>
              </a:rPr>
              <a:t>s</a:t>
            </a:r>
            <a:r>
              <a:rPr sz="2000" spc="95" dirty="0">
                <a:latin typeface="Times New Roman"/>
                <a:cs typeface="Times New Roman"/>
              </a:rPr>
              <a:t> </a:t>
            </a:r>
            <a:r>
              <a:rPr sz="2000" spc="-15" dirty="0">
                <a:latin typeface="Comic Sans MS"/>
                <a:cs typeface="Comic Sans MS"/>
              </a:rPr>
              <a:t>MAC</a:t>
            </a:r>
            <a:r>
              <a:rPr sz="2000" spc="95" dirty="0">
                <a:latin typeface="Times New Roman"/>
                <a:cs typeface="Times New Roman"/>
              </a:rPr>
              <a:t> </a:t>
            </a:r>
            <a:r>
              <a:rPr sz="2000" spc="-25" dirty="0">
                <a:latin typeface="Comic Sans MS"/>
                <a:cs typeface="Comic Sans MS"/>
              </a:rPr>
              <a:t>a</a:t>
            </a:r>
            <a:r>
              <a:rPr sz="2000" spc="-20" dirty="0">
                <a:latin typeface="Comic Sans MS"/>
                <a:cs typeface="Comic Sans MS"/>
              </a:rPr>
              <a:t>d</a:t>
            </a:r>
            <a:r>
              <a:rPr sz="2000" spc="-15" dirty="0">
                <a:latin typeface="Comic Sans MS"/>
                <a:cs typeface="Comic Sans MS"/>
              </a:rPr>
              <a:t>d</a:t>
            </a:r>
            <a:r>
              <a:rPr sz="2000" spc="-20" dirty="0">
                <a:latin typeface="Comic Sans MS"/>
                <a:cs typeface="Comic Sans MS"/>
              </a:rPr>
              <a:t>res</a:t>
            </a:r>
            <a:r>
              <a:rPr sz="2000" spc="-10" dirty="0">
                <a:latin typeface="Comic Sans MS"/>
                <a:cs typeface="Comic Sans MS"/>
              </a:rPr>
              <a:t>s</a:t>
            </a:r>
            <a:r>
              <a:rPr sz="2000" spc="120" dirty="0">
                <a:latin typeface="Times New Roman"/>
                <a:cs typeface="Times New Roman"/>
              </a:rPr>
              <a:t> </a:t>
            </a:r>
            <a:r>
              <a:rPr sz="2000" spc="-10" dirty="0">
                <a:latin typeface="Comic Sans MS"/>
                <a:cs typeface="Comic Sans MS"/>
              </a:rPr>
              <a:t>as</a:t>
            </a:r>
            <a:r>
              <a:rPr sz="2000" spc="95" dirty="0">
                <a:latin typeface="Times New Roman"/>
                <a:cs typeface="Times New Roman"/>
              </a:rPr>
              <a:t> </a:t>
            </a:r>
            <a:r>
              <a:rPr sz="2000" spc="-10" dirty="0">
                <a:latin typeface="Comic Sans MS"/>
                <a:cs typeface="Comic Sans MS"/>
              </a:rPr>
              <a:t>dest,</a:t>
            </a:r>
            <a:r>
              <a:rPr sz="2000" spc="-5" dirty="0">
                <a:latin typeface="Times New Roman"/>
                <a:cs typeface="Times New Roman"/>
              </a:rPr>
              <a:t> </a:t>
            </a:r>
            <a:r>
              <a:rPr sz="2000" spc="-20" dirty="0">
                <a:latin typeface="Comic Sans MS"/>
                <a:cs typeface="Comic Sans MS"/>
              </a:rPr>
              <a:t>fram</a:t>
            </a:r>
            <a:r>
              <a:rPr sz="2000" spc="-15" dirty="0">
                <a:latin typeface="Comic Sans MS"/>
                <a:cs typeface="Comic Sans MS"/>
              </a:rPr>
              <a:t>e</a:t>
            </a:r>
            <a:r>
              <a:rPr sz="2000" spc="105" dirty="0">
                <a:latin typeface="Times New Roman"/>
                <a:cs typeface="Times New Roman"/>
              </a:rPr>
              <a:t> </a:t>
            </a:r>
            <a:r>
              <a:rPr sz="2000" spc="-15" dirty="0">
                <a:latin typeface="Comic Sans MS"/>
                <a:cs typeface="Comic Sans MS"/>
              </a:rPr>
              <a:t>conta</a:t>
            </a:r>
            <a:r>
              <a:rPr sz="2000" spc="-20" dirty="0">
                <a:latin typeface="Comic Sans MS"/>
                <a:cs typeface="Comic Sans MS"/>
              </a:rPr>
              <a:t>in</a:t>
            </a:r>
            <a:r>
              <a:rPr sz="2000" spc="-10" dirty="0">
                <a:latin typeface="Comic Sans MS"/>
                <a:cs typeface="Comic Sans MS"/>
              </a:rPr>
              <a:t>s</a:t>
            </a:r>
            <a:r>
              <a:rPr sz="2000" spc="110" dirty="0">
                <a:latin typeface="Times New Roman"/>
                <a:cs typeface="Times New Roman"/>
              </a:rPr>
              <a:t> </a:t>
            </a:r>
            <a:r>
              <a:rPr sz="2000" spc="-10" dirty="0">
                <a:latin typeface="Comic Sans MS"/>
                <a:cs typeface="Comic Sans MS"/>
              </a:rPr>
              <a:t>A-t</a:t>
            </a:r>
            <a:r>
              <a:rPr sz="2000" spc="-20" dirty="0">
                <a:latin typeface="Comic Sans MS"/>
                <a:cs typeface="Comic Sans MS"/>
              </a:rPr>
              <a:t>o</a:t>
            </a:r>
            <a:r>
              <a:rPr sz="2000" spc="-15" dirty="0">
                <a:latin typeface="Comic Sans MS"/>
                <a:cs typeface="Comic Sans MS"/>
              </a:rPr>
              <a:t>-B</a:t>
            </a:r>
            <a:r>
              <a:rPr sz="2000" spc="95"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0" dirty="0">
                <a:latin typeface="Comic Sans MS"/>
                <a:cs typeface="Comic Sans MS"/>
              </a:rPr>
              <a:t>d</a:t>
            </a:r>
            <a:r>
              <a:rPr sz="2000" spc="-15" dirty="0">
                <a:latin typeface="Comic Sans MS"/>
                <a:cs typeface="Comic Sans MS"/>
              </a:rPr>
              <a:t>atagram</a:t>
            </a:r>
            <a:endParaRPr sz="2000">
              <a:latin typeface="Comic Sans MS"/>
              <a:cs typeface="Comic Sans MS"/>
            </a:endParaRPr>
          </a:p>
          <a:p>
            <a:pPr marL="5193030" marR="41275" indent="-86360">
              <a:spcBef>
                <a:spcPts val="30"/>
              </a:spcBef>
            </a:pPr>
            <a:r>
              <a:rPr sz="1200" dirty="0">
                <a:latin typeface="Arial"/>
                <a:cs typeface="Arial"/>
              </a:rPr>
              <a:t>MAC</a:t>
            </a:r>
            <a:r>
              <a:rPr sz="1200" spc="30" dirty="0">
                <a:latin typeface="Times New Roman"/>
                <a:cs typeface="Times New Roman"/>
              </a:rPr>
              <a:t> </a:t>
            </a:r>
            <a:r>
              <a:rPr sz="1200" spc="-5" dirty="0">
                <a:latin typeface="Arial"/>
                <a:cs typeface="Arial"/>
              </a:rPr>
              <a:t>src:</a:t>
            </a:r>
            <a:r>
              <a:rPr sz="1200" spc="40" dirty="0">
                <a:latin typeface="Times New Roman"/>
                <a:cs typeface="Times New Roman"/>
              </a:rPr>
              <a:t> </a:t>
            </a:r>
            <a:r>
              <a:rPr sz="1200" spc="-5" dirty="0">
                <a:solidFill>
                  <a:srgbClr val="FF0000"/>
                </a:solidFill>
                <a:latin typeface="Arial"/>
                <a:cs typeface="Arial"/>
              </a:rPr>
              <a:t>1A</a:t>
            </a:r>
            <a:r>
              <a:rPr sz="1200" dirty="0">
                <a:solidFill>
                  <a:srgbClr val="FF0000"/>
                </a:solidFill>
                <a:latin typeface="Arial"/>
                <a:cs typeface="Arial"/>
              </a:rPr>
              <a:t>-</a:t>
            </a:r>
            <a:r>
              <a:rPr sz="1200" spc="-5" dirty="0">
                <a:solidFill>
                  <a:srgbClr val="FF0000"/>
                </a:solidFill>
                <a:latin typeface="Arial"/>
                <a:cs typeface="Arial"/>
              </a:rPr>
              <a:t>23</a:t>
            </a:r>
            <a:r>
              <a:rPr sz="1200" dirty="0">
                <a:solidFill>
                  <a:srgbClr val="FF0000"/>
                </a:solidFill>
                <a:latin typeface="Arial"/>
                <a:cs typeface="Arial"/>
              </a:rPr>
              <a:t>-</a:t>
            </a:r>
            <a:r>
              <a:rPr sz="1200" spc="-15" dirty="0">
                <a:solidFill>
                  <a:srgbClr val="FF0000"/>
                </a:solidFill>
                <a:latin typeface="Arial"/>
                <a:cs typeface="Arial"/>
              </a:rPr>
              <a:t>F</a:t>
            </a:r>
            <a:r>
              <a:rPr sz="1200" spc="-10" dirty="0">
                <a:solidFill>
                  <a:srgbClr val="FF0000"/>
                </a:solidFill>
                <a:latin typeface="Arial"/>
                <a:cs typeface="Arial"/>
              </a:rPr>
              <a:t>9</a:t>
            </a:r>
            <a:r>
              <a:rPr sz="1200" dirty="0">
                <a:solidFill>
                  <a:srgbClr val="FF0000"/>
                </a:solidFill>
                <a:latin typeface="Arial"/>
                <a:cs typeface="Arial"/>
              </a:rPr>
              <a:t>-</a:t>
            </a:r>
            <a:r>
              <a:rPr sz="1200" spc="-5" dirty="0">
                <a:solidFill>
                  <a:srgbClr val="FF0000"/>
                </a:solidFill>
                <a:latin typeface="Arial"/>
                <a:cs typeface="Arial"/>
              </a:rPr>
              <a:t>CD</a:t>
            </a:r>
            <a:r>
              <a:rPr sz="1200" dirty="0">
                <a:solidFill>
                  <a:srgbClr val="FF0000"/>
                </a:solidFill>
                <a:latin typeface="Arial"/>
                <a:cs typeface="Arial"/>
              </a:rPr>
              <a:t>-</a:t>
            </a:r>
            <a:r>
              <a:rPr sz="1200" spc="-5" dirty="0">
                <a:solidFill>
                  <a:srgbClr val="FF0000"/>
                </a:solidFill>
                <a:latin typeface="Arial"/>
                <a:cs typeface="Arial"/>
              </a:rPr>
              <a:t>0</a:t>
            </a:r>
            <a:r>
              <a:rPr sz="1200" spc="-10" dirty="0">
                <a:solidFill>
                  <a:srgbClr val="FF0000"/>
                </a:solidFill>
                <a:latin typeface="Arial"/>
                <a:cs typeface="Arial"/>
              </a:rPr>
              <a:t>6</a:t>
            </a:r>
            <a:r>
              <a:rPr sz="1200" dirty="0">
                <a:solidFill>
                  <a:srgbClr val="FF0000"/>
                </a:solidFill>
                <a:latin typeface="Arial"/>
                <a:cs typeface="Arial"/>
              </a:rPr>
              <a:t>-</a:t>
            </a:r>
            <a:r>
              <a:rPr sz="1200" spc="-10" dirty="0">
                <a:solidFill>
                  <a:srgbClr val="FF0000"/>
                </a:solidFill>
                <a:latin typeface="Arial"/>
                <a:cs typeface="Arial"/>
              </a:rPr>
              <a:t>9B</a:t>
            </a:r>
            <a:r>
              <a:rPr sz="1200" spc="-10" dirty="0">
                <a:solidFill>
                  <a:srgbClr val="FF0000"/>
                </a:solidFill>
                <a:latin typeface="Times New Roman"/>
                <a:cs typeface="Times New Roman"/>
              </a:rPr>
              <a:t> </a:t>
            </a:r>
            <a:r>
              <a:rPr sz="1200" dirty="0">
                <a:latin typeface="Arial"/>
                <a:cs typeface="Arial"/>
              </a:rPr>
              <a:t>MAC</a:t>
            </a:r>
            <a:r>
              <a:rPr sz="1200" spc="30" dirty="0">
                <a:latin typeface="Times New Roman"/>
                <a:cs typeface="Times New Roman"/>
              </a:rPr>
              <a:t> </a:t>
            </a:r>
            <a:r>
              <a:rPr sz="1200" spc="-15" dirty="0">
                <a:latin typeface="Arial"/>
                <a:cs typeface="Arial"/>
              </a:rPr>
              <a:t>dest</a:t>
            </a:r>
            <a:r>
              <a:rPr sz="1200" spc="-5" dirty="0">
                <a:latin typeface="Arial"/>
                <a:cs typeface="Arial"/>
              </a:rPr>
              <a:t>:</a:t>
            </a:r>
            <a:r>
              <a:rPr sz="1200" spc="30" dirty="0">
                <a:latin typeface="Times New Roman"/>
                <a:cs typeface="Times New Roman"/>
              </a:rPr>
              <a:t> </a:t>
            </a:r>
            <a:r>
              <a:rPr sz="1200" spc="-5" dirty="0">
                <a:solidFill>
                  <a:srgbClr val="FF0000"/>
                </a:solidFill>
                <a:latin typeface="Arial"/>
                <a:cs typeface="Arial"/>
              </a:rPr>
              <a:t>49</a:t>
            </a:r>
            <a:r>
              <a:rPr sz="1200" dirty="0">
                <a:solidFill>
                  <a:srgbClr val="FF0000"/>
                </a:solidFill>
                <a:latin typeface="Arial"/>
                <a:cs typeface="Arial"/>
              </a:rPr>
              <a:t>-</a:t>
            </a:r>
            <a:r>
              <a:rPr sz="1200" spc="-5" dirty="0">
                <a:solidFill>
                  <a:srgbClr val="FF0000"/>
                </a:solidFill>
                <a:latin typeface="Arial"/>
                <a:cs typeface="Arial"/>
              </a:rPr>
              <a:t>BD</a:t>
            </a:r>
            <a:r>
              <a:rPr sz="1200" dirty="0">
                <a:solidFill>
                  <a:srgbClr val="FF0000"/>
                </a:solidFill>
                <a:latin typeface="Arial"/>
                <a:cs typeface="Arial"/>
              </a:rPr>
              <a:t>-</a:t>
            </a:r>
            <a:r>
              <a:rPr sz="1200" spc="-5" dirty="0">
                <a:solidFill>
                  <a:srgbClr val="FF0000"/>
                </a:solidFill>
                <a:latin typeface="Arial"/>
                <a:cs typeface="Arial"/>
              </a:rPr>
              <a:t>D2</a:t>
            </a:r>
            <a:r>
              <a:rPr sz="1200" dirty="0">
                <a:solidFill>
                  <a:srgbClr val="FF0000"/>
                </a:solidFill>
                <a:latin typeface="Arial"/>
                <a:cs typeface="Arial"/>
              </a:rPr>
              <a:t>-</a:t>
            </a:r>
            <a:r>
              <a:rPr sz="1200" spc="-5" dirty="0">
                <a:solidFill>
                  <a:srgbClr val="FF0000"/>
                </a:solidFill>
                <a:latin typeface="Arial"/>
                <a:cs typeface="Arial"/>
              </a:rPr>
              <a:t>C</a:t>
            </a:r>
            <a:r>
              <a:rPr sz="1200" spc="-10" dirty="0">
                <a:solidFill>
                  <a:srgbClr val="FF0000"/>
                </a:solidFill>
                <a:latin typeface="Arial"/>
                <a:cs typeface="Arial"/>
              </a:rPr>
              <a:t>7</a:t>
            </a:r>
            <a:r>
              <a:rPr sz="1200" dirty="0">
                <a:solidFill>
                  <a:srgbClr val="FF0000"/>
                </a:solidFill>
                <a:latin typeface="Arial"/>
                <a:cs typeface="Arial"/>
              </a:rPr>
              <a:t>-</a:t>
            </a:r>
            <a:r>
              <a:rPr sz="1200" spc="-10" dirty="0">
                <a:solidFill>
                  <a:srgbClr val="FF0000"/>
                </a:solidFill>
                <a:latin typeface="Arial"/>
                <a:cs typeface="Arial"/>
              </a:rPr>
              <a:t>5</a:t>
            </a:r>
            <a:r>
              <a:rPr sz="1200" spc="-5" dirty="0">
                <a:solidFill>
                  <a:srgbClr val="FF0000"/>
                </a:solidFill>
                <a:latin typeface="Arial"/>
                <a:cs typeface="Arial"/>
              </a:rPr>
              <a:t>6</a:t>
            </a:r>
            <a:r>
              <a:rPr sz="1200" dirty="0">
                <a:solidFill>
                  <a:srgbClr val="FF0000"/>
                </a:solidFill>
                <a:latin typeface="Arial"/>
                <a:cs typeface="Arial"/>
              </a:rPr>
              <a:t>-</a:t>
            </a:r>
            <a:r>
              <a:rPr sz="1200" spc="-10" dirty="0">
                <a:solidFill>
                  <a:srgbClr val="FF0000"/>
                </a:solidFill>
                <a:latin typeface="Arial"/>
                <a:cs typeface="Arial"/>
              </a:rPr>
              <a:t>2A</a:t>
            </a:r>
            <a:endParaRPr sz="1200">
              <a:latin typeface="Arial"/>
              <a:cs typeface="Arial"/>
            </a:endParaRPr>
          </a:p>
          <a:p>
            <a:pPr marR="307975" algn="r">
              <a:spcBef>
                <a:spcPts val="330"/>
              </a:spcBef>
            </a:pPr>
            <a:r>
              <a:rPr sz="1200" spc="-10" dirty="0">
                <a:latin typeface="Arial"/>
                <a:cs typeface="Arial"/>
              </a:rPr>
              <a:t>IP</a:t>
            </a:r>
            <a:r>
              <a:rPr sz="1200" spc="15" dirty="0">
                <a:latin typeface="Times New Roman"/>
                <a:cs typeface="Times New Roman"/>
              </a:rPr>
              <a:t> </a:t>
            </a:r>
            <a:r>
              <a:rPr sz="1200" spc="-5" dirty="0">
                <a:latin typeface="Arial"/>
                <a:cs typeface="Arial"/>
              </a:rPr>
              <a:t>src:</a:t>
            </a:r>
            <a:r>
              <a:rPr sz="1200" spc="35" dirty="0">
                <a:latin typeface="Times New Roman"/>
                <a:cs typeface="Times New Roman"/>
              </a:rPr>
              <a:t> </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95" dirty="0">
                <a:latin typeface="Arial"/>
                <a:cs typeface="Arial"/>
              </a:rPr>
              <a:t>1</a:t>
            </a:r>
            <a:r>
              <a:rPr sz="1200" spc="-5" dirty="0">
                <a:latin typeface="Arial"/>
                <a:cs typeface="Arial"/>
              </a:rPr>
              <a:t>1.</a:t>
            </a:r>
            <a:r>
              <a:rPr sz="1200" spc="-90" dirty="0">
                <a:latin typeface="Arial"/>
                <a:cs typeface="Arial"/>
              </a:rPr>
              <a:t>1</a:t>
            </a:r>
            <a:r>
              <a:rPr sz="1200" spc="-100" dirty="0">
                <a:latin typeface="Arial"/>
                <a:cs typeface="Arial"/>
              </a:rPr>
              <a:t>1</a:t>
            </a:r>
            <a:r>
              <a:rPr sz="1200" dirty="0">
                <a:latin typeface="Arial"/>
                <a:cs typeface="Arial"/>
              </a:rPr>
              <a:t>1</a:t>
            </a:r>
            <a:endParaRPr sz="1200">
              <a:latin typeface="Arial"/>
              <a:cs typeface="Arial"/>
            </a:endParaRPr>
          </a:p>
          <a:p>
            <a:pPr marR="5080" algn="r"/>
            <a:r>
              <a:rPr sz="1200" dirty="0">
                <a:latin typeface="Arial"/>
                <a:cs typeface="Arial"/>
              </a:rPr>
              <a:t>IP</a:t>
            </a:r>
            <a:r>
              <a:rPr sz="1200" spc="15" dirty="0">
                <a:latin typeface="Times New Roman"/>
                <a:cs typeface="Times New Roman"/>
              </a:rPr>
              <a:t> </a:t>
            </a:r>
            <a:r>
              <a:rPr sz="1200" spc="-5" dirty="0">
                <a:latin typeface="Arial"/>
                <a:cs typeface="Arial"/>
              </a:rPr>
              <a:t>de</a:t>
            </a:r>
            <a:r>
              <a:rPr sz="1200" dirty="0">
                <a:latin typeface="Arial"/>
                <a:cs typeface="Arial"/>
              </a:rPr>
              <a:t>st:</a:t>
            </a:r>
            <a:r>
              <a:rPr sz="1200" spc="35" dirty="0">
                <a:latin typeface="Times New Roman"/>
                <a:cs typeface="Times New Roman"/>
              </a:rPr>
              <a:t> </a:t>
            </a:r>
            <a:r>
              <a:rPr sz="1200" spc="-5" dirty="0">
                <a:latin typeface="Arial"/>
                <a:cs typeface="Arial"/>
              </a:rPr>
              <a:t>222.22</a:t>
            </a:r>
            <a:r>
              <a:rPr sz="1200" spc="-10" dirty="0">
                <a:latin typeface="Arial"/>
                <a:cs typeface="Arial"/>
              </a:rPr>
              <a:t>2</a:t>
            </a:r>
            <a:r>
              <a:rPr sz="1200" dirty="0">
                <a:latin typeface="Arial"/>
                <a:cs typeface="Arial"/>
              </a:rPr>
              <a:t>.2</a:t>
            </a:r>
            <a:r>
              <a:rPr sz="1200" spc="-10" dirty="0">
                <a:latin typeface="Arial"/>
                <a:cs typeface="Arial"/>
              </a:rPr>
              <a:t>2</a:t>
            </a:r>
            <a:r>
              <a:rPr sz="1200" spc="-5" dirty="0">
                <a:latin typeface="Arial"/>
                <a:cs typeface="Arial"/>
              </a:rPr>
              <a:t>2.2</a:t>
            </a:r>
            <a:r>
              <a:rPr sz="1200" spc="-15" dirty="0">
                <a:latin typeface="Arial"/>
                <a:cs typeface="Arial"/>
              </a:rPr>
              <a:t>2</a:t>
            </a:r>
            <a:r>
              <a:rPr sz="1200" dirty="0">
                <a:latin typeface="Arial"/>
                <a:cs typeface="Arial"/>
              </a:rPr>
              <a:t>2</a:t>
            </a:r>
            <a:endParaRPr sz="1200">
              <a:latin typeface="Arial"/>
              <a:cs typeface="Arial"/>
            </a:endParaRPr>
          </a:p>
        </p:txBody>
      </p:sp>
      <p:sp>
        <p:nvSpPr>
          <p:cNvPr id="20" name="object 20"/>
          <p:cNvSpPr/>
          <p:nvPr/>
        </p:nvSpPr>
        <p:spPr>
          <a:xfrm>
            <a:off x="7404111" y="3268659"/>
            <a:ext cx="1665605" cy="294005"/>
          </a:xfrm>
          <a:custGeom>
            <a:avLst/>
            <a:gdLst/>
            <a:ahLst/>
            <a:cxnLst/>
            <a:rect l="l" t="t" r="r" b="b"/>
            <a:pathLst>
              <a:path w="1665604" h="294004">
                <a:moveTo>
                  <a:pt x="0" y="293691"/>
                </a:moveTo>
                <a:lnTo>
                  <a:pt x="1665350" y="293691"/>
                </a:lnTo>
                <a:lnTo>
                  <a:pt x="1665350" y="0"/>
                </a:lnTo>
                <a:lnTo>
                  <a:pt x="0" y="0"/>
                </a:lnTo>
                <a:lnTo>
                  <a:pt x="0" y="293691"/>
                </a:lnTo>
                <a:close/>
              </a:path>
            </a:pathLst>
          </a:custGeom>
          <a:solidFill>
            <a:srgbClr val="000098"/>
          </a:solidFill>
        </p:spPr>
        <p:txBody>
          <a:bodyPr wrap="square" lIns="0" tIns="0" rIns="0" bIns="0" rtlCol="0"/>
          <a:lstStyle/>
          <a:p>
            <a:endParaRPr/>
          </a:p>
        </p:txBody>
      </p:sp>
      <p:sp>
        <p:nvSpPr>
          <p:cNvPr id="21" name="object 21"/>
          <p:cNvSpPr/>
          <p:nvPr/>
        </p:nvSpPr>
        <p:spPr>
          <a:xfrm>
            <a:off x="7404111" y="3268659"/>
            <a:ext cx="1665605" cy="294005"/>
          </a:xfrm>
          <a:custGeom>
            <a:avLst/>
            <a:gdLst/>
            <a:ahLst/>
            <a:cxnLst/>
            <a:rect l="l" t="t" r="r" b="b"/>
            <a:pathLst>
              <a:path w="1665604" h="294004">
                <a:moveTo>
                  <a:pt x="0" y="293691"/>
                </a:moveTo>
                <a:lnTo>
                  <a:pt x="1665350" y="293691"/>
                </a:lnTo>
                <a:lnTo>
                  <a:pt x="1665350" y="0"/>
                </a:lnTo>
                <a:lnTo>
                  <a:pt x="0" y="0"/>
                </a:lnTo>
                <a:lnTo>
                  <a:pt x="0" y="293691"/>
                </a:lnTo>
                <a:close/>
              </a:path>
            </a:pathLst>
          </a:custGeom>
          <a:ln w="9524">
            <a:solidFill>
              <a:srgbClr val="000000"/>
            </a:solidFill>
          </a:ln>
        </p:spPr>
        <p:txBody>
          <a:bodyPr wrap="square" lIns="0" tIns="0" rIns="0" bIns="0" rtlCol="0"/>
          <a:lstStyle/>
          <a:p>
            <a:endParaRPr/>
          </a:p>
        </p:txBody>
      </p:sp>
      <p:sp>
        <p:nvSpPr>
          <p:cNvPr id="22" name="object 22"/>
          <p:cNvSpPr/>
          <p:nvPr/>
        </p:nvSpPr>
        <p:spPr>
          <a:xfrm>
            <a:off x="7799466" y="3297242"/>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solidFill>
            <a:srgbClr val="00CC98"/>
          </a:solidFill>
        </p:spPr>
        <p:txBody>
          <a:bodyPr wrap="square" lIns="0" tIns="0" rIns="0" bIns="0" rtlCol="0"/>
          <a:lstStyle/>
          <a:p>
            <a:endParaRPr/>
          </a:p>
        </p:txBody>
      </p:sp>
      <p:sp>
        <p:nvSpPr>
          <p:cNvPr id="23" name="object 23"/>
          <p:cNvSpPr/>
          <p:nvPr/>
        </p:nvSpPr>
        <p:spPr>
          <a:xfrm>
            <a:off x="7799466" y="3297242"/>
            <a:ext cx="1097280" cy="243204"/>
          </a:xfrm>
          <a:custGeom>
            <a:avLst/>
            <a:gdLst/>
            <a:ahLst/>
            <a:cxnLst/>
            <a:rect l="l" t="t" r="r" b="b"/>
            <a:pathLst>
              <a:path w="1097279" h="243204">
                <a:moveTo>
                  <a:pt x="0" y="242887"/>
                </a:moveTo>
                <a:lnTo>
                  <a:pt x="1096959" y="242887"/>
                </a:lnTo>
                <a:lnTo>
                  <a:pt x="1096959" y="0"/>
                </a:lnTo>
                <a:lnTo>
                  <a:pt x="0" y="0"/>
                </a:lnTo>
                <a:lnTo>
                  <a:pt x="0" y="242887"/>
                </a:lnTo>
                <a:close/>
              </a:path>
            </a:pathLst>
          </a:custGeom>
          <a:ln w="9524">
            <a:solidFill>
              <a:srgbClr val="000000"/>
            </a:solidFill>
          </a:ln>
        </p:spPr>
        <p:txBody>
          <a:bodyPr wrap="square" lIns="0" tIns="0" rIns="0" bIns="0" rtlCol="0"/>
          <a:lstStyle/>
          <a:p>
            <a:endParaRPr/>
          </a:p>
        </p:txBody>
      </p:sp>
      <p:sp>
        <p:nvSpPr>
          <p:cNvPr id="24" name="object 24"/>
          <p:cNvSpPr/>
          <p:nvPr/>
        </p:nvSpPr>
        <p:spPr>
          <a:xfrm>
            <a:off x="7961375" y="3301989"/>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25" name="object 25"/>
          <p:cNvSpPr/>
          <p:nvPr/>
        </p:nvSpPr>
        <p:spPr>
          <a:xfrm>
            <a:off x="8113776" y="3301989"/>
            <a:ext cx="0" cy="241300"/>
          </a:xfrm>
          <a:custGeom>
            <a:avLst/>
            <a:gdLst/>
            <a:ahLst/>
            <a:cxnLst/>
            <a:rect l="l" t="t" r="r" b="b"/>
            <a:pathLst>
              <a:path h="241300">
                <a:moveTo>
                  <a:pt x="0" y="0"/>
                </a:moveTo>
                <a:lnTo>
                  <a:pt x="0" y="241310"/>
                </a:lnTo>
              </a:path>
            </a:pathLst>
          </a:custGeom>
          <a:ln w="19049">
            <a:solidFill>
              <a:srgbClr val="FFFFFF"/>
            </a:solidFill>
          </a:ln>
        </p:spPr>
        <p:txBody>
          <a:bodyPr wrap="square" lIns="0" tIns="0" rIns="0" bIns="0" rtlCol="0"/>
          <a:lstStyle/>
          <a:p>
            <a:endParaRPr/>
          </a:p>
        </p:txBody>
      </p:sp>
      <p:sp>
        <p:nvSpPr>
          <p:cNvPr id="26" name="object 26"/>
          <p:cNvSpPr/>
          <p:nvPr/>
        </p:nvSpPr>
        <p:spPr>
          <a:xfrm>
            <a:off x="7532766" y="3265536"/>
            <a:ext cx="0" cy="300355"/>
          </a:xfrm>
          <a:custGeom>
            <a:avLst/>
            <a:gdLst/>
            <a:ahLst/>
            <a:cxnLst/>
            <a:rect l="l" t="t" r="r" b="b"/>
            <a:pathLst>
              <a:path h="300354">
                <a:moveTo>
                  <a:pt x="0" y="0"/>
                </a:moveTo>
                <a:lnTo>
                  <a:pt x="0" y="299984"/>
                </a:lnTo>
              </a:path>
            </a:pathLst>
          </a:custGeom>
          <a:ln w="19049">
            <a:solidFill>
              <a:srgbClr val="FFFFFF"/>
            </a:solidFill>
          </a:ln>
        </p:spPr>
        <p:txBody>
          <a:bodyPr wrap="square" lIns="0" tIns="0" rIns="0" bIns="0" rtlCol="0"/>
          <a:lstStyle/>
          <a:p>
            <a:endParaRPr/>
          </a:p>
        </p:txBody>
      </p:sp>
      <p:sp>
        <p:nvSpPr>
          <p:cNvPr id="27" name="object 27"/>
          <p:cNvSpPr/>
          <p:nvPr/>
        </p:nvSpPr>
        <p:spPr>
          <a:xfrm>
            <a:off x="7685166" y="3265536"/>
            <a:ext cx="0" cy="300355"/>
          </a:xfrm>
          <a:custGeom>
            <a:avLst/>
            <a:gdLst/>
            <a:ahLst/>
            <a:cxnLst/>
            <a:rect l="l" t="t" r="r" b="b"/>
            <a:pathLst>
              <a:path h="300354">
                <a:moveTo>
                  <a:pt x="0" y="0"/>
                </a:moveTo>
                <a:lnTo>
                  <a:pt x="0" y="299984"/>
                </a:lnTo>
              </a:path>
            </a:pathLst>
          </a:custGeom>
          <a:ln w="19049">
            <a:solidFill>
              <a:srgbClr val="FFFFFF"/>
            </a:solidFill>
          </a:ln>
        </p:spPr>
        <p:txBody>
          <a:bodyPr wrap="square" lIns="0" tIns="0" rIns="0" bIns="0" rtlCol="0"/>
          <a:lstStyle/>
          <a:p>
            <a:endParaRPr/>
          </a:p>
        </p:txBody>
      </p:sp>
      <p:sp>
        <p:nvSpPr>
          <p:cNvPr id="28" name="object 28"/>
          <p:cNvSpPr/>
          <p:nvPr/>
        </p:nvSpPr>
        <p:spPr>
          <a:xfrm>
            <a:off x="7424927" y="2303404"/>
            <a:ext cx="76200" cy="1115060"/>
          </a:xfrm>
          <a:custGeom>
            <a:avLst/>
            <a:gdLst/>
            <a:ahLst/>
            <a:cxnLst/>
            <a:rect l="l" t="t" r="r" b="b"/>
            <a:pathLst>
              <a:path w="76200" h="1115060">
                <a:moveTo>
                  <a:pt x="0" y="1038209"/>
                </a:moveTo>
                <a:lnTo>
                  <a:pt x="37856" y="1114531"/>
                </a:lnTo>
                <a:lnTo>
                  <a:pt x="69804" y="1051041"/>
                </a:lnTo>
                <a:lnTo>
                  <a:pt x="42793" y="1051041"/>
                </a:lnTo>
                <a:lnTo>
                  <a:pt x="33284" y="1050919"/>
                </a:lnTo>
                <a:lnTo>
                  <a:pt x="33320" y="1038263"/>
                </a:lnTo>
                <a:lnTo>
                  <a:pt x="0" y="1038209"/>
                </a:lnTo>
                <a:close/>
              </a:path>
              <a:path w="76200" h="1115060">
                <a:moveTo>
                  <a:pt x="33320" y="1038263"/>
                </a:moveTo>
                <a:lnTo>
                  <a:pt x="33284" y="1050919"/>
                </a:lnTo>
                <a:lnTo>
                  <a:pt x="42793" y="1051041"/>
                </a:lnTo>
                <a:lnTo>
                  <a:pt x="42830" y="1038278"/>
                </a:lnTo>
                <a:lnTo>
                  <a:pt x="33320" y="1038263"/>
                </a:lnTo>
                <a:close/>
              </a:path>
              <a:path w="76200" h="1115060">
                <a:moveTo>
                  <a:pt x="42830" y="1038278"/>
                </a:moveTo>
                <a:lnTo>
                  <a:pt x="42793" y="1051041"/>
                </a:lnTo>
                <a:lnTo>
                  <a:pt x="69804" y="1051041"/>
                </a:lnTo>
                <a:lnTo>
                  <a:pt x="76199" y="1038331"/>
                </a:lnTo>
                <a:lnTo>
                  <a:pt x="42830" y="1038278"/>
                </a:lnTo>
                <a:close/>
              </a:path>
              <a:path w="76200" h="1115060">
                <a:moveTo>
                  <a:pt x="36332" y="0"/>
                </a:moveTo>
                <a:lnTo>
                  <a:pt x="33320" y="1038263"/>
                </a:lnTo>
                <a:lnTo>
                  <a:pt x="42830" y="1038278"/>
                </a:lnTo>
                <a:lnTo>
                  <a:pt x="45841" y="121"/>
                </a:lnTo>
                <a:lnTo>
                  <a:pt x="36332" y="0"/>
                </a:lnTo>
                <a:close/>
              </a:path>
            </a:pathLst>
          </a:custGeom>
          <a:solidFill>
            <a:srgbClr val="000000"/>
          </a:solidFill>
        </p:spPr>
        <p:txBody>
          <a:bodyPr wrap="square" lIns="0" tIns="0" rIns="0" bIns="0" rtlCol="0"/>
          <a:lstStyle/>
          <a:p>
            <a:endParaRPr/>
          </a:p>
        </p:txBody>
      </p:sp>
      <p:sp>
        <p:nvSpPr>
          <p:cNvPr id="29" name="object 29"/>
          <p:cNvSpPr/>
          <p:nvPr/>
        </p:nvSpPr>
        <p:spPr>
          <a:xfrm>
            <a:off x="7564373" y="2468637"/>
            <a:ext cx="76200" cy="949325"/>
          </a:xfrm>
          <a:custGeom>
            <a:avLst/>
            <a:gdLst/>
            <a:ahLst/>
            <a:cxnLst/>
            <a:rect l="l" t="t" r="r" b="b"/>
            <a:pathLst>
              <a:path w="76200" h="949325">
                <a:moveTo>
                  <a:pt x="33406" y="873099"/>
                </a:moveTo>
                <a:lnTo>
                  <a:pt x="0" y="873099"/>
                </a:lnTo>
                <a:lnTo>
                  <a:pt x="38099" y="949299"/>
                </a:lnTo>
                <a:lnTo>
                  <a:pt x="69844" y="885809"/>
                </a:lnTo>
                <a:lnTo>
                  <a:pt x="33406" y="885809"/>
                </a:lnTo>
                <a:lnTo>
                  <a:pt x="33406" y="873099"/>
                </a:lnTo>
                <a:close/>
              </a:path>
              <a:path w="76200" h="949325">
                <a:moveTo>
                  <a:pt x="42915" y="0"/>
                </a:moveTo>
                <a:lnTo>
                  <a:pt x="33406" y="0"/>
                </a:lnTo>
                <a:lnTo>
                  <a:pt x="33406" y="885809"/>
                </a:lnTo>
                <a:lnTo>
                  <a:pt x="42915" y="885809"/>
                </a:lnTo>
                <a:lnTo>
                  <a:pt x="42915" y="0"/>
                </a:lnTo>
                <a:close/>
              </a:path>
              <a:path w="76200" h="949325">
                <a:moveTo>
                  <a:pt x="76199" y="873099"/>
                </a:moveTo>
                <a:lnTo>
                  <a:pt x="42915" y="873099"/>
                </a:lnTo>
                <a:lnTo>
                  <a:pt x="42915" y="885809"/>
                </a:lnTo>
                <a:lnTo>
                  <a:pt x="69844" y="885809"/>
                </a:lnTo>
                <a:lnTo>
                  <a:pt x="76199" y="873099"/>
                </a:lnTo>
                <a:close/>
              </a:path>
            </a:pathLst>
          </a:custGeom>
          <a:solidFill>
            <a:srgbClr val="000000"/>
          </a:solidFill>
        </p:spPr>
        <p:txBody>
          <a:bodyPr wrap="square" lIns="0" tIns="0" rIns="0" bIns="0" rtlCol="0"/>
          <a:lstStyle/>
          <a:p>
            <a:endParaRPr/>
          </a:p>
        </p:txBody>
      </p:sp>
      <p:sp>
        <p:nvSpPr>
          <p:cNvPr id="30" name="object 30"/>
          <p:cNvSpPr/>
          <p:nvPr/>
        </p:nvSpPr>
        <p:spPr>
          <a:xfrm>
            <a:off x="7837169" y="2678033"/>
            <a:ext cx="76200" cy="746760"/>
          </a:xfrm>
          <a:custGeom>
            <a:avLst/>
            <a:gdLst/>
            <a:ahLst/>
            <a:cxnLst/>
            <a:rect l="l" t="t" r="r" b="b"/>
            <a:pathLst>
              <a:path w="76200" h="746760">
                <a:moveTo>
                  <a:pt x="33351" y="670020"/>
                </a:moveTo>
                <a:lnTo>
                  <a:pt x="0" y="670194"/>
                </a:lnTo>
                <a:lnTo>
                  <a:pt x="38343" y="746150"/>
                </a:lnTo>
                <a:lnTo>
                  <a:pt x="69777" y="682751"/>
                </a:lnTo>
                <a:lnTo>
                  <a:pt x="33406" y="682751"/>
                </a:lnTo>
                <a:lnTo>
                  <a:pt x="33351" y="670020"/>
                </a:lnTo>
                <a:close/>
              </a:path>
              <a:path w="76200" h="746760">
                <a:moveTo>
                  <a:pt x="42862" y="669971"/>
                </a:moveTo>
                <a:lnTo>
                  <a:pt x="33351" y="670020"/>
                </a:lnTo>
                <a:lnTo>
                  <a:pt x="33406" y="682751"/>
                </a:lnTo>
                <a:lnTo>
                  <a:pt x="42915" y="682630"/>
                </a:lnTo>
                <a:lnTo>
                  <a:pt x="42862" y="669971"/>
                </a:lnTo>
                <a:close/>
              </a:path>
              <a:path w="76200" h="746760">
                <a:moveTo>
                  <a:pt x="76199" y="669797"/>
                </a:moveTo>
                <a:lnTo>
                  <a:pt x="42862" y="669971"/>
                </a:lnTo>
                <a:lnTo>
                  <a:pt x="42915" y="682630"/>
                </a:lnTo>
                <a:lnTo>
                  <a:pt x="33406" y="682751"/>
                </a:lnTo>
                <a:lnTo>
                  <a:pt x="69777" y="682751"/>
                </a:lnTo>
                <a:lnTo>
                  <a:pt x="76199" y="669797"/>
                </a:lnTo>
                <a:close/>
              </a:path>
              <a:path w="76200" h="746760">
                <a:moveTo>
                  <a:pt x="40020" y="0"/>
                </a:moveTo>
                <a:lnTo>
                  <a:pt x="30479" y="152"/>
                </a:lnTo>
                <a:lnTo>
                  <a:pt x="33351" y="670020"/>
                </a:lnTo>
                <a:lnTo>
                  <a:pt x="42862" y="669971"/>
                </a:lnTo>
                <a:lnTo>
                  <a:pt x="40020" y="0"/>
                </a:lnTo>
                <a:close/>
              </a:path>
            </a:pathLst>
          </a:custGeom>
          <a:solidFill>
            <a:srgbClr val="000000"/>
          </a:solidFill>
        </p:spPr>
        <p:txBody>
          <a:bodyPr wrap="square" lIns="0" tIns="0" rIns="0" bIns="0" rtlCol="0"/>
          <a:lstStyle/>
          <a:p>
            <a:endParaRPr/>
          </a:p>
        </p:txBody>
      </p:sp>
      <p:sp>
        <p:nvSpPr>
          <p:cNvPr id="31" name="object 31"/>
          <p:cNvSpPr/>
          <p:nvPr/>
        </p:nvSpPr>
        <p:spPr>
          <a:xfrm>
            <a:off x="7983108" y="2855855"/>
            <a:ext cx="76200" cy="568325"/>
          </a:xfrm>
          <a:custGeom>
            <a:avLst/>
            <a:gdLst/>
            <a:ahLst/>
            <a:cxnLst/>
            <a:rect l="l" t="t" r="r" b="b"/>
            <a:pathLst>
              <a:path w="76200" h="568325">
                <a:moveTo>
                  <a:pt x="33305" y="492200"/>
                </a:moveTo>
                <a:lnTo>
                  <a:pt x="0" y="492373"/>
                </a:lnTo>
                <a:lnTo>
                  <a:pt x="38465" y="568330"/>
                </a:lnTo>
                <a:lnTo>
                  <a:pt x="69797" y="504931"/>
                </a:lnTo>
                <a:lnTo>
                  <a:pt x="33375" y="504931"/>
                </a:lnTo>
                <a:lnTo>
                  <a:pt x="33305" y="492200"/>
                </a:lnTo>
                <a:close/>
              </a:path>
              <a:path w="76200" h="568325">
                <a:moveTo>
                  <a:pt x="42845" y="492151"/>
                </a:moveTo>
                <a:lnTo>
                  <a:pt x="33305" y="492200"/>
                </a:lnTo>
                <a:lnTo>
                  <a:pt x="33375" y="504931"/>
                </a:lnTo>
                <a:lnTo>
                  <a:pt x="42915" y="504809"/>
                </a:lnTo>
                <a:lnTo>
                  <a:pt x="42845" y="492151"/>
                </a:lnTo>
                <a:close/>
              </a:path>
              <a:path w="76200" h="568325">
                <a:moveTo>
                  <a:pt x="76199" y="491977"/>
                </a:moveTo>
                <a:lnTo>
                  <a:pt x="42845" y="492151"/>
                </a:lnTo>
                <a:lnTo>
                  <a:pt x="42915" y="504809"/>
                </a:lnTo>
                <a:lnTo>
                  <a:pt x="33375" y="504931"/>
                </a:lnTo>
                <a:lnTo>
                  <a:pt x="69797" y="504931"/>
                </a:lnTo>
                <a:lnTo>
                  <a:pt x="76199" y="491977"/>
                </a:lnTo>
                <a:close/>
              </a:path>
              <a:path w="76200" h="568325">
                <a:moveTo>
                  <a:pt x="40111" y="0"/>
                </a:moveTo>
                <a:lnTo>
                  <a:pt x="30601" y="121"/>
                </a:lnTo>
                <a:lnTo>
                  <a:pt x="33305" y="492200"/>
                </a:lnTo>
                <a:lnTo>
                  <a:pt x="42845" y="492151"/>
                </a:lnTo>
                <a:lnTo>
                  <a:pt x="40111" y="0"/>
                </a:lnTo>
                <a:close/>
              </a:path>
            </a:pathLst>
          </a:custGeom>
          <a:solidFill>
            <a:srgbClr val="000000"/>
          </a:solidFill>
        </p:spPr>
        <p:txBody>
          <a:bodyPr wrap="square" lIns="0" tIns="0" rIns="0" bIns="0" rtlCol="0"/>
          <a:lstStyle/>
          <a:p>
            <a:endParaRPr/>
          </a:p>
        </p:txBody>
      </p:sp>
      <p:sp>
        <p:nvSpPr>
          <p:cNvPr id="32" name="object 32"/>
          <p:cNvSpPr/>
          <p:nvPr/>
        </p:nvSpPr>
        <p:spPr>
          <a:xfrm>
            <a:off x="9585319" y="2532005"/>
            <a:ext cx="923940" cy="1900299"/>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9725040" y="2508239"/>
            <a:ext cx="782955" cy="1254125"/>
          </a:xfrm>
          <a:custGeom>
            <a:avLst/>
            <a:gdLst/>
            <a:ahLst/>
            <a:cxnLst/>
            <a:rect l="l" t="t" r="r" b="b"/>
            <a:pathLst>
              <a:path w="782954" h="1254125">
                <a:moveTo>
                  <a:pt x="0" y="1254120"/>
                </a:moveTo>
                <a:lnTo>
                  <a:pt x="782634" y="1254120"/>
                </a:lnTo>
                <a:lnTo>
                  <a:pt x="782634" y="0"/>
                </a:lnTo>
                <a:lnTo>
                  <a:pt x="0" y="0"/>
                </a:lnTo>
                <a:lnTo>
                  <a:pt x="0" y="1254120"/>
                </a:lnTo>
                <a:close/>
              </a:path>
            </a:pathLst>
          </a:custGeom>
          <a:solidFill>
            <a:srgbClr val="FFFFFF"/>
          </a:solidFill>
        </p:spPr>
        <p:txBody>
          <a:bodyPr wrap="square" lIns="0" tIns="0" rIns="0" bIns="0" rtlCol="0"/>
          <a:lstStyle/>
          <a:p>
            <a:endParaRPr/>
          </a:p>
        </p:txBody>
      </p:sp>
      <p:sp>
        <p:nvSpPr>
          <p:cNvPr id="37" name="Title 36"/>
          <p:cNvSpPr>
            <a:spLocks noGrp="1"/>
          </p:cNvSpPr>
          <p:nvPr>
            <p:ph type="title"/>
          </p:nvPr>
        </p:nvSpPr>
        <p:spPr/>
        <p:txBody>
          <a:bodyPr/>
          <a:lstStyle/>
          <a:p>
            <a:r>
              <a:rPr lang="en-US"/>
              <a:t>Addressing: routing to another LAN</a:t>
            </a:r>
          </a:p>
        </p:txBody>
      </p:sp>
      <p:graphicFrame>
        <p:nvGraphicFramePr>
          <p:cNvPr id="34" name="object 34"/>
          <p:cNvGraphicFramePr>
            <a:graphicFrameLocks noGrp="1"/>
          </p:cNvGraphicFramePr>
          <p:nvPr/>
        </p:nvGraphicFramePr>
        <p:xfrm>
          <a:off x="9720277" y="2503477"/>
          <a:ext cx="782634" cy="1251741"/>
        </p:xfrm>
        <a:graphic>
          <a:graphicData uri="http://schemas.openxmlformats.org/drawingml/2006/table">
            <a:tbl>
              <a:tblPr firstRow="1" bandRow="1">
                <a:tableStyleId>{2D5ABB26-0587-4C30-8999-92F81FD0307C}</a:tableStyleId>
              </a:tblPr>
              <a:tblGrid>
                <a:gridCol w="782634">
                  <a:extLst>
                    <a:ext uri="{9D8B030D-6E8A-4147-A177-3AD203B41FA5}">
                      <a16:colId xmlns:a16="http://schemas.microsoft.com/office/drawing/2014/main" val="20000"/>
                    </a:ext>
                  </a:extLst>
                </a:gridCol>
              </a:tblGrid>
              <a:tr h="474747">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0"/>
                  </a:ext>
                </a:extLst>
              </a:tr>
              <a:tr h="269808">
                <a:tc>
                  <a:txBody>
                    <a:bodyPr/>
                    <a:lstStyle/>
                    <a:p>
                      <a:pPr marR="2540" algn="ctr">
                        <a:lnSpc>
                          <a:spcPts val="1905"/>
                        </a:lnSpc>
                      </a:pPr>
                      <a:r>
                        <a:rPr sz="1600" spc="-5" dirty="0">
                          <a:latin typeface="Arial"/>
                          <a:cs typeface="Arial"/>
                        </a:rPr>
                        <a:t>IP</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1"/>
                  </a:ext>
                </a:extLst>
              </a:tr>
              <a:tr h="252404">
                <a:tc>
                  <a:txBody>
                    <a:bodyPr/>
                    <a:lstStyle/>
                    <a:p>
                      <a:pPr marL="228600">
                        <a:lnSpc>
                          <a:spcPct val="100000"/>
                        </a:lnSpc>
                      </a:pPr>
                      <a:r>
                        <a:rPr sz="1600" spc="-5" dirty="0">
                          <a:latin typeface="Arial"/>
                          <a:cs typeface="Arial"/>
                        </a:rPr>
                        <a:t>Eth</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2"/>
                  </a:ext>
                </a:extLst>
              </a:tr>
              <a:tr h="254782">
                <a:tc>
                  <a:txBody>
                    <a:bodyPr/>
                    <a:lstStyle/>
                    <a:p>
                      <a:pPr marL="205740">
                        <a:lnSpc>
                          <a:spcPct val="100000"/>
                        </a:lnSpc>
                      </a:pPr>
                      <a:r>
                        <a:rPr sz="1600" dirty="0">
                          <a:latin typeface="Arial"/>
                          <a:cs typeface="Arial"/>
                        </a:rPr>
                        <a:t>Phy</a:t>
                      </a:r>
                      <a:endParaRPr sz="16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36" name="Date Placeholder 35"/>
          <p:cNvSpPr>
            <a:spLocks noGrp="1"/>
          </p:cNvSpPr>
          <p:nvPr>
            <p:ph type="dt" sz="half" idx="10"/>
          </p:nvPr>
        </p:nvSpPr>
        <p:spPr/>
        <p:txBody>
          <a:bodyPr/>
          <a:lstStyle/>
          <a:p>
            <a:pPr>
              <a:defRPr/>
            </a:pPr>
            <a:fld id="{A57237E0-60BC-447E-B04C-D39244DCF0FD}" type="datetime1">
              <a:rPr lang="en-US" smtClean="0"/>
              <a:t>8/1/2022</a:t>
            </a:fld>
            <a:endParaRPr lang="en-US"/>
          </a:p>
        </p:txBody>
      </p:sp>
      <p:sp>
        <p:nvSpPr>
          <p:cNvPr id="38" name="Slide Number Placeholder 37"/>
          <p:cNvSpPr>
            <a:spLocks noGrp="1"/>
          </p:cNvSpPr>
          <p:nvPr>
            <p:ph type="sldNum" sz="quarter" idx="12"/>
          </p:nvPr>
        </p:nvSpPr>
        <p:spPr/>
        <p:txBody>
          <a:bodyPr/>
          <a:lstStyle/>
          <a:p>
            <a:pPr>
              <a:defRPr/>
            </a:pPr>
            <a:fld id="{E4C85445-B2EB-477F-BE91-EE4EE8348091}" type="slidenum">
              <a:rPr lang="en-US" smtClean="0"/>
              <a:pPr>
                <a:defRPr/>
              </a:pPr>
              <a:t>56</a:t>
            </a:fld>
            <a:endParaRPr lang="en-US"/>
          </a:p>
        </p:txBody>
      </p:sp>
    </p:spTree>
    <p:extLst>
      <p:ext uri="{BB962C8B-B14F-4D97-AF65-F5344CB8AC3E}">
        <p14:creationId xmlns:p14="http://schemas.microsoft.com/office/powerpoint/2010/main" val="1110815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541" y="423304"/>
            <a:ext cx="2185035" cy="615553"/>
          </a:xfrm>
          <a:prstGeom prst="rect">
            <a:avLst/>
          </a:prstGeom>
        </p:spPr>
        <p:txBody>
          <a:bodyPr vert="horz" wrap="square" lIns="0" tIns="0" rIns="0" bIns="0" rtlCol="0">
            <a:spAutoFit/>
          </a:bodyPr>
          <a:lstStyle/>
          <a:p>
            <a:pPr marL="12700"/>
            <a:endParaRPr sz="4000">
              <a:latin typeface="Comic Sans MS"/>
              <a:cs typeface="Comic Sans MS"/>
            </a:endParaRPr>
          </a:p>
        </p:txBody>
      </p:sp>
      <p:sp>
        <p:nvSpPr>
          <p:cNvPr id="3" name="object 3"/>
          <p:cNvSpPr txBox="1"/>
          <p:nvPr/>
        </p:nvSpPr>
        <p:spPr>
          <a:xfrm>
            <a:off x="2341119" y="1370837"/>
            <a:ext cx="6563359" cy="2154436"/>
          </a:xfrm>
          <a:prstGeom prst="rect">
            <a:avLst/>
          </a:prstGeom>
        </p:spPr>
        <p:txBody>
          <a:bodyPr vert="horz" wrap="square" lIns="0" tIns="0" rIns="0" bIns="0" rtlCol="0">
            <a:spAutoFit/>
          </a:bodyPr>
          <a:lstStyle/>
          <a:p>
            <a:pPr marL="12700"/>
            <a:r>
              <a:rPr sz="2400" dirty="0">
                <a:latin typeface="Comic Sans MS"/>
                <a:cs typeface="Comic Sans MS"/>
              </a:rPr>
              <a:t>“dominan</a:t>
            </a:r>
            <a:r>
              <a:rPr sz="2400" spc="-10" dirty="0">
                <a:latin typeface="Comic Sans MS"/>
                <a:cs typeface="Comic Sans MS"/>
              </a:rPr>
              <a:t>t</a:t>
            </a:r>
            <a:r>
              <a:rPr sz="2400" dirty="0">
                <a:latin typeface="Comic Sans MS"/>
                <a:cs typeface="Comic Sans MS"/>
              </a:rPr>
              <a:t>”</a:t>
            </a:r>
            <a:r>
              <a:rPr sz="2400" spc="20" dirty="0">
                <a:latin typeface="Comic Sans MS"/>
                <a:cs typeface="Comic Sans MS"/>
              </a:rPr>
              <a:t> </a:t>
            </a:r>
            <a:r>
              <a:rPr sz="2400" dirty="0">
                <a:latin typeface="Comic Sans MS"/>
                <a:cs typeface="Comic Sans MS"/>
              </a:rPr>
              <a:t>wired </a:t>
            </a:r>
            <a:r>
              <a:rPr sz="2400" spc="-10" dirty="0">
                <a:latin typeface="Comic Sans MS"/>
                <a:cs typeface="Comic Sans MS"/>
              </a:rPr>
              <a:t>L</a:t>
            </a:r>
            <a:r>
              <a:rPr sz="2400" dirty="0">
                <a:latin typeface="Comic Sans MS"/>
                <a:cs typeface="Comic Sans MS"/>
              </a:rPr>
              <a:t>AN </a:t>
            </a:r>
            <a:r>
              <a:rPr sz="2400" spc="-10" dirty="0">
                <a:latin typeface="Comic Sans MS"/>
                <a:cs typeface="Comic Sans MS"/>
              </a:rPr>
              <a:t>t</a:t>
            </a:r>
            <a:r>
              <a:rPr sz="2400" dirty="0">
                <a:latin typeface="Comic Sans MS"/>
                <a:cs typeface="Comic Sans MS"/>
              </a:rPr>
              <a:t>ech</a:t>
            </a:r>
            <a:r>
              <a:rPr sz="2400" spc="-10" dirty="0">
                <a:latin typeface="Comic Sans MS"/>
                <a:cs typeface="Comic Sans MS"/>
              </a:rPr>
              <a:t>n</a:t>
            </a:r>
            <a:r>
              <a:rPr sz="2400" dirty="0">
                <a:latin typeface="Comic Sans MS"/>
                <a:cs typeface="Comic Sans MS"/>
              </a:rPr>
              <a:t>olog</a:t>
            </a:r>
            <a:r>
              <a:rPr sz="2400" spc="-10" dirty="0">
                <a:latin typeface="Comic Sans MS"/>
                <a:cs typeface="Comic Sans MS"/>
              </a:rPr>
              <a:t>y</a:t>
            </a:r>
            <a:r>
              <a:rPr sz="2400" dirty="0">
                <a:latin typeface="Comic Sans MS"/>
                <a:cs typeface="Comic Sans MS"/>
              </a:rPr>
              <a:t>:</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cheap</a:t>
            </a:r>
            <a:r>
              <a:rPr sz="2400" spc="110" dirty="0">
                <a:latin typeface="Times New Roman"/>
                <a:cs typeface="Times New Roman"/>
              </a:rPr>
              <a:t> </a:t>
            </a:r>
            <a:r>
              <a:rPr sz="2400" spc="-5" dirty="0">
                <a:latin typeface="Comic Sans MS"/>
                <a:cs typeface="Comic Sans MS"/>
              </a:rPr>
              <a:t>$2</a:t>
            </a:r>
            <a:r>
              <a:rPr sz="2400" dirty="0">
                <a:latin typeface="Comic Sans MS"/>
                <a:cs typeface="Comic Sans MS"/>
              </a:rPr>
              <a:t>0</a:t>
            </a:r>
            <a:r>
              <a:rPr sz="2400" spc="105" dirty="0">
                <a:latin typeface="Times New Roman"/>
                <a:cs typeface="Times New Roman"/>
              </a:rPr>
              <a:t> </a:t>
            </a:r>
            <a:r>
              <a:rPr sz="2400" spc="-5" dirty="0">
                <a:latin typeface="Comic Sans MS"/>
                <a:cs typeface="Comic Sans MS"/>
              </a:rPr>
              <a:t>fo</a:t>
            </a:r>
            <a:r>
              <a:rPr sz="2400" dirty="0">
                <a:latin typeface="Comic Sans MS"/>
                <a:cs typeface="Comic Sans MS"/>
              </a:rPr>
              <a:t>r</a:t>
            </a:r>
            <a:r>
              <a:rPr sz="2400" spc="114" dirty="0">
                <a:latin typeface="Times New Roman"/>
                <a:cs typeface="Times New Roman"/>
              </a:rPr>
              <a:t> </a:t>
            </a:r>
            <a:r>
              <a:rPr sz="2400" spc="-20" dirty="0">
                <a:latin typeface="Comic Sans MS"/>
                <a:cs typeface="Comic Sans MS"/>
              </a:rPr>
              <a:t>NIC</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5" dirty="0">
                <a:latin typeface="Comic Sans MS"/>
                <a:cs typeface="Comic Sans MS"/>
              </a:rPr>
              <a:t>firs</a:t>
            </a:r>
            <a:r>
              <a:rPr sz="2400" dirty="0">
                <a:latin typeface="Comic Sans MS"/>
                <a:cs typeface="Comic Sans MS"/>
              </a:rPr>
              <a:t>t</a:t>
            </a:r>
            <a:r>
              <a:rPr sz="2400" spc="105" dirty="0">
                <a:latin typeface="Times New Roman"/>
                <a:cs typeface="Times New Roman"/>
              </a:rPr>
              <a:t> </a:t>
            </a:r>
            <a:r>
              <a:rPr sz="2400" spc="-5" dirty="0">
                <a:latin typeface="Comic Sans MS"/>
                <a:cs typeface="Comic Sans MS"/>
              </a:rPr>
              <a:t>widel</a:t>
            </a:r>
            <a:r>
              <a:rPr sz="2400" dirty="0">
                <a:latin typeface="Comic Sans MS"/>
                <a:cs typeface="Comic Sans MS"/>
              </a:rPr>
              <a:t>y</a:t>
            </a:r>
            <a:r>
              <a:rPr sz="2400" spc="114" dirty="0">
                <a:latin typeface="Times New Roman"/>
                <a:cs typeface="Times New Roman"/>
              </a:rPr>
              <a:t> </a:t>
            </a:r>
            <a:r>
              <a:rPr sz="2400" dirty="0">
                <a:latin typeface="Comic Sans MS"/>
                <a:cs typeface="Comic Sans MS"/>
              </a:rPr>
              <a:t>used</a:t>
            </a:r>
            <a:r>
              <a:rPr sz="2400" spc="105" dirty="0">
                <a:latin typeface="Times New Roman"/>
                <a:cs typeface="Times New Roman"/>
              </a:rPr>
              <a:t> </a:t>
            </a:r>
            <a:r>
              <a:rPr sz="2400" dirty="0">
                <a:latin typeface="Comic Sans MS"/>
                <a:cs typeface="Comic Sans MS"/>
              </a:rPr>
              <a:t>LAN</a:t>
            </a:r>
            <a:r>
              <a:rPr sz="2400" spc="114" dirty="0">
                <a:latin typeface="Times New Roman"/>
                <a:cs typeface="Times New Roman"/>
              </a:rPr>
              <a:t> </a:t>
            </a:r>
            <a:r>
              <a:rPr sz="2400" spc="-10" dirty="0">
                <a:latin typeface="Comic Sans MS"/>
                <a:cs typeface="Comic Sans MS"/>
              </a:rPr>
              <a:t>t</a:t>
            </a:r>
            <a:r>
              <a:rPr sz="2400" spc="-15" dirty="0">
                <a:latin typeface="Comic Sans MS"/>
                <a:cs typeface="Comic Sans MS"/>
              </a:rPr>
              <a:t>ech</a:t>
            </a:r>
            <a:r>
              <a:rPr sz="2400" spc="-25" dirty="0">
                <a:latin typeface="Comic Sans MS"/>
                <a:cs typeface="Comic Sans MS"/>
              </a:rPr>
              <a:t>n</a:t>
            </a:r>
            <a:r>
              <a:rPr sz="2400" spc="-15" dirty="0">
                <a:latin typeface="Comic Sans MS"/>
                <a:cs typeface="Comic Sans MS"/>
              </a:rPr>
              <a:t>ology</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15" dirty="0">
                <a:latin typeface="Comic Sans MS"/>
                <a:cs typeface="Comic Sans MS"/>
              </a:rPr>
              <a:t>simpler,</a:t>
            </a:r>
            <a:r>
              <a:rPr sz="2400" spc="100" dirty="0">
                <a:latin typeface="Times New Roman"/>
                <a:cs typeface="Times New Roman"/>
              </a:rPr>
              <a:t> </a:t>
            </a:r>
            <a:r>
              <a:rPr sz="2400" spc="-15" dirty="0">
                <a:latin typeface="Comic Sans MS"/>
                <a:cs typeface="Comic Sans MS"/>
              </a:rPr>
              <a:t>cheaper</a:t>
            </a:r>
            <a:r>
              <a:rPr sz="2400" spc="100" dirty="0">
                <a:latin typeface="Times New Roman"/>
                <a:cs typeface="Times New Roman"/>
              </a:rPr>
              <a:t> </a:t>
            </a:r>
            <a:r>
              <a:rPr sz="2400" spc="-20" dirty="0">
                <a:latin typeface="Comic Sans MS"/>
                <a:cs typeface="Comic Sans MS"/>
              </a:rPr>
              <a:t>tha</a:t>
            </a:r>
            <a:r>
              <a:rPr sz="2400" spc="-15" dirty="0">
                <a:latin typeface="Comic Sans MS"/>
                <a:cs typeface="Comic Sans MS"/>
              </a:rPr>
              <a:t>n</a:t>
            </a:r>
            <a:r>
              <a:rPr sz="2400" spc="120" dirty="0">
                <a:latin typeface="Times New Roman"/>
                <a:cs typeface="Times New Roman"/>
              </a:rPr>
              <a:t> </a:t>
            </a:r>
            <a:r>
              <a:rPr sz="2400" spc="-5" dirty="0">
                <a:latin typeface="Comic Sans MS"/>
                <a:cs typeface="Comic Sans MS"/>
              </a:rPr>
              <a:t>toke</a:t>
            </a:r>
            <a:r>
              <a:rPr sz="2400" dirty="0">
                <a:latin typeface="Comic Sans MS"/>
                <a:cs typeface="Comic Sans MS"/>
              </a:rPr>
              <a:t>n</a:t>
            </a:r>
            <a:r>
              <a:rPr sz="2400" spc="110" dirty="0">
                <a:latin typeface="Times New Roman"/>
                <a:cs typeface="Times New Roman"/>
              </a:rPr>
              <a:t> </a:t>
            </a:r>
            <a:r>
              <a:rPr sz="2400" spc="-20" dirty="0">
                <a:latin typeface="Comic Sans MS"/>
                <a:cs typeface="Comic Sans MS"/>
              </a:rPr>
              <a:t>LANs</a:t>
            </a:r>
            <a:r>
              <a:rPr sz="2400" spc="105" dirty="0">
                <a:latin typeface="Times New Roman"/>
                <a:cs typeface="Times New Roman"/>
              </a:rPr>
              <a:t> </a:t>
            </a:r>
            <a:r>
              <a:rPr sz="2400" dirty="0">
                <a:latin typeface="Comic Sans MS"/>
                <a:cs typeface="Comic Sans MS"/>
              </a:rPr>
              <a:t>and</a:t>
            </a:r>
            <a:r>
              <a:rPr sz="2400" spc="110" dirty="0">
                <a:latin typeface="Times New Roman"/>
                <a:cs typeface="Times New Roman"/>
              </a:rPr>
              <a:t> </a:t>
            </a:r>
            <a:r>
              <a:rPr sz="2400" spc="-25" dirty="0">
                <a:latin typeface="Comic Sans MS"/>
                <a:cs typeface="Comic Sans MS"/>
              </a:rPr>
              <a:t>ATM</a:t>
            </a:r>
            <a:endParaRPr sz="2400">
              <a:latin typeface="Comic Sans MS"/>
              <a:cs typeface="Comic Sans MS"/>
            </a:endParaRPr>
          </a:p>
          <a:p>
            <a:pPr marL="355600" indent="-342900">
              <a:spcBef>
                <a:spcPts val="575"/>
              </a:spcBef>
              <a:buClr>
                <a:srgbClr val="000098"/>
              </a:buClr>
              <a:buSzPct val="75000"/>
              <a:buFont typeface="Wingdings"/>
              <a:buChar char=""/>
              <a:tabLst>
                <a:tab pos="355600" algn="l"/>
              </a:tabLst>
            </a:pPr>
            <a:r>
              <a:rPr sz="2400" spc="-20" dirty="0">
                <a:latin typeface="Comic Sans MS"/>
                <a:cs typeface="Comic Sans MS"/>
              </a:rPr>
              <a:t>kep</a:t>
            </a:r>
            <a:r>
              <a:rPr sz="2400" spc="-15" dirty="0">
                <a:latin typeface="Comic Sans MS"/>
                <a:cs typeface="Comic Sans MS"/>
              </a:rPr>
              <a:t>t</a:t>
            </a:r>
            <a:r>
              <a:rPr sz="2400" spc="110" dirty="0">
                <a:latin typeface="Times New Roman"/>
                <a:cs typeface="Times New Roman"/>
              </a:rPr>
              <a:t> </a:t>
            </a:r>
            <a:r>
              <a:rPr sz="2400" spc="-15" dirty="0">
                <a:latin typeface="Comic Sans MS"/>
                <a:cs typeface="Comic Sans MS"/>
              </a:rPr>
              <a:t>up</a:t>
            </a:r>
            <a:r>
              <a:rPr sz="2400" spc="114" dirty="0">
                <a:latin typeface="Times New Roman"/>
                <a:cs typeface="Times New Roman"/>
              </a:rPr>
              <a:t> </a:t>
            </a:r>
            <a:r>
              <a:rPr sz="2400" spc="-5" dirty="0">
                <a:latin typeface="Comic Sans MS"/>
                <a:cs typeface="Comic Sans MS"/>
              </a:rPr>
              <a:t>wit</a:t>
            </a:r>
            <a:r>
              <a:rPr sz="2400" dirty="0">
                <a:latin typeface="Comic Sans MS"/>
                <a:cs typeface="Comic Sans MS"/>
              </a:rPr>
              <a:t>h</a:t>
            </a:r>
            <a:r>
              <a:rPr sz="2400" spc="105" dirty="0">
                <a:latin typeface="Times New Roman"/>
                <a:cs typeface="Times New Roman"/>
              </a:rPr>
              <a:t> </a:t>
            </a:r>
            <a:r>
              <a:rPr sz="2400" spc="-15" dirty="0">
                <a:latin typeface="Comic Sans MS"/>
                <a:cs typeface="Comic Sans MS"/>
              </a:rPr>
              <a:t>speed</a:t>
            </a:r>
            <a:r>
              <a:rPr sz="2400" spc="105" dirty="0">
                <a:latin typeface="Times New Roman"/>
                <a:cs typeface="Times New Roman"/>
              </a:rPr>
              <a:t> </a:t>
            </a:r>
            <a:r>
              <a:rPr sz="2400" spc="-20" dirty="0">
                <a:latin typeface="Comic Sans MS"/>
                <a:cs typeface="Comic Sans MS"/>
              </a:rPr>
              <a:t>race</a:t>
            </a:r>
            <a:r>
              <a:rPr sz="2400" spc="-10" dirty="0">
                <a:latin typeface="Comic Sans MS"/>
                <a:cs typeface="Comic Sans MS"/>
              </a:rPr>
              <a:t>:</a:t>
            </a:r>
            <a:r>
              <a:rPr sz="2400" spc="110" dirty="0">
                <a:latin typeface="Times New Roman"/>
                <a:cs typeface="Times New Roman"/>
              </a:rPr>
              <a:t> </a:t>
            </a:r>
            <a:r>
              <a:rPr sz="2400" spc="-5" dirty="0">
                <a:latin typeface="Comic Sans MS"/>
                <a:cs typeface="Comic Sans MS"/>
              </a:rPr>
              <a:t>1</a:t>
            </a:r>
            <a:r>
              <a:rPr sz="2400" dirty="0">
                <a:latin typeface="Comic Sans MS"/>
                <a:cs typeface="Comic Sans MS"/>
              </a:rPr>
              <a:t>0</a:t>
            </a:r>
            <a:r>
              <a:rPr sz="2400" spc="105" dirty="0">
                <a:latin typeface="Times New Roman"/>
                <a:cs typeface="Times New Roman"/>
              </a:rPr>
              <a:t> </a:t>
            </a:r>
            <a:r>
              <a:rPr sz="2400" spc="-15" dirty="0">
                <a:latin typeface="Comic Sans MS"/>
                <a:cs typeface="Comic Sans MS"/>
              </a:rPr>
              <a:t>Mbps</a:t>
            </a:r>
            <a:r>
              <a:rPr sz="2400" spc="120" dirty="0">
                <a:latin typeface="Times New Roman"/>
                <a:cs typeface="Times New Roman"/>
              </a:rPr>
              <a:t> </a:t>
            </a:r>
            <a:r>
              <a:rPr sz="2400" dirty="0">
                <a:latin typeface="Comic Sans MS"/>
                <a:cs typeface="Comic Sans MS"/>
              </a:rPr>
              <a:t>–</a:t>
            </a:r>
            <a:r>
              <a:rPr sz="2400" spc="-10" dirty="0">
                <a:latin typeface="Comic Sans MS"/>
                <a:cs typeface="Comic Sans MS"/>
              </a:rPr>
              <a:t> </a:t>
            </a:r>
            <a:r>
              <a:rPr sz="2400" spc="-5" dirty="0">
                <a:latin typeface="Comic Sans MS"/>
                <a:cs typeface="Comic Sans MS"/>
              </a:rPr>
              <a:t>1</a:t>
            </a:r>
            <a:r>
              <a:rPr sz="2400" dirty="0">
                <a:latin typeface="Comic Sans MS"/>
                <a:cs typeface="Comic Sans MS"/>
              </a:rPr>
              <a:t>0</a:t>
            </a:r>
            <a:r>
              <a:rPr sz="2400" spc="105" dirty="0">
                <a:latin typeface="Times New Roman"/>
                <a:cs typeface="Times New Roman"/>
              </a:rPr>
              <a:t> </a:t>
            </a:r>
            <a:r>
              <a:rPr sz="2400" spc="-15" dirty="0">
                <a:latin typeface="Comic Sans MS"/>
                <a:cs typeface="Comic Sans MS"/>
              </a:rPr>
              <a:t>Gbps</a:t>
            </a:r>
            <a:endParaRPr sz="2400">
              <a:latin typeface="Comic Sans MS"/>
              <a:cs typeface="Comic Sans MS"/>
            </a:endParaRPr>
          </a:p>
        </p:txBody>
      </p:sp>
      <p:sp>
        <p:nvSpPr>
          <p:cNvPr id="4" name="object 4"/>
          <p:cNvSpPr/>
          <p:nvPr/>
        </p:nvSpPr>
        <p:spPr>
          <a:xfrm>
            <a:off x="2354263" y="3670236"/>
            <a:ext cx="5192633" cy="277977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821427" y="4557586"/>
            <a:ext cx="2188210" cy="553998"/>
          </a:xfrm>
          <a:prstGeom prst="rect">
            <a:avLst/>
          </a:prstGeom>
        </p:spPr>
        <p:txBody>
          <a:bodyPr vert="horz" wrap="square" lIns="0" tIns="0" rIns="0" bIns="0" rtlCol="0">
            <a:spAutoFit/>
          </a:bodyPr>
          <a:lstStyle/>
          <a:p>
            <a:pPr marL="12700"/>
            <a:r>
              <a:rPr dirty="0">
                <a:latin typeface="Comic Sans MS"/>
                <a:cs typeface="Comic Sans MS"/>
              </a:rPr>
              <a:t>Metcal</a:t>
            </a:r>
            <a:r>
              <a:rPr spc="-10" dirty="0">
                <a:latin typeface="Comic Sans MS"/>
                <a:cs typeface="Comic Sans MS"/>
              </a:rPr>
              <a:t>f</a:t>
            </a:r>
            <a:r>
              <a:rPr dirty="0">
                <a:latin typeface="Comic Sans MS"/>
                <a:cs typeface="Comic Sans MS"/>
              </a:rPr>
              <a:t>e’s Ethern</a:t>
            </a:r>
            <a:r>
              <a:rPr spc="-10" dirty="0">
                <a:latin typeface="Comic Sans MS"/>
                <a:cs typeface="Comic Sans MS"/>
              </a:rPr>
              <a:t>e</a:t>
            </a:r>
            <a:r>
              <a:rPr dirty="0">
                <a:latin typeface="Comic Sans MS"/>
                <a:cs typeface="Comic Sans MS"/>
              </a:rPr>
              <a:t>t</a:t>
            </a:r>
            <a:endParaRPr>
              <a:latin typeface="Comic Sans MS"/>
              <a:cs typeface="Comic Sans MS"/>
            </a:endParaRPr>
          </a:p>
          <a:p>
            <a:pPr marL="12700"/>
            <a:r>
              <a:rPr spc="-10" dirty="0">
                <a:latin typeface="Comic Sans MS"/>
                <a:cs typeface="Comic Sans MS"/>
              </a:rPr>
              <a:t>sket</a:t>
            </a:r>
            <a:r>
              <a:rPr spc="-20" dirty="0">
                <a:latin typeface="Comic Sans MS"/>
                <a:cs typeface="Comic Sans MS"/>
              </a:rPr>
              <a:t>c</a:t>
            </a:r>
            <a:r>
              <a:rPr spc="-15" dirty="0">
                <a:latin typeface="Comic Sans MS"/>
                <a:cs typeface="Comic Sans MS"/>
              </a:rPr>
              <a:t>h</a:t>
            </a:r>
            <a:endParaRPr>
              <a:latin typeface="Comic Sans MS"/>
              <a:cs typeface="Comic Sans MS"/>
            </a:endParaRPr>
          </a:p>
        </p:txBody>
      </p:sp>
      <p:sp>
        <p:nvSpPr>
          <p:cNvPr id="7" name="Title 6"/>
          <p:cNvSpPr>
            <a:spLocks noGrp="1"/>
          </p:cNvSpPr>
          <p:nvPr>
            <p:ph type="title"/>
          </p:nvPr>
        </p:nvSpPr>
        <p:spPr/>
        <p:txBody>
          <a:bodyPr/>
          <a:lstStyle/>
          <a:p>
            <a:r>
              <a:rPr lang="en-US"/>
              <a:t>Ethernet</a:t>
            </a:r>
          </a:p>
        </p:txBody>
      </p:sp>
      <p:sp>
        <p:nvSpPr>
          <p:cNvPr id="8" name="Date Placeholder 7"/>
          <p:cNvSpPr>
            <a:spLocks noGrp="1"/>
          </p:cNvSpPr>
          <p:nvPr>
            <p:ph type="dt" sz="half" idx="10"/>
          </p:nvPr>
        </p:nvSpPr>
        <p:spPr/>
        <p:txBody>
          <a:bodyPr/>
          <a:lstStyle/>
          <a:p>
            <a:pPr>
              <a:defRPr/>
            </a:pPr>
            <a:fld id="{0251B3A6-09A5-4025-A589-665BB641EC22}" type="datetime1">
              <a:rPr lang="en-US" smtClean="0"/>
              <a:t>8/1/2022</a:t>
            </a:fld>
            <a:endParaRPr lang="en-US"/>
          </a:p>
        </p:txBody>
      </p:sp>
      <p:sp>
        <p:nvSpPr>
          <p:cNvPr id="9" name="Slide Number Placeholder 8"/>
          <p:cNvSpPr>
            <a:spLocks noGrp="1"/>
          </p:cNvSpPr>
          <p:nvPr>
            <p:ph type="sldNum" sz="quarter" idx="12"/>
          </p:nvPr>
        </p:nvSpPr>
        <p:spPr/>
        <p:txBody>
          <a:bodyPr/>
          <a:lstStyle/>
          <a:p>
            <a:pPr>
              <a:defRPr/>
            </a:pPr>
            <a:fld id="{E4C85445-B2EB-477F-BE91-EE4EE8348091}" type="slidenum">
              <a:rPr lang="en-US" smtClean="0"/>
              <a:pPr>
                <a:defRPr/>
              </a:pPr>
              <a:t>57</a:t>
            </a:fld>
            <a:endParaRPr lang="en-US"/>
          </a:p>
        </p:txBody>
      </p:sp>
    </p:spTree>
    <p:extLst>
      <p:ext uri="{BB962C8B-B14F-4D97-AF65-F5344CB8AC3E}">
        <p14:creationId xmlns:p14="http://schemas.microsoft.com/office/powerpoint/2010/main" val="256115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Link Layer Services</a:t>
            </a:r>
            <a:endParaRPr lang="en-US" dirty="0"/>
          </a:p>
        </p:txBody>
      </p:sp>
      <p:sp>
        <p:nvSpPr>
          <p:cNvPr id="3" name="object 3"/>
          <p:cNvSpPr txBox="1"/>
          <p:nvPr/>
        </p:nvSpPr>
        <p:spPr>
          <a:xfrm>
            <a:off x="2086861" y="1548555"/>
            <a:ext cx="7412355" cy="4437112"/>
          </a:xfrm>
          <a:prstGeom prst="rect">
            <a:avLst/>
          </a:prstGeom>
        </p:spPr>
        <p:txBody>
          <a:bodyPr vert="horz" wrap="square" lIns="0" tIns="0" rIns="0" bIns="0" rtlCol="0">
            <a:spAutoFit/>
          </a:bodyPr>
          <a:lstStyle/>
          <a:p>
            <a:pPr marL="355600" indent="-342900">
              <a:buClr>
                <a:srgbClr val="000098"/>
              </a:buClr>
              <a:buSzPct val="72000"/>
              <a:buFont typeface="Wingdings"/>
              <a:buChar char=""/>
              <a:tabLst>
                <a:tab pos="356235" algn="l"/>
              </a:tabLst>
            </a:pPr>
            <a:r>
              <a:rPr sz="2500" b="1" u="heavy" spc="-60" dirty="0">
                <a:solidFill>
                  <a:srgbClr val="FF0000"/>
                </a:solidFill>
                <a:latin typeface="Comic Sans MS"/>
                <a:cs typeface="Comic Sans MS"/>
              </a:rPr>
              <a:t>framing,</a:t>
            </a:r>
            <a:r>
              <a:rPr sz="2500" b="1" u="heavy" spc="-25" dirty="0">
                <a:solidFill>
                  <a:srgbClr val="FF0000"/>
                </a:solidFill>
                <a:latin typeface="Comic Sans MS"/>
                <a:cs typeface="Comic Sans MS"/>
              </a:rPr>
              <a:t> </a:t>
            </a:r>
            <a:r>
              <a:rPr sz="2500" b="1" u="heavy" spc="-45" dirty="0">
                <a:solidFill>
                  <a:srgbClr val="FF0000"/>
                </a:solidFill>
                <a:latin typeface="Comic Sans MS"/>
                <a:cs typeface="Comic Sans MS"/>
              </a:rPr>
              <a:t>link</a:t>
            </a:r>
            <a:r>
              <a:rPr sz="2500" b="1" u="heavy" spc="-40" dirty="0">
                <a:solidFill>
                  <a:srgbClr val="FF0000"/>
                </a:solidFill>
                <a:latin typeface="Comic Sans MS"/>
                <a:cs typeface="Comic Sans MS"/>
              </a:rPr>
              <a:t> </a:t>
            </a:r>
            <a:r>
              <a:rPr sz="2500" b="1" u="heavy" spc="-70" dirty="0">
                <a:solidFill>
                  <a:srgbClr val="FF0000"/>
                </a:solidFill>
                <a:latin typeface="Comic Sans MS"/>
                <a:cs typeface="Comic Sans MS"/>
              </a:rPr>
              <a:t>acces</a:t>
            </a:r>
            <a:r>
              <a:rPr sz="2500" b="1" u="heavy" spc="-90" dirty="0">
                <a:solidFill>
                  <a:srgbClr val="FF0000"/>
                </a:solidFill>
                <a:latin typeface="Comic Sans MS"/>
                <a:cs typeface="Comic Sans MS"/>
              </a:rPr>
              <a:t>s</a:t>
            </a:r>
            <a:r>
              <a:rPr sz="2500" spc="-40" dirty="0">
                <a:solidFill>
                  <a:srgbClr val="FF0000"/>
                </a:solidFill>
                <a:latin typeface="Comic Sans MS"/>
                <a:cs typeface="Comic Sans MS"/>
              </a:rPr>
              <a:t>:</a:t>
            </a:r>
            <a:endParaRPr sz="2500">
              <a:latin typeface="Comic Sans MS"/>
              <a:cs typeface="Comic Sans MS"/>
            </a:endParaRPr>
          </a:p>
          <a:p>
            <a:pPr marL="755650" lvl="1" indent="-285750">
              <a:spcBef>
                <a:spcPts val="575"/>
              </a:spcBef>
              <a:buClr>
                <a:srgbClr val="000098"/>
              </a:buClr>
              <a:buFont typeface="Wingdings"/>
              <a:buChar char=""/>
              <a:tabLst>
                <a:tab pos="756285" algn="l"/>
              </a:tabLst>
            </a:pPr>
            <a:r>
              <a:rPr sz="2000" spc="-15" dirty="0">
                <a:latin typeface="Comic Sans MS"/>
                <a:cs typeface="Comic Sans MS"/>
              </a:rPr>
              <a:t>encapsu</a:t>
            </a:r>
            <a:r>
              <a:rPr sz="2000" spc="-5" dirty="0">
                <a:latin typeface="Comic Sans MS"/>
                <a:cs typeface="Comic Sans MS"/>
              </a:rPr>
              <a:t>l</a:t>
            </a:r>
            <a:r>
              <a:rPr sz="2000" spc="-15" dirty="0">
                <a:latin typeface="Comic Sans MS"/>
                <a:cs typeface="Comic Sans MS"/>
              </a:rPr>
              <a:t>a</a:t>
            </a:r>
            <a:r>
              <a:rPr sz="2000" spc="-5" dirty="0">
                <a:latin typeface="Comic Sans MS"/>
                <a:cs typeface="Comic Sans MS"/>
              </a:rPr>
              <a:t>t</a:t>
            </a:r>
            <a:r>
              <a:rPr sz="2000" spc="-15" dirty="0">
                <a:latin typeface="Comic Sans MS"/>
                <a:cs typeface="Comic Sans MS"/>
              </a:rPr>
              <a:t>e</a:t>
            </a:r>
            <a:r>
              <a:rPr sz="2000" spc="125" dirty="0">
                <a:latin typeface="Times New Roman"/>
                <a:cs typeface="Times New Roman"/>
              </a:rPr>
              <a:t> </a:t>
            </a:r>
            <a:r>
              <a:rPr sz="2000" spc="-20" dirty="0">
                <a:latin typeface="Comic Sans MS"/>
                <a:cs typeface="Comic Sans MS"/>
              </a:rPr>
              <a:t>da</a:t>
            </a:r>
            <a:r>
              <a:rPr sz="2000" spc="-5" dirty="0">
                <a:latin typeface="Comic Sans MS"/>
                <a:cs typeface="Comic Sans MS"/>
              </a:rPr>
              <a:t>t</a:t>
            </a:r>
            <a:r>
              <a:rPr sz="2000" spc="-15" dirty="0">
                <a:latin typeface="Comic Sans MS"/>
                <a:cs typeface="Comic Sans MS"/>
              </a:rPr>
              <a:t>agram</a:t>
            </a:r>
            <a:r>
              <a:rPr sz="2000" spc="105" dirty="0">
                <a:latin typeface="Times New Roman"/>
                <a:cs typeface="Times New Roman"/>
              </a:rPr>
              <a:t> </a:t>
            </a:r>
            <a:r>
              <a:rPr sz="2000" spc="-15" dirty="0">
                <a:latin typeface="Comic Sans MS"/>
                <a:cs typeface="Comic Sans MS"/>
              </a:rPr>
              <a:t>into</a:t>
            </a:r>
            <a:r>
              <a:rPr sz="2000" spc="105" dirty="0">
                <a:latin typeface="Times New Roman"/>
                <a:cs typeface="Times New Roman"/>
              </a:rPr>
              <a:t> </a:t>
            </a:r>
            <a:r>
              <a:rPr sz="2000" spc="-15" dirty="0">
                <a:latin typeface="Comic Sans MS"/>
                <a:cs typeface="Comic Sans MS"/>
              </a:rPr>
              <a:t>fram</a:t>
            </a:r>
            <a:r>
              <a:rPr sz="2000" spc="-10" dirty="0">
                <a:latin typeface="Comic Sans MS"/>
                <a:cs typeface="Comic Sans MS"/>
              </a:rPr>
              <a:t>e,</a:t>
            </a:r>
            <a:r>
              <a:rPr sz="2000" spc="100" dirty="0">
                <a:latin typeface="Times New Roman"/>
                <a:cs typeface="Times New Roman"/>
              </a:rPr>
              <a:t> </a:t>
            </a:r>
            <a:r>
              <a:rPr sz="2000" spc="-15" dirty="0">
                <a:latin typeface="Comic Sans MS"/>
                <a:cs typeface="Comic Sans MS"/>
              </a:rPr>
              <a:t>ad</a:t>
            </a:r>
            <a:r>
              <a:rPr sz="2000" spc="-10" dirty="0">
                <a:latin typeface="Comic Sans MS"/>
                <a:cs typeface="Comic Sans MS"/>
              </a:rPr>
              <a:t>d</a:t>
            </a:r>
            <a:r>
              <a:rPr sz="2000" spc="-15" dirty="0">
                <a:latin typeface="Comic Sans MS"/>
                <a:cs typeface="Comic Sans MS"/>
              </a:rPr>
              <a:t>ing</a:t>
            </a:r>
            <a:r>
              <a:rPr sz="2000" spc="120" dirty="0">
                <a:latin typeface="Times New Roman"/>
                <a:cs typeface="Times New Roman"/>
              </a:rPr>
              <a:t> </a:t>
            </a:r>
            <a:r>
              <a:rPr sz="2000" spc="-10" dirty="0">
                <a:latin typeface="Comic Sans MS"/>
                <a:cs typeface="Comic Sans MS"/>
              </a:rPr>
              <a:t>header,</a:t>
            </a:r>
            <a:r>
              <a:rPr sz="2000" spc="110" dirty="0">
                <a:latin typeface="Times New Roman"/>
                <a:cs typeface="Times New Roman"/>
              </a:rPr>
              <a:t> </a:t>
            </a:r>
            <a:r>
              <a:rPr sz="2000" spc="-15" dirty="0">
                <a:latin typeface="Comic Sans MS"/>
                <a:cs typeface="Comic Sans MS"/>
              </a:rPr>
              <a:t>trailer</a:t>
            </a:r>
            <a:endParaRPr sz="2000">
              <a:latin typeface="Comic Sans MS"/>
              <a:cs typeface="Comic Sans MS"/>
            </a:endParaRPr>
          </a:p>
          <a:p>
            <a:pPr marL="755650" lvl="1" indent="-285750">
              <a:spcBef>
                <a:spcPts val="480"/>
              </a:spcBef>
              <a:buClr>
                <a:srgbClr val="000098"/>
              </a:buClr>
              <a:buFont typeface="Wingdings"/>
              <a:buChar char=""/>
              <a:tabLst>
                <a:tab pos="756285" algn="l"/>
              </a:tabLst>
            </a:pPr>
            <a:r>
              <a:rPr sz="2000" spc="-10" dirty="0">
                <a:latin typeface="Comic Sans MS"/>
                <a:cs typeface="Comic Sans MS"/>
              </a:rPr>
              <a:t>channel</a:t>
            </a:r>
            <a:r>
              <a:rPr sz="2000" spc="110" dirty="0">
                <a:latin typeface="Times New Roman"/>
                <a:cs typeface="Times New Roman"/>
              </a:rPr>
              <a:t> </a:t>
            </a:r>
            <a:r>
              <a:rPr sz="2000" spc="-15" dirty="0">
                <a:latin typeface="Comic Sans MS"/>
                <a:cs typeface="Comic Sans MS"/>
              </a:rPr>
              <a:t>access</a:t>
            </a:r>
            <a:r>
              <a:rPr sz="2000" spc="110" dirty="0">
                <a:latin typeface="Times New Roman"/>
                <a:cs typeface="Times New Roman"/>
              </a:rPr>
              <a:t> </a:t>
            </a:r>
            <a:r>
              <a:rPr sz="2000" spc="-15" dirty="0">
                <a:latin typeface="Comic Sans MS"/>
                <a:cs typeface="Comic Sans MS"/>
              </a:rPr>
              <a:t>if</a:t>
            </a:r>
            <a:r>
              <a:rPr sz="2000" spc="100" dirty="0">
                <a:latin typeface="Times New Roman"/>
                <a:cs typeface="Times New Roman"/>
              </a:rPr>
              <a:t> </a:t>
            </a:r>
            <a:r>
              <a:rPr sz="2000" spc="-15" dirty="0">
                <a:latin typeface="Comic Sans MS"/>
                <a:cs typeface="Comic Sans MS"/>
              </a:rPr>
              <a:t>shared</a:t>
            </a:r>
            <a:r>
              <a:rPr sz="2000" spc="110" dirty="0">
                <a:latin typeface="Times New Roman"/>
                <a:cs typeface="Times New Roman"/>
              </a:rPr>
              <a:t> </a:t>
            </a:r>
            <a:r>
              <a:rPr sz="2000" spc="-15" dirty="0">
                <a:latin typeface="Comic Sans MS"/>
                <a:cs typeface="Comic Sans MS"/>
              </a:rPr>
              <a:t>me</a:t>
            </a:r>
            <a:r>
              <a:rPr sz="2000" spc="-10" dirty="0">
                <a:latin typeface="Comic Sans MS"/>
                <a:cs typeface="Comic Sans MS"/>
              </a:rPr>
              <a:t>d</a:t>
            </a:r>
            <a:r>
              <a:rPr sz="2000" spc="-20" dirty="0">
                <a:latin typeface="Comic Sans MS"/>
                <a:cs typeface="Comic Sans MS"/>
              </a:rPr>
              <a:t>ium</a:t>
            </a:r>
            <a:endParaRPr sz="2000">
              <a:latin typeface="Comic Sans MS"/>
              <a:cs typeface="Comic Sans MS"/>
            </a:endParaRPr>
          </a:p>
          <a:p>
            <a:pPr marL="755650" lvl="1" indent="-285750">
              <a:spcBef>
                <a:spcPts val="480"/>
              </a:spcBef>
              <a:buClr>
                <a:srgbClr val="000098"/>
              </a:buClr>
              <a:buFont typeface="Wingdings"/>
              <a:buChar char=""/>
              <a:tabLst>
                <a:tab pos="756285" algn="l"/>
              </a:tabLst>
            </a:pPr>
            <a:r>
              <a:rPr sz="2000" dirty="0">
                <a:latin typeface="Comic Sans MS"/>
                <a:cs typeface="Comic Sans MS"/>
              </a:rPr>
              <a:t>“MAC” addresses</a:t>
            </a:r>
            <a:r>
              <a:rPr sz="2000" spc="25" dirty="0">
                <a:latin typeface="Comic Sans MS"/>
                <a:cs typeface="Comic Sans MS"/>
              </a:rPr>
              <a:t> </a:t>
            </a:r>
            <a:r>
              <a:rPr sz="2000" dirty="0">
                <a:latin typeface="Comic Sans MS"/>
                <a:cs typeface="Comic Sans MS"/>
              </a:rPr>
              <a:t>used</a:t>
            </a:r>
            <a:r>
              <a:rPr sz="2000" spc="10" dirty="0">
                <a:latin typeface="Comic Sans MS"/>
                <a:cs typeface="Comic Sans MS"/>
              </a:rPr>
              <a:t> </a:t>
            </a:r>
            <a:r>
              <a:rPr sz="2000" dirty="0">
                <a:latin typeface="Comic Sans MS"/>
                <a:cs typeface="Comic Sans MS"/>
              </a:rPr>
              <a:t>in frame</a:t>
            </a:r>
            <a:r>
              <a:rPr sz="2000" spc="10" dirty="0">
                <a:latin typeface="Comic Sans MS"/>
                <a:cs typeface="Comic Sans MS"/>
              </a:rPr>
              <a:t> </a:t>
            </a:r>
            <a:r>
              <a:rPr sz="2000" dirty="0">
                <a:latin typeface="Comic Sans MS"/>
                <a:cs typeface="Comic Sans MS"/>
              </a:rPr>
              <a:t>he</a:t>
            </a:r>
            <a:r>
              <a:rPr sz="2000" spc="-10" dirty="0">
                <a:latin typeface="Comic Sans MS"/>
                <a:cs typeface="Comic Sans MS"/>
              </a:rPr>
              <a:t>a</a:t>
            </a:r>
            <a:r>
              <a:rPr sz="2000" dirty="0">
                <a:latin typeface="Comic Sans MS"/>
                <a:cs typeface="Comic Sans MS"/>
              </a:rPr>
              <a:t>ders</a:t>
            </a:r>
            <a:r>
              <a:rPr sz="2000" spc="25" dirty="0">
                <a:latin typeface="Comic Sans MS"/>
                <a:cs typeface="Comic Sans MS"/>
              </a:rPr>
              <a:t> </a:t>
            </a:r>
            <a:r>
              <a:rPr sz="2000" dirty="0">
                <a:latin typeface="Comic Sans MS"/>
                <a:cs typeface="Comic Sans MS"/>
              </a:rPr>
              <a:t>to identify</a:t>
            </a:r>
            <a:endParaRPr sz="2000">
              <a:latin typeface="Comic Sans MS"/>
              <a:cs typeface="Comic Sans MS"/>
            </a:endParaRPr>
          </a:p>
          <a:p>
            <a:pPr marL="755650"/>
            <a:r>
              <a:rPr sz="2000" spc="-10" dirty="0">
                <a:latin typeface="Comic Sans MS"/>
                <a:cs typeface="Comic Sans MS"/>
              </a:rPr>
              <a:t>source,</a:t>
            </a:r>
            <a:r>
              <a:rPr sz="2000" spc="95" dirty="0">
                <a:latin typeface="Times New Roman"/>
                <a:cs typeface="Times New Roman"/>
              </a:rPr>
              <a:t> </a:t>
            </a:r>
            <a:r>
              <a:rPr sz="2000" spc="-20" dirty="0">
                <a:latin typeface="Comic Sans MS"/>
                <a:cs typeface="Comic Sans MS"/>
              </a:rPr>
              <a:t>dest</a:t>
            </a:r>
            <a:endParaRPr sz="2000">
              <a:latin typeface="Comic Sans MS"/>
              <a:cs typeface="Comic Sans MS"/>
            </a:endParaRPr>
          </a:p>
          <a:p>
            <a:pPr marL="1155700" lvl="2" indent="-228600">
              <a:spcBef>
                <a:spcPts val="480"/>
              </a:spcBef>
              <a:buFont typeface="Comic Sans MS"/>
              <a:buChar char="•"/>
              <a:tabLst>
                <a:tab pos="1156335" algn="l"/>
              </a:tabLst>
            </a:pPr>
            <a:r>
              <a:rPr sz="2000" spc="-15" dirty="0">
                <a:latin typeface="Comic Sans MS"/>
                <a:cs typeface="Comic Sans MS"/>
              </a:rPr>
              <a:t>diffe</a:t>
            </a:r>
            <a:r>
              <a:rPr sz="2000" spc="-5" dirty="0">
                <a:latin typeface="Comic Sans MS"/>
                <a:cs typeface="Comic Sans MS"/>
              </a:rPr>
              <a:t>r</a:t>
            </a:r>
            <a:r>
              <a:rPr sz="2000" spc="-15" dirty="0">
                <a:latin typeface="Comic Sans MS"/>
                <a:cs typeface="Comic Sans MS"/>
              </a:rPr>
              <a:t>ent</a:t>
            </a:r>
            <a:r>
              <a:rPr sz="2000" spc="114" dirty="0">
                <a:latin typeface="Times New Roman"/>
                <a:cs typeface="Times New Roman"/>
              </a:rPr>
              <a:t> </a:t>
            </a:r>
            <a:r>
              <a:rPr sz="2000" spc="-15" dirty="0">
                <a:latin typeface="Comic Sans MS"/>
                <a:cs typeface="Comic Sans MS"/>
              </a:rPr>
              <a:t>fro</a:t>
            </a:r>
            <a:r>
              <a:rPr sz="2000" spc="-20" dirty="0">
                <a:latin typeface="Comic Sans MS"/>
                <a:cs typeface="Comic Sans MS"/>
              </a:rPr>
              <a:t>m</a:t>
            </a:r>
            <a:r>
              <a:rPr sz="2000" spc="100" dirty="0">
                <a:latin typeface="Times New Roman"/>
                <a:cs typeface="Times New Roman"/>
              </a:rPr>
              <a:t> </a:t>
            </a:r>
            <a:r>
              <a:rPr sz="2000" spc="-20" dirty="0">
                <a:latin typeface="Comic Sans MS"/>
                <a:cs typeface="Comic Sans MS"/>
              </a:rPr>
              <a:t>I</a:t>
            </a:r>
            <a:r>
              <a:rPr sz="2000" spc="-15" dirty="0">
                <a:latin typeface="Comic Sans MS"/>
                <a:cs typeface="Comic Sans MS"/>
              </a:rPr>
              <a:t>P</a:t>
            </a:r>
            <a:r>
              <a:rPr sz="2000" spc="95" dirty="0">
                <a:latin typeface="Times New Roman"/>
                <a:cs typeface="Times New Roman"/>
              </a:rPr>
              <a:t> </a:t>
            </a:r>
            <a:r>
              <a:rPr sz="2000" spc="-15" dirty="0">
                <a:latin typeface="Comic Sans MS"/>
                <a:cs typeface="Comic Sans MS"/>
              </a:rPr>
              <a:t>ad</a:t>
            </a:r>
            <a:r>
              <a:rPr sz="2000" spc="-10" dirty="0">
                <a:latin typeface="Comic Sans MS"/>
                <a:cs typeface="Comic Sans MS"/>
              </a:rPr>
              <a:t>d</a:t>
            </a:r>
            <a:r>
              <a:rPr sz="2000" spc="-15" dirty="0">
                <a:latin typeface="Comic Sans MS"/>
                <a:cs typeface="Comic Sans MS"/>
              </a:rPr>
              <a:t>ress!</a:t>
            </a:r>
            <a:endParaRPr sz="2000">
              <a:latin typeface="Comic Sans MS"/>
              <a:cs typeface="Comic Sans MS"/>
            </a:endParaRPr>
          </a:p>
          <a:p>
            <a:pPr marL="355600" indent="-342900">
              <a:spcBef>
                <a:spcPts val="459"/>
              </a:spcBef>
              <a:buClr>
                <a:srgbClr val="000098"/>
              </a:buClr>
              <a:buSzPct val="72000"/>
              <a:buFont typeface="Wingdings"/>
              <a:buChar char=""/>
              <a:tabLst>
                <a:tab pos="356235" algn="l"/>
              </a:tabLst>
            </a:pPr>
            <a:r>
              <a:rPr sz="2500" spc="-45" dirty="0">
                <a:solidFill>
                  <a:srgbClr val="FF0000"/>
                </a:solidFill>
                <a:latin typeface="Comic Sans MS"/>
                <a:cs typeface="Comic Sans MS"/>
              </a:rPr>
              <a:t>reli</a:t>
            </a:r>
            <a:r>
              <a:rPr sz="2500" spc="-50" dirty="0">
                <a:solidFill>
                  <a:srgbClr val="FF0000"/>
                </a:solidFill>
                <a:latin typeface="Comic Sans MS"/>
                <a:cs typeface="Comic Sans MS"/>
              </a:rPr>
              <a:t>abl</a:t>
            </a:r>
            <a:r>
              <a:rPr sz="2500" spc="-55" dirty="0">
                <a:solidFill>
                  <a:srgbClr val="FF0000"/>
                </a:solidFill>
                <a:latin typeface="Comic Sans MS"/>
                <a:cs typeface="Comic Sans MS"/>
              </a:rPr>
              <a:t>e</a:t>
            </a:r>
            <a:r>
              <a:rPr sz="2500" spc="95" dirty="0">
                <a:solidFill>
                  <a:srgbClr val="FF0000"/>
                </a:solidFill>
                <a:latin typeface="Times New Roman"/>
                <a:cs typeface="Times New Roman"/>
              </a:rPr>
              <a:t> </a:t>
            </a:r>
            <a:r>
              <a:rPr sz="2500" spc="-50" dirty="0">
                <a:solidFill>
                  <a:srgbClr val="FF0000"/>
                </a:solidFill>
                <a:latin typeface="Comic Sans MS"/>
                <a:cs typeface="Comic Sans MS"/>
              </a:rPr>
              <a:t>deli</a:t>
            </a:r>
            <a:r>
              <a:rPr sz="2500" spc="-40" dirty="0">
                <a:solidFill>
                  <a:srgbClr val="FF0000"/>
                </a:solidFill>
                <a:latin typeface="Comic Sans MS"/>
                <a:cs typeface="Comic Sans MS"/>
              </a:rPr>
              <a:t>v</a:t>
            </a:r>
            <a:r>
              <a:rPr sz="2500" spc="-65" dirty="0">
                <a:solidFill>
                  <a:srgbClr val="FF0000"/>
                </a:solidFill>
                <a:latin typeface="Comic Sans MS"/>
                <a:cs typeface="Comic Sans MS"/>
              </a:rPr>
              <a:t>ery</a:t>
            </a:r>
            <a:r>
              <a:rPr sz="2500" spc="80" dirty="0">
                <a:solidFill>
                  <a:srgbClr val="FF0000"/>
                </a:solidFill>
                <a:latin typeface="Times New Roman"/>
                <a:cs typeface="Times New Roman"/>
              </a:rPr>
              <a:t> </a:t>
            </a:r>
            <a:r>
              <a:rPr sz="2500" spc="-65" dirty="0">
                <a:solidFill>
                  <a:srgbClr val="FF0000"/>
                </a:solidFill>
                <a:latin typeface="Comic Sans MS"/>
                <a:cs typeface="Comic Sans MS"/>
              </a:rPr>
              <a:t>betwe</a:t>
            </a:r>
            <a:r>
              <a:rPr sz="2500" spc="-50" dirty="0">
                <a:solidFill>
                  <a:srgbClr val="FF0000"/>
                </a:solidFill>
                <a:latin typeface="Comic Sans MS"/>
                <a:cs typeface="Comic Sans MS"/>
              </a:rPr>
              <a:t>e</a:t>
            </a:r>
            <a:r>
              <a:rPr sz="2500" spc="-55" dirty="0">
                <a:solidFill>
                  <a:srgbClr val="FF0000"/>
                </a:solidFill>
                <a:latin typeface="Comic Sans MS"/>
                <a:cs typeface="Comic Sans MS"/>
              </a:rPr>
              <a:t>n</a:t>
            </a:r>
            <a:r>
              <a:rPr sz="2500" spc="90" dirty="0">
                <a:solidFill>
                  <a:srgbClr val="FF0000"/>
                </a:solidFill>
                <a:latin typeface="Times New Roman"/>
                <a:cs typeface="Times New Roman"/>
              </a:rPr>
              <a:t> </a:t>
            </a:r>
            <a:r>
              <a:rPr sz="2500" spc="-55" dirty="0">
                <a:solidFill>
                  <a:srgbClr val="FF0000"/>
                </a:solidFill>
                <a:latin typeface="Comic Sans MS"/>
                <a:cs typeface="Comic Sans MS"/>
              </a:rPr>
              <a:t>adjacent</a:t>
            </a:r>
            <a:r>
              <a:rPr sz="2500" spc="75" dirty="0">
                <a:solidFill>
                  <a:srgbClr val="FF0000"/>
                </a:solidFill>
                <a:latin typeface="Times New Roman"/>
                <a:cs typeface="Times New Roman"/>
              </a:rPr>
              <a:t> </a:t>
            </a:r>
            <a:r>
              <a:rPr sz="2500" spc="-60" dirty="0">
                <a:solidFill>
                  <a:srgbClr val="FF0000"/>
                </a:solidFill>
                <a:latin typeface="Comic Sans MS"/>
                <a:cs typeface="Comic Sans MS"/>
              </a:rPr>
              <a:t>nodes</a:t>
            </a:r>
            <a:endParaRPr sz="2500">
              <a:latin typeface="Comic Sans MS"/>
              <a:cs typeface="Comic Sans MS"/>
            </a:endParaRPr>
          </a:p>
          <a:p>
            <a:pPr marL="755650" lvl="1" indent="-285750">
              <a:spcBef>
                <a:spcPts val="475"/>
              </a:spcBef>
              <a:buClr>
                <a:srgbClr val="000098"/>
              </a:buClr>
              <a:buFont typeface="Wingdings"/>
              <a:buChar char=""/>
              <a:tabLst>
                <a:tab pos="756285" algn="l"/>
              </a:tabLst>
            </a:pPr>
            <a:r>
              <a:rPr sz="2000" spc="-20" dirty="0">
                <a:latin typeface="Comic Sans MS"/>
                <a:cs typeface="Comic Sans MS"/>
              </a:rPr>
              <a:t>w</a:t>
            </a:r>
            <a:r>
              <a:rPr sz="2000" spc="-15" dirty="0">
                <a:latin typeface="Comic Sans MS"/>
                <a:cs typeface="Comic Sans MS"/>
              </a:rPr>
              <a:t>e</a:t>
            </a:r>
            <a:r>
              <a:rPr sz="2000" spc="95" dirty="0">
                <a:latin typeface="Times New Roman"/>
                <a:cs typeface="Times New Roman"/>
              </a:rPr>
              <a:t> </a:t>
            </a:r>
            <a:r>
              <a:rPr sz="2000" spc="-10" dirty="0">
                <a:latin typeface="Comic Sans MS"/>
                <a:cs typeface="Comic Sans MS"/>
              </a:rPr>
              <a:t>learn</a:t>
            </a:r>
            <a:r>
              <a:rPr sz="2000" spc="-15" dirty="0">
                <a:latin typeface="Comic Sans MS"/>
                <a:cs typeface="Comic Sans MS"/>
              </a:rPr>
              <a:t>ed</a:t>
            </a:r>
            <a:r>
              <a:rPr sz="2000" spc="130" dirty="0">
                <a:latin typeface="Times New Roman"/>
                <a:cs typeface="Times New Roman"/>
              </a:rPr>
              <a:t> </a:t>
            </a:r>
            <a:r>
              <a:rPr sz="2000" spc="-15" dirty="0">
                <a:latin typeface="Comic Sans MS"/>
                <a:cs typeface="Comic Sans MS"/>
              </a:rPr>
              <a:t>how</a:t>
            </a:r>
            <a:r>
              <a:rPr sz="2000" spc="9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20" dirty="0">
                <a:latin typeface="Comic Sans MS"/>
                <a:cs typeface="Comic Sans MS"/>
              </a:rPr>
              <a:t>d</a:t>
            </a:r>
            <a:r>
              <a:rPr sz="2000" spc="-15" dirty="0">
                <a:latin typeface="Comic Sans MS"/>
                <a:cs typeface="Comic Sans MS"/>
              </a:rPr>
              <a:t>o</a:t>
            </a:r>
            <a:r>
              <a:rPr sz="2000" spc="100" dirty="0">
                <a:latin typeface="Times New Roman"/>
                <a:cs typeface="Times New Roman"/>
              </a:rPr>
              <a:t> </a:t>
            </a:r>
            <a:r>
              <a:rPr sz="2000" spc="-15" dirty="0">
                <a:latin typeface="Comic Sans MS"/>
                <a:cs typeface="Comic Sans MS"/>
              </a:rPr>
              <a:t>thi</a:t>
            </a:r>
            <a:r>
              <a:rPr sz="2000" spc="-10" dirty="0">
                <a:latin typeface="Comic Sans MS"/>
                <a:cs typeface="Comic Sans MS"/>
              </a:rPr>
              <a:t>s</a:t>
            </a:r>
            <a:r>
              <a:rPr sz="2000" spc="100" dirty="0">
                <a:latin typeface="Times New Roman"/>
                <a:cs typeface="Times New Roman"/>
              </a:rPr>
              <a:t> </a:t>
            </a:r>
            <a:r>
              <a:rPr sz="2000" spc="-10" dirty="0">
                <a:latin typeface="Comic Sans MS"/>
                <a:cs typeface="Comic Sans MS"/>
              </a:rPr>
              <a:t>already</a:t>
            </a:r>
            <a:r>
              <a:rPr sz="2000" spc="114" dirty="0">
                <a:latin typeface="Times New Roman"/>
                <a:cs typeface="Times New Roman"/>
              </a:rPr>
              <a:t> </a:t>
            </a:r>
            <a:r>
              <a:rPr sz="2000" spc="-15" dirty="0">
                <a:latin typeface="Comic Sans MS"/>
                <a:cs typeface="Comic Sans MS"/>
              </a:rPr>
              <a:t>(chapte</a:t>
            </a:r>
            <a:r>
              <a:rPr sz="2000" spc="-10" dirty="0">
                <a:latin typeface="Comic Sans MS"/>
                <a:cs typeface="Comic Sans MS"/>
              </a:rPr>
              <a:t>r</a:t>
            </a:r>
            <a:r>
              <a:rPr sz="2000" spc="120" dirty="0">
                <a:latin typeface="Times New Roman"/>
                <a:cs typeface="Times New Roman"/>
              </a:rPr>
              <a:t> </a:t>
            </a:r>
            <a:r>
              <a:rPr sz="2000" spc="-15" dirty="0">
                <a:latin typeface="Comic Sans MS"/>
                <a:cs typeface="Comic Sans MS"/>
              </a:rPr>
              <a:t>3)!</a:t>
            </a:r>
            <a:endParaRPr sz="2000">
              <a:latin typeface="Comic Sans MS"/>
              <a:cs typeface="Comic Sans MS"/>
            </a:endParaRPr>
          </a:p>
          <a:p>
            <a:pPr marL="755650" marR="271145" lvl="1" indent="-285750">
              <a:spcBef>
                <a:spcPts val="480"/>
              </a:spcBef>
              <a:buClr>
                <a:srgbClr val="000098"/>
              </a:buClr>
              <a:buFont typeface="Wingdings"/>
              <a:buChar char=""/>
              <a:tabLst>
                <a:tab pos="756285" algn="l"/>
              </a:tabLst>
            </a:pPr>
            <a:r>
              <a:rPr sz="2000" spc="-15" dirty="0">
                <a:latin typeface="Comic Sans MS"/>
                <a:cs typeface="Comic Sans MS"/>
              </a:rPr>
              <a:t>seldom</a:t>
            </a:r>
            <a:r>
              <a:rPr sz="2000" spc="110" dirty="0">
                <a:latin typeface="Times New Roman"/>
                <a:cs typeface="Times New Roman"/>
              </a:rPr>
              <a:t> </a:t>
            </a:r>
            <a:r>
              <a:rPr sz="2000" spc="-15" dirty="0">
                <a:latin typeface="Comic Sans MS"/>
                <a:cs typeface="Comic Sans MS"/>
              </a:rPr>
              <a:t>used</a:t>
            </a:r>
            <a:r>
              <a:rPr sz="2000" spc="105" dirty="0">
                <a:latin typeface="Times New Roman"/>
                <a:cs typeface="Times New Roman"/>
              </a:rPr>
              <a:t> </a:t>
            </a:r>
            <a:r>
              <a:rPr sz="2000" spc="-15" dirty="0">
                <a:latin typeface="Comic Sans MS"/>
                <a:cs typeface="Comic Sans MS"/>
              </a:rPr>
              <a:t>on</a:t>
            </a:r>
            <a:r>
              <a:rPr sz="2000" spc="100" dirty="0">
                <a:latin typeface="Times New Roman"/>
                <a:cs typeface="Times New Roman"/>
              </a:rPr>
              <a:t> </a:t>
            </a:r>
            <a:r>
              <a:rPr sz="2000" spc="-10" dirty="0">
                <a:latin typeface="Comic Sans MS"/>
                <a:cs typeface="Comic Sans MS"/>
              </a:rPr>
              <a:t>low</a:t>
            </a:r>
            <a:r>
              <a:rPr sz="2000" spc="95" dirty="0">
                <a:latin typeface="Times New Roman"/>
                <a:cs typeface="Times New Roman"/>
              </a:rPr>
              <a:t> </a:t>
            </a:r>
            <a:r>
              <a:rPr sz="2000" spc="-10" dirty="0">
                <a:latin typeface="Comic Sans MS"/>
                <a:cs typeface="Comic Sans MS"/>
              </a:rPr>
              <a:t>b</a:t>
            </a:r>
            <a:r>
              <a:rPr sz="2000" spc="-15" dirty="0">
                <a:latin typeface="Comic Sans MS"/>
                <a:cs typeface="Comic Sans MS"/>
              </a:rPr>
              <a:t>i</a:t>
            </a:r>
            <a:r>
              <a:rPr sz="2000" spc="-25" dirty="0">
                <a:latin typeface="Comic Sans MS"/>
                <a:cs typeface="Comic Sans MS"/>
              </a:rPr>
              <a:t>t</a:t>
            </a:r>
            <a:r>
              <a:rPr sz="2000" spc="-10" dirty="0">
                <a:latin typeface="Comic Sans MS"/>
                <a:cs typeface="Comic Sans MS"/>
              </a:rPr>
              <a:t>-error</a:t>
            </a:r>
            <a:r>
              <a:rPr sz="2000" spc="114" dirty="0">
                <a:latin typeface="Times New Roman"/>
                <a:cs typeface="Times New Roman"/>
              </a:rPr>
              <a:t> </a:t>
            </a:r>
            <a:r>
              <a:rPr sz="2000" spc="-10" dirty="0">
                <a:latin typeface="Comic Sans MS"/>
                <a:cs typeface="Comic Sans MS"/>
              </a:rPr>
              <a:t>link</a:t>
            </a:r>
            <a:r>
              <a:rPr sz="2000" spc="105" dirty="0">
                <a:latin typeface="Times New Roman"/>
                <a:cs typeface="Times New Roman"/>
              </a:rPr>
              <a:t> </a:t>
            </a:r>
            <a:r>
              <a:rPr sz="2000" spc="-15" dirty="0">
                <a:latin typeface="Comic Sans MS"/>
                <a:cs typeface="Comic Sans MS"/>
              </a:rPr>
              <a:t>(fibe</a:t>
            </a:r>
            <a:r>
              <a:rPr sz="2000" spc="-5" dirty="0">
                <a:latin typeface="Comic Sans MS"/>
                <a:cs typeface="Comic Sans MS"/>
              </a:rPr>
              <a:t>r</a:t>
            </a:r>
            <a:r>
              <a:rPr sz="2000" spc="-10" dirty="0">
                <a:latin typeface="Comic Sans MS"/>
                <a:cs typeface="Comic Sans MS"/>
              </a:rPr>
              <a:t>,</a:t>
            </a:r>
            <a:r>
              <a:rPr sz="2000" spc="105" dirty="0">
                <a:latin typeface="Times New Roman"/>
                <a:cs typeface="Times New Roman"/>
              </a:rPr>
              <a:t> </a:t>
            </a:r>
            <a:r>
              <a:rPr sz="2000" spc="-15" dirty="0">
                <a:latin typeface="Comic Sans MS"/>
                <a:cs typeface="Comic Sans MS"/>
              </a:rPr>
              <a:t>some</a:t>
            </a:r>
            <a:r>
              <a:rPr sz="2000" spc="110" dirty="0">
                <a:latin typeface="Times New Roman"/>
                <a:cs typeface="Times New Roman"/>
              </a:rPr>
              <a:t> </a:t>
            </a:r>
            <a:r>
              <a:rPr sz="2000" spc="-15" dirty="0">
                <a:latin typeface="Comic Sans MS"/>
                <a:cs typeface="Comic Sans MS"/>
              </a:rPr>
              <a:t>twisted</a:t>
            </a:r>
            <a:r>
              <a:rPr sz="2000" spc="-10" dirty="0">
                <a:latin typeface="Times New Roman"/>
                <a:cs typeface="Times New Roman"/>
              </a:rPr>
              <a:t> </a:t>
            </a:r>
            <a:r>
              <a:rPr sz="2000" spc="-10" dirty="0">
                <a:latin typeface="Comic Sans MS"/>
                <a:cs typeface="Comic Sans MS"/>
              </a:rPr>
              <a:t>pair)</a:t>
            </a:r>
            <a:endParaRPr sz="2000">
              <a:latin typeface="Comic Sans MS"/>
              <a:cs typeface="Comic Sans MS"/>
            </a:endParaRPr>
          </a:p>
          <a:p>
            <a:pPr marL="755650" lvl="1" indent="-285750">
              <a:spcBef>
                <a:spcPts val="480"/>
              </a:spcBef>
              <a:buClr>
                <a:srgbClr val="000098"/>
              </a:buClr>
              <a:buFont typeface="Wingdings"/>
              <a:buChar char=""/>
              <a:tabLst>
                <a:tab pos="756285" algn="l"/>
              </a:tabLst>
            </a:pPr>
            <a:r>
              <a:rPr sz="2000" spc="-15" dirty="0">
                <a:latin typeface="Comic Sans MS"/>
                <a:cs typeface="Comic Sans MS"/>
              </a:rPr>
              <a:t>wireles</a:t>
            </a:r>
            <a:r>
              <a:rPr sz="2000" spc="-10" dirty="0">
                <a:latin typeface="Comic Sans MS"/>
                <a:cs typeface="Comic Sans MS"/>
              </a:rPr>
              <a:t>s</a:t>
            </a:r>
            <a:r>
              <a:rPr sz="2000" spc="130" dirty="0">
                <a:latin typeface="Times New Roman"/>
                <a:cs typeface="Times New Roman"/>
              </a:rPr>
              <a:t> </a:t>
            </a:r>
            <a:r>
              <a:rPr sz="2000" spc="-10" dirty="0">
                <a:latin typeface="Comic Sans MS"/>
                <a:cs typeface="Comic Sans MS"/>
              </a:rPr>
              <a:t>links:</a:t>
            </a:r>
            <a:r>
              <a:rPr sz="2000" spc="110" dirty="0">
                <a:latin typeface="Times New Roman"/>
                <a:cs typeface="Times New Roman"/>
              </a:rPr>
              <a:t> </a:t>
            </a:r>
            <a:r>
              <a:rPr sz="2000" spc="-10" dirty="0">
                <a:latin typeface="Comic Sans MS"/>
                <a:cs typeface="Comic Sans MS"/>
              </a:rPr>
              <a:t>high</a:t>
            </a:r>
            <a:r>
              <a:rPr sz="2000" spc="90" dirty="0">
                <a:latin typeface="Times New Roman"/>
                <a:cs typeface="Times New Roman"/>
              </a:rPr>
              <a:t> </a:t>
            </a:r>
            <a:r>
              <a:rPr sz="2000" spc="-10" dirty="0">
                <a:latin typeface="Comic Sans MS"/>
                <a:cs typeface="Comic Sans MS"/>
              </a:rPr>
              <a:t>error</a:t>
            </a:r>
            <a:r>
              <a:rPr sz="2000" spc="110" dirty="0">
                <a:latin typeface="Times New Roman"/>
                <a:cs typeface="Times New Roman"/>
              </a:rPr>
              <a:t> </a:t>
            </a:r>
            <a:r>
              <a:rPr sz="2000" spc="-15" dirty="0">
                <a:latin typeface="Comic Sans MS"/>
                <a:cs typeface="Comic Sans MS"/>
              </a:rPr>
              <a:t>rates</a:t>
            </a:r>
            <a:endParaRPr sz="2000">
              <a:latin typeface="Comic Sans MS"/>
              <a:cs typeface="Comic Sans MS"/>
            </a:endParaRPr>
          </a:p>
          <a:p>
            <a:pPr marL="1155700" lvl="2" indent="-228600">
              <a:spcBef>
                <a:spcPts val="480"/>
              </a:spcBef>
              <a:buFont typeface="Comic Sans MS"/>
              <a:buChar char="•"/>
              <a:tabLst>
                <a:tab pos="1156335" algn="l"/>
              </a:tabLst>
            </a:pPr>
            <a:r>
              <a:rPr sz="2000" spc="-5" dirty="0">
                <a:latin typeface="Comic Sans MS"/>
                <a:cs typeface="Comic Sans MS"/>
              </a:rPr>
              <a:t>Q</a:t>
            </a:r>
            <a:r>
              <a:rPr sz="2000" dirty="0">
                <a:latin typeface="Comic Sans MS"/>
                <a:cs typeface="Comic Sans MS"/>
              </a:rPr>
              <a:t>:</a:t>
            </a:r>
            <a:r>
              <a:rPr sz="2000" spc="100" dirty="0">
                <a:latin typeface="Times New Roman"/>
                <a:cs typeface="Times New Roman"/>
              </a:rPr>
              <a:t> </a:t>
            </a:r>
            <a:r>
              <a:rPr sz="2000" spc="-20" dirty="0">
                <a:latin typeface="Comic Sans MS"/>
                <a:cs typeface="Comic Sans MS"/>
              </a:rPr>
              <a:t>wh</a:t>
            </a:r>
            <a:r>
              <a:rPr sz="2000" spc="-15" dirty="0">
                <a:latin typeface="Comic Sans MS"/>
                <a:cs typeface="Comic Sans MS"/>
              </a:rPr>
              <a:t>y</a:t>
            </a:r>
            <a:r>
              <a:rPr sz="2000" spc="85" dirty="0">
                <a:latin typeface="Times New Roman"/>
                <a:cs typeface="Times New Roman"/>
              </a:rPr>
              <a:t> </a:t>
            </a:r>
            <a:r>
              <a:rPr sz="2000" spc="-5" dirty="0">
                <a:latin typeface="Comic Sans MS"/>
                <a:cs typeface="Comic Sans MS"/>
              </a:rPr>
              <a:t>bo</a:t>
            </a:r>
            <a:r>
              <a:rPr sz="2000" dirty="0">
                <a:latin typeface="Comic Sans MS"/>
                <a:cs typeface="Comic Sans MS"/>
              </a:rPr>
              <a:t>t</a:t>
            </a:r>
            <a:r>
              <a:rPr sz="2000" spc="-15" dirty="0">
                <a:latin typeface="Comic Sans MS"/>
                <a:cs typeface="Comic Sans MS"/>
              </a:rPr>
              <a:t>h</a:t>
            </a:r>
            <a:r>
              <a:rPr sz="2000" spc="95" dirty="0">
                <a:latin typeface="Times New Roman"/>
                <a:cs typeface="Times New Roman"/>
              </a:rPr>
              <a:t> </a:t>
            </a:r>
            <a:r>
              <a:rPr sz="2000" spc="-20" dirty="0">
                <a:latin typeface="Comic Sans MS"/>
                <a:cs typeface="Comic Sans MS"/>
              </a:rPr>
              <a:t>l</a:t>
            </a:r>
            <a:r>
              <a:rPr sz="2000" spc="-5" dirty="0">
                <a:latin typeface="Comic Sans MS"/>
                <a:cs typeface="Comic Sans MS"/>
              </a:rPr>
              <a:t>in</a:t>
            </a:r>
            <a:r>
              <a:rPr sz="2000" spc="-20" dirty="0">
                <a:latin typeface="Comic Sans MS"/>
                <a:cs typeface="Comic Sans MS"/>
              </a:rPr>
              <a:t>k</a:t>
            </a:r>
            <a:r>
              <a:rPr sz="2000" spc="-10" dirty="0">
                <a:latin typeface="Comic Sans MS"/>
                <a:cs typeface="Comic Sans MS"/>
              </a:rPr>
              <a:t>-level</a:t>
            </a:r>
            <a:r>
              <a:rPr sz="2000" spc="125" dirty="0">
                <a:latin typeface="Times New Roman"/>
                <a:cs typeface="Times New Roman"/>
              </a:rPr>
              <a:t> </a:t>
            </a:r>
            <a:r>
              <a:rPr sz="2000" dirty="0">
                <a:latin typeface="Comic Sans MS"/>
                <a:cs typeface="Comic Sans MS"/>
              </a:rPr>
              <a:t>and</a:t>
            </a:r>
            <a:r>
              <a:rPr sz="2000" spc="105" dirty="0">
                <a:latin typeface="Times New Roman"/>
                <a:cs typeface="Times New Roman"/>
              </a:rPr>
              <a:t> </a:t>
            </a:r>
            <a:r>
              <a:rPr sz="2000" dirty="0">
                <a:latin typeface="Comic Sans MS"/>
                <a:cs typeface="Comic Sans MS"/>
              </a:rPr>
              <a:t>en</a:t>
            </a:r>
            <a:r>
              <a:rPr sz="2000" spc="-15" dirty="0">
                <a:latin typeface="Comic Sans MS"/>
                <a:cs typeface="Comic Sans MS"/>
              </a:rPr>
              <a:t>d</a:t>
            </a:r>
            <a:r>
              <a:rPr sz="2000" dirty="0">
                <a:latin typeface="Comic Sans MS"/>
                <a:cs typeface="Comic Sans MS"/>
              </a:rPr>
              <a:t>-end</a:t>
            </a:r>
            <a:r>
              <a:rPr sz="2000" spc="114" dirty="0">
                <a:latin typeface="Times New Roman"/>
                <a:cs typeface="Times New Roman"/>
              </a:rPr>
              <a:t> </a:t>
            </a:r>
            <a:r>
              <a:rPr sz="2000" spc="-5" dirty="0">
                <a:latin typeface="Comic Sans MS"/>
                <a:cs typeface="Comic Sans MS"/>
              </a:rPr>
              <a:t>reliab</a:t>
            </a:r>
            <a:r>
              <a:rPr sz="2000" spc="5" dirty="0">
                <a:latin typeface="Comic Sans MS"/>
                <a:cs typeface="Comic Sans MS"/>
              </a:rPr>
              <a:t>i</a:t>
            </a:r>
            <a:r>
              <a:rPr sz="2000" spc="-10" dirty="0">
                <a:latin typeface="Comic Sans MS"/>
                <a:cs typeface="Comic Sans MS"/>
              </a:rPr>
              <a:t>lity?</a:t>
            </a:r>
            <a:endParaRPr sz="2000">
              <a:latin typeface="Comic Sans MS"/>
              <a:cs typeface="Comic Sans MS"/>
            </a:endParaRPr>
          </a:p>
        </p:txBody>
      </p:sp>
      <p:sp>
        <p:nvSpPr>
          <p:cNvPr id="5" name="Date Placeholder 4"/>
          <p:cNvSpPr>
            <a:spLocks noGrp="1"/>
          </p:cNvSpPr>
          <p:nvPr>
            <p:ph type="dt" sz="half" idx="10"/>
          </p:nvPr>
        </p:nvSpPr>
        <p:spPr/>
        <p:txBody>
          <a:bodyPr/>
          <a:lstStyle/>
          <a:p>
            <a:pPr>
              <a:defRPr/>
            </a:pPr>
            <a:fld id="{BA571BA1-6438-487F-83EB-FB0196938BBE}"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6</a:t>
            </a:fld>
            <a:endParaRPr lang="en-US"/>
          </a:p>
        </p:txBody>
      </p:sp>
    </p:spTree>
    <p:extLst>
      <p:ext uri="{BB962C8B-B14F-4D97-AF65-F5344CB8AC3E}">
        <p14:creationId xmlns:p14="http://schemas.microsoft.com/office/powerpoint/2010/main" val="81787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Link Layer Services (more)</a:t>
            </a:r>
          </a:p>
        </p:txBody>
      </p:sp>
      <p:sp>
        <p:nvSpPr>
          <p:cNvPr id="3" name="object 3"/>
          <p:cNvSpPr txBox="1"/>
          <p:nvPr/>
        </p:nvSpPr>
        <p:spPr>
          <a:xfrm>
            <a:off x="2124960" y="1369231"/>
            <a:ext cx="7543800" cy="4716676"/>
          </a:xfrm>
          <a:prstGeom prst="rect">
            <a:avLst/>
          </a:prstGeom>
        </p:spPr>
        <p:txBody>
          <a:bodyPr vert="horz" wrap="square" lIns="0" tIns="0" rIns="0" bIns="0" rtlCol="0">
            <a:spAutoFit/>
          </a:bodyPr>
          <a:lstStyle/>
          <a:p>
            <a:pPr marL="355600" indent="-342900">
              <a:buClr>
                <a:srgbClr val="000098"/>
              </a:buClr>
              <a:buSzPct val="72000"/>
              <a:buFont typeface="Wingdings"/>
              <a:buChar char=""/>
              <a:tabLst>
                <a:tab pos="356235" algn="l"/>
              </a:tabLst>
            </a:pPr>
            <a:r>
              <a:rPr sz="2500" spc="-50" dirty="0">
                <a:solidFill>
                  <a:srgbClr val="FF0000"/>
                </a:solidFill>
                <a:latin typeface="Comic Sans MS"/>
                <a:cs typeface="Comic Sans MS"/>
              </a:rPr>
              <a:t>flo</a:t>
            </a:r>
            <a:r>
              <a:rPr sz="2500" spc="-70" dirty="0">
                <a:solidFill>
                  <a:srgbClr val="FF0000"/>
                </a:solidFill>
                <a:latin typeface="Comic Sans MS"/>
                <a:cs typeface="Comic Sans MS"/>
              </a:rPr>
              <a:t>w</a:t>
            </a:r>
            <a:r>
              <a:rPr sz="2500" spc="100" dirty="0">
                <a:solidFill>
                  <a:srgbClr val="FF0000"/>
                </a:solidFill>
                <a:latin typeface="Times New Roman"/>
                <a:cs typeface="Times New Roman"/>
              </a:rPr>
              <a:t> </a:t>
            </a:r>
            <a:r>
              <a:rPr sz="2500" spc="-50" dirty="0">
                <a:solidFill>
                  <a:srgbClr val="FF0000"/>
                </a:solidFill>
                <a:latin typeface="Comic Sans MS"/>
                <a:cs typeface="Comic Sans MS"/>
              </a:rPr>
              <a:t>control:</a:t>
            </a:r>
            <a:endParaRPr sz="2500" dirty="0">
              <a:latin typeface="Comic Sans MS"/>
              <a:cs typeface="Comic Sans MS"/>
            </a:endParaRPr>
          </a:p>
          <a:p>
            <a:pPr marL="755650" lvl="1" indent="-285750">
              <a:spcBef>
                <a:spcPts val="575"/>
              </a:spcBef>
              <a:buClr>
                <a:srgbClr val="000098"/>
              </a:buClr>
              <a:buFont typeface="Wingdings"/>
              <a:buChar char=""/>
              <a:tabLst>
                <a:tab pos="756285" algn="l"/>
              </a:tabLst>
            </a:pPr>
            <a:r>
              <a:rPr sz="2000" spc="-10" dirty="0">
                <a:latin typeface="Comic Sans MS"/>
                <a:cs typeface="Comic Sans MS"/>
              </a:rPr>
              <a:t>pacing</a:t>
            </a:r>
            <a:r>
              <a:rPr sz="2000" spc="114" dirty="0">
                <a:latin typeface="Times New Roman"/>
                <a:cs typeface="Times New Roman"/>
              </a:rPr>
              <a:t> </a:t>
            </a:r>
            <a:r>
              <a:rPr sz="2000" spc="-20" dirty="0">
                <a:latin typeface="Comic Sans MS"/>
                <a:cs typeface="Comic Sans MS"/>
              </a:rPr>
              <a:t>be</a:t>
            </a:r>
            <a:r>
              <a:rPr sz="2000" spc="-5" dirty="0">
                <a:latin typeface="Comic Sans MS"/>
                <a:cs typeface="Comic Sans MS"/>
              </a:rPr>
              <a:t>t</a:t>
            </a:r>
            <a:r>
              <a:rPr sz="2000" spc="-20" dirty="0">
                <a:latin typeface="Comic Sans MS"/>
                <a:cs typeface="Comic Sans MS"/>
              </a:rPr>
              <a:t>wee</a:t>
            </a:r>
            <a:r>
              <a:rPr sz="2000" spc="-15" dirty="0">
                <a:latin typeface="Comic Sans MS"/>
                <a:cs typeface="Comic Sans MS"/>
              </a:rPr>
              <a:t>n</a:t>
            </a:r>
            <a:r>
              <a:rPr sz="2000" spc="114" dirty="0">
                <a:latin typeface="Times New Roman"/>
                <a:cs typeface="Times New Roman"/>
              </a:rPr>
              <a:t> </a:t>
            </a:r>
            <a:r>
              <a:rPr sz="2000" spc="-15" dirty="0">
                <a:latin typeface="Comic Sans MS"/>
                <a:cs typeface="Comic Sans MS"/>
              </a:rPr>
              <a:t>adjacent</a:t>
            </a:r>
            <a:r>
              <a:rPr sz="2000" spc="120" dirty="0">
                <a:latin typeface="Times New Roman"/>
                <a:cs typeface="Times New Roman"/>
              </a:rPr>
              <a:t> </a:t>
            </a:r>
            <a:r>
              <a:rPr sz="2000" spc="-15" dirty="0">
                <a:latin typeface="Comic Sans MS"/>
                <a:cs typeface="Comic Sans MS"/>
              </a:rPr>
              <a:t>sending</a:t>
            </a:r>
            <a:r>
              <a:rPr sz="2000" spc="130" dirty="0">
                <a:latin typeface="Times New Roman"/>
                <a:cs typeface="Times New Roman"/>
              </a:rPr>
              <a:t> </a:t>
            </a:r>
            <a:r>
              <a:rPr sz="2000" spc="-15" dirty="0">
                <a:latin typeface="Comic Sans MS"/>
                <a:cs typeface="Comic Sans MS"/>
              </a:rPr>
              <a:t>and</a:t>
            </a:r>
            <a:r>
              <a:rPr sz="2000" spc="105" dirty="0">
                <a:latin typeface="Times New Roman"/>
                <a:cs typeface="Times New Roman"/>
              </a:rPr>
              <a:t> </a:t>
            </a:r>
            <a:r>
              <a:rPr sz="2000" spc="-15" dirty="0">
                <a:latin typeface="Comic Sans MS"/>
                <a:cs typeface="Comic Sans MS"/>
              </a:rPr>
              <a:t>receiv</a:t>
            </a:r>
            <a:r>
              <a:rPr sz="2000" dirty="0">
                <a:latin typeface="Comic Sans MS"/>
                <a:cs typeface="Comic Sans MS"/>
              </a:rPr>
              <a:t>i</a:t>
            </a:r>
            <a:r>
              <a:rPr sz="2000" spc="-20" dirty="0">
                <a:latin typeface="Comic Sans MS"/>
                <a:cs typeface="Comic Sans MS"/>
              </a:rPr>
              <a:t>n</a:t>
            </a:r>
            <a:r>
              <a:rPr sz="2000" spc="-15" dirty="0">
                <a:latin typeface="Comic Sans MS"/>
                <a:cs typeface="Comic Sans MS"/>
              </a:rPr>
              <a:t>g</a:t>
            </a:r>
            <a:r>
              <a:rPr sz="2000" spc="130" dirty="0">
                <a:latin typeface="Times New Roman"/>
                <a:cs typeface="Times New Roman"/>
              </a:rPr>
              <a:t> </a:t>
            </a:r>
            <a:r>
              <a:rPr sz="2000" spc="-20" dirty="0">
                <a:latin typeface="Comic Sans MS"/>
                <a:cs typeface="Comic Sans MS"/>
              </a:rPr>
              <a:t>no</a:t>
            </a:r>
            <a:r>
              <a:rPr sz="2000" spc="-10" dirty="0">
                <a:latin typeface="Comic Sans MS"/>
                <a:cs typeface="Comic Sans MS"/>
              </a:rPr>
              <a:t>d</a:t>
            </a:r>
            <a:r>
              <a:rPr sz="2000" spc="-15" dirty="0">
                <a:latin typeface="Comic Sans MS"/>
                <a:cs typeface="Comic Sans MS"/>
              </a:rPr>
              <a:t>es</a:t>
            </a:r>
            <a:endParaRPr sz="2000" dirty="0">
              <a:latin typeface="Comic Sans MS"/>
              <a:cs typeface="Comic Sans MS"/>
            </a:endParaRPr>
          </a:p>
          <a:p>
            <a:pPr marL="355600" indent="-342900">
              <a:spcBef>
                <a:spcPts val="935"/>
              </a:spcBef>
              <a:buClr>
                <a:srgbClr val="000098"/>
              </a:buClr>
              <a:buSzPct val="72000"/>
              <a:buFont typeface="Wingdings"/>
              <a:buChar char=""/>
              <a:tabLst>
                <a:tab pos="356235" algn="l"/>
              </a:tabLst>
            </a:pPr>
            <a:r>
              <a:rPr sz="2500" b="1" u="heavy" spc="-60" dirty="0">
                <a:solidFill>
                  <a:srgbClr val="FF0000"/>
                </a:solidFill>
                <a:latin typeface="Comic Sans MS"/>
                <a:cs typeface="Comic Sans MS"/>
              </a:rPr>
              <a:t>er</a:t>
            </a:r>
            <a:r>
              <a:rPr sz="2500" b="1" u="heavy" spc="-45" dirty="0">
                <a:solidFill>
                  <a:srgbClr val="FF0000"/>
                </a:solidFill>
                <a:latin typeface="Comic Sans MS"/>
                <a:cs typeface="Comic Sans MS"/>
              </a:rPr>
              <a:t>r</a:t>
            </a:r>
            <a:r>
              <a:rPr sz="2500" b="1" u="heavy" spc="-55" dirty="0">
                <a:solidFill>
                  <a:srgbClr val="FF0000"/>
                </a:solidFill>
                <a:latin typeface="Comic Sans MS"/>
                <a:cs typeface="Comic Sans MS"/>
              </a:rPr>
              <a:t>or</a:t>
            </a:r>
            <a:r>
              <a:rPr sz="2500" b="1" u="heavy" spc="-70" dirty="0">
                <a:solidFill>
                  <a:srgbClr val="FF0000"/>
                </a:solidFill>
                <a:latin typeface="Comic Sans MS"/>
                <a:cs typeface="Comic Sans MS"/>
              </a:rPr>
              <a:t> </a:t>
            </a:r>
            <a:r>
              <a:rPr sz="2500" b="1" u="heavy" spc="-65" dirty="0">
                <a:solidFill>
                  <a:srgbClr val="FF0000"/>
                </a:solidFill>
                <a:latin typeface="Comic Sans MS"/>
                <a:cs typeface="Comic Sans MS"/>
              </a:rPr>
              <a:t>d</a:t>
            </a:r>
            <a:r>
              <a:rPr sz="2500" b="1" u="heavy" spc="-60" dirty="0">
                <a:solidFill>
                  <a:srgbClr val="FF0000"/>
                </a:solidFill>
                <a:latin typeface="Comic Sans MS"/>
                <a:cs typeface="Comic Sans MS"/>
              </a:rPr>
              <a:t>e</a:t>
            </a:r>
            <a:r>
              <a:rPr sz="2500" b="1" u="heavy" spc="-55" dirty="0">
                <a:solidFill>
                  <a:srgbClr val="FF0000"/>
                </a:solidFill>
                <a:latin typeface="Comic Sans MS"/>
                <a:cs typeface="Comic Sans MS"/>
              </a:rPr>
              <a:t>tectio</a:t>
            </a:r>
            <a:r>
              <a:rPr sz="2500" b="1" u="heavy" spc="-80" dirty="0">
                <a:solidFill>
                  <a:srgbClr val="FF0000"/>
                </a:solidFill>
                <a:latin typeface="Comic Sans MS"/>
                <a:cs typeface="Comic Sans MS"/>
              </a:rPr>
              <a:t>n</a:t>
            </a:r>
            <a:r>
              <a:rPr sz="2400" b="1" u="heavy" spc="-15" dirty="0">
                <a:solidFill>
                  <a:srgbClr val="FF0000"/>
                </a:solidFill>
                <a:latin typeface="Comic Sans MS"/>
                <a:cs typeface="Comic Sans MS"/>
              </a:rPr>
              <a:t>:</a:t>
            </a:r>
            <a:endParaRPr sz="2400" dirty="0">
              <a:latin typeface="Comic Sans MS"/>
              <a:cs typeface="Comic Sans MS"/>
            </a:endParaRPr>
          </a:p>
          <a:p>
            <a:pPr marL="755650" lvl="1" indent="-285750">
              <a:spcBef>
                <a:spcPts val="575"/>
              </a:spcBef>
              <a:buClr>
                <a:srgbClr val="000098"/>
              </a:buClr>
              <a:buFont typeface="Wingdings"/>
              <a:buChar char=""/>
              <a:tabLst>
                <a:tab pos="756285" algn="l"/>
              </a:tabLst>
            </a:pPr>
            <a:r>
              <a:rPr sz="2000" spc="-15" dirty="0">
                <a:latin typeface="Comic Sans MS"/>
                <a:cs typeface="Comic Sans MS"/>
              </a:rPr>
              <a:t>error</a:t>
            </a:r>
            <a:r>
              <a:rPr sz="2000" spc="-10" dirty="0">
                <a:latin typeface="Comic Sans MS"/>
                <a:cs typeface="Comic Sans MS"/>
              </a:rPr>
              <a:t>s</a:t>
            </a:r>
            <a:r>
              <a:rPr sz="2000" spc="120" dirty="0">
                <a:latin typeface="Times New Roman"/>
                <a:cs typeface="Times New Roman"/>
              </a:rPr>
              <a:t> </a:t>
            </a:r>
            <a:r>
              <a:rPr sz="2000" spc="-15" dirty="0">
                <a:latin typeface="Comic Sans MS"/>
                <a:cs typeface="Comic Sans MS"/>
              </a:rPr>
              <a:t>caused</a:t>
            </a:r>
            <a:r>
              <a:rPr sz="2000" spc="110" dirty="0">
                <a:latin typeface="Times New Roman"/>
                <a:cs typeface="Times New Roman"/>
              </a:rPr>
              <a:t> </a:t>
            </a:r>
            <a:r>
              <a:rPr sz="2000" spc="-20" dirty="0">
                <a:latin typeface="Comic Sans MS"/>
                <a:cs typeface="Comic Sans MS"/>
              </a:rPr>
              <a:t>b</a:t>
            </a:r>
            <a:r>
              <a:rPr sz="2000" spc="-15" dirty="0">
                <a:latin typeface="Comic Sans MS"/>
                <a:cs typeface="Comic Sans MS"/>
              </a:rPr>
              <a:t>y</a:t>
            </a:r>
            <a:r>
              <a:rPr sz="2000" spc="100" dirty="0">
                <a:latin typeface="Times New Roman"/>
                <a:cs typeface="Times New Roman"/>
              </a:rPr>
              <a:t> </a:t>
            </a:r>
            <a:r>
              <a:rPr sz="2000" spc="-10" dirty="0">
                <a:latin typeface="Comic Sans MS"/>
                <a:cs typeface="Comic Sans MS"/>
              </a:rPr>
              <a:t>signal</a:t>
            </a:r>
            <a:r>
              <a:rPr sz="2000" spc="114" dirty="0">
                <a:latin typeface="Times New Roman"/>
                <a:cs typeface="Times New Roman"/>
              </a:rPr>
              <a:t> </a:t>
            </a:r>
            <a:r>
              <a:rPr sz="2000" spc="-10" dirty="0">
                <a:latin typeface="Comic Sans MS"/>
                <a:cs typeface="Comic Sans MS"/>
              </a:rPr>
              <a:t>attenuation,</a:t>
            </a:r>
            <a:r>
              <a:rPr sz="2000" spc="110" dirty="0">
                <a:latin typeface="Times New Roman"/>
                <a:cs typeface="Times New Roman"/>
              </a:rPr>
              <a:t> </a:t>
            </a:r>
            <a:r>
              <a:rPr sz="2000" spc="-15" dirty="0">
                <a:latin typeface="Comic Sans MS"/>
                <a:cs typeface="Comic Sans MS"/>
              </a:rPr>
              <a:t>noise.</a:t>
            </a:r>
            <a:endParaRPr sz="2000" dirty="0">
              <a:latin typeface="Comic Sans MS"/>
              <a:cs typeface="Comic Sans MS"/>
            </a:endParaRPr>
          </a:p>
          <a:p>
            <a:pPr marL="755650" lvl="1" indent="-285750">
              <a:spcBef>
                <a:spcPts val="480"/>
              </a:spcBef>
              <a:buClr>
                <a:srgbClr val="000098"/>
              </a:buClr>
              <a:buFont typeface="Wingdings"/>
              <a:buChar char=""/>
              <a:tabLst>
                <a:tab pos="756285" algn="l"/>
              </a:tabLst>
            </a:pPr>
            <a:r>
              <a:rPr sz="2000" spc="-15" dirty="0">
                <a:latin typeface="Comic Sans MS"/>
                <a:cs typeface="Comic Sans MS"/>
              </a:rPr>
              <a:t>recei</a:t>
            </a:r>
            <a:r>
              <a:rPr sz="2000" dirty="0">
                <a:latin typeface="Comic Sans MS"/>
                <a:cs typeface="Comic Sans MS"/>
              </a:rPr>
              <a:t>v</a:t>
            </a:r>
            <a:r>
              <a:rPr sz="2000" spc="-15" dirty="0">
                <a:latin typeface="Comic Sans MS"/>
                <a:cs typeface="Comic Sans MS"/>
              </a:rPr>
              <a:t>er</a:t>
            </a:r>
            <a:r>
              <a:rPr sz="2000" spc="125" dirty="0">
                <a:latin typeface="Times New Roman"/>
                <a:cs typeface="Times New Roman"/>
              </a:rPr>
              <a:t> </a:t>
            </a:r>
            <a:r>
              <a:rPr sz="2000" spc="-20" dirty="0">
                <a:latin typeface="Comic Sans MS"/>
                <a:cs typeface="Comic Sans MS"/>
              </a:rPr>
              <a:t>de</a:t>
            </a:r>
            <a:r>
              <a:rPr sz="2000" spc="-5" dirty="0">
                <a:latin typeface="Comic Sans MS"/>
                <a:cs typeface="Comic Sans MS"/>
              </a:rPr>
              <a:t>t</a:t>
            </a:r>
            <a:r>
              <a:rPr sz="2000" spc="-15" dirty="0">
                <a:latin typeface="Comic Sans MS"/>
                <a:cs typeface="Comic Sans MS"/>
              </a:rPr>
              <a:t>ects</a:t>
            </a:r>
            <a:r>
              <a:rPr sz="2000" spc="105" dirty="0">
                <a:latin typeface="Times New Roman"/>
                <a:cs typeface="Times New Roman"/>
              </a:rPr>
              <a:t> </a:t>
            </a:r>
            <a:r>
              <a:rPr sz="2000" spc="-15" dirty="0">
                <a:latin typeface="Comic Sans MS"/>
                <a:cs typeface="Comic Sans MS"/>
              </a:rPr>
              <a:t>pres</a:t>
            </a:r>
            <a:r>
              <a:rPr sz="2000" spc="-10" dirty="0">
                <a:latin typeface="Comic Sans MS"/>
                <a:cs typeface="Comic Sans MS"/>
              </a:rPr>
              <a:t>e</a:t>
            </a:r>
            <a:r>
              <a:rPr sz="2000" spc="-20" dirty="0">
                <a:latin typeface="Comic Sans MS"/>
                <a:cs typeface="Comic Sans MS"/>
              </a:rPr>
              <a:t>n</a:t>
            </a:r>
            <a:r>
              <a:rPr sz="2000" spc="-10" dirty="0">
                <a:latin typeface="Comic Sans MS"/>
                <a:cs typeface="Comic Sans MS"/>
              </a:rPr>
              <a:t>c</a:t>
            </a:r>
            <a:r>
              <a:rPr sz="2000" spc="-15" dirty="0">
                <a:latin typeface="Comic Sans MS"/>
                <a:cs typeface="Comic Sans MS"/>
              </a:rPr>
              <a:t>e</a:t>
            </a:r>
            <a:r>
              <a:rPr sz="2000" spc="125"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15" dirty="0">
                <a:latin typeface="Comic Sans MS"/>
                <a:cs typeface="Comic Sans MS"/>
              </a:rPr>
              <a:t>erro</a:t>
            </a:r>
            <a:r>
              <a:rPr sz="2000" spc="-10" dirty="0">
                <a:latin typeface="Comic Sans MS"/>
                <a:cs typeface="Comic Sans MS"/>
              </a:rPr>
              <a:t>rs:</a:t>
            </a:r>
            <a:endParaRPr sz="2000" dirty="0">
              <a:latin typeface="Comic Sans MS"/>
              <a:cs typeface="Comic Sans MS"/>
            </a:endParaRPr>
          </a:p>
          <a:p>
            <a:pPr marL="1155700" lvl="2" indent="-228600">
              <a:spcBef>
                <a:spcPts val="480"/>
              </a:spcBef>
              <a:buFont typeface="Comic Sans MS"/>
              <a:buChar char="•"/>
              <a:tabLst>
                <a:tab pos="1156335" algn="l"/>
              </a:tabLst>
            </a:pPr>
            <a:r>
              <a:rPr sz="2000" spc="-10" dirty="0">
                <a:latin typeface="Comic Sans MS"/>
                <a:cs typeface="Comic Sans MS"/>
              </a:rPr>
              <a:t>signals</a:t>
            </a:r>
            <a:r>
              <a:rPr sz="2000" spc="110" dirty="0">
                <a:latin typeface="Times New Roman"/>
                <a:cs typeface="Times New Roman"/>
              </a:rPr>
              <a:t> </a:t>
            </a:r>
            <a:r>
              <a:rPr sz="2000" dirty="0">
                <a:latin typeface="Comic Sans MS"/>
                <a:cs typeface="Comic Sans MS"/>
              </a:rPr>
              <a:t>sender</a:t>
            </a:r>
            <a:r>
              <a:rPr sz="2000" spc="120" dirty="0">
                <a:latin typeface="Times New Roman"/>
                <a:cs typeface="Times New Roman"/>
              </a:rPr>
              <a:t> </a:t>
            </a:r>
            <a:r>
              <a:rPr sz="2000" spc="-5" dirty="0">
                <a:latin typeface="Comic Sans MS"/>
                <a:cs typeface="Comic Sans MS"/>
              </a:rPr>
              <a:t>fo</a:t>
            </a:r>
            <a:r>
              <a:rPr sz="2000" dirty="0">
                <a:latin typeface="Comic Sans MS"/>
                <a:cs typeface="Comic Sans MS"/>
              </a:rPr>
              <a:t>r</a:t>
            </a:r>
            <a:r>
              <a:rPr sz="2000" spc="95" dirty="0">
                <a:latin typeface="Times New Roman"/>
                <a:cs typeface="Times New Roman"/>
              </a:rPr>
              <a:t> </a:t>
            </a:r>
            <a:r>
              <a:rPr sz="2000" dirty="0">
                <a:latin typeface="Comic Sans MS"/>
                <a:cs typeface="Comic Sans MS"/>
              </a:rPr>
              <a:t>retransmission</a:t>
            </a:r>
            <a:r>
              <a:rPr sz="2000" spc="125" dirty="0">
                <a:latin typeface="Times New Roman"/>
                <a:cs typeface="Times New Roman"/>
              </a:rPr>
              <a:t> </a:t>
            </a:r>
            <a:r>
              <a:rPr sz="2000" dirty="0">
                <a:latin typeface="Comic Sans MS"/>
                <a:cs typeface="Comic Sans MS"/>
              </a:rPr>
              <a:t>or</a:t>
            </a:r>
            <a:r>
              <a:rPr sz="2000" spc="95" dirty="0">
                <a:latin typeface="Times New Roman"/>
                <a:cs typeface="Times New Roman"/>
              </a:rPr>
              <a:t> </a:t>
            </a:r>
            <a:r>
              <a:rPr sz="2000" spc="5" dirty="0">
                <a:latin typeface="Comic Sans MS"/>
                <a:cs typeface="Comic Sans MS"/>
              </a:rPr>
              <a:t>d</a:t>
            </a:r>
            <a:r>
              <a:rPr sz="2000" spc="-20" dirty="0">
                <a:latin typeface="Comic Sans MS"/>
                <a:cs typeface="Comic Sans MS"/>
              </a:rPr>
              <a:t>rop</a:t>
            </a:r>
            <a:r>
              <a:rPr sz="2000" spc="-10" dirty="0">
                <a:latin typeface="Comic Sans MS"/>
                <a:cs typeface="Comic Sans MS"/>
              </a:rPr>
              <a:t>s</a:t>
            </a:r>
            <a:r>
              <a:rPr sz="2000" spc="114" dirty="0">
                <a:latin typeface="Times New Roman"/>
                <a:cs typeface="Times New Roman"/>
              </a:rPr>
              <a:t> </a:t>
            </a:r>
            <a:r>
              <a:rPr sz="2000" spc="-5" dirty="0">
                <a:latin typeface="Comic Sans MS"/>
                <a:cs typeface="Comic Sans MS"/>
              </a:rPr>
              <a:t>frame</a:t>
            </a:r>
            <a:endParaRPr sz="2000" dirty="0">
              <a:latin typeface="Comic Sans MS"/>
              <a:cs typeface="Comic Sans MS"/>
            </a:endParaRPr>
          </a:p>
          <a:p>
            <a:pPr marL="355600" indent="-342900">
              <a:spcBef>
                <a:spcPts val="1035"/>
              </a:spcBef>
              <a:buClr>
                <a:srgbClr val="000098"/>
              </a:buClr>
              <a:buSzPct val="75000"/>
              <a:buFont typeface="Wingdings"/>
              <a:buChar char=""/>
              <a:tabLst>
                <a:tab pos="356235" algn="l"/>
              </a:tabLst>
            </a:pPr>
            <a:r>
              <a:rPr sz="2400" dirty="0">
                <a:solidFill>
                  <a:srgbClr val="FF0000"/>
                </a:solidFill>
                <a:latin typeface="Comic Sans MS"/>
                <a:cs typeface="Comic Sans MS"/>
              </a:rPr>
              <a:t>error</a:t>
            </a:r>
            <a:r>
              <a:rPr sz="2400" spc="110" dirty="0">
                <a:solidFill>
                  <a:srgbClr val="FF0000"/>
                </a:solidFill>
                <a:latin typeface="Times New Roman"/>
                <a:cs typeface="Times New Roman"/>
              </a:rPr>
              <a:t> </a:t>
            </a:r>
            <a:r>
              <a:rPr sz="2400" dirty="0">
                <a:solidFill>
                  <a:srgbClr val="FF0000"/>
                </a:solidFill>
                <a:latin typeface="Comic Sans MS"/>
                <a:cs typeface="Comic Sans MS"/>
              </a:rPr>
              <a:t>correction:</a:t>
            </a:r>
            <a:endParaRPr sz="2400" dirty="0">
              <a:latin typeface="Comic Sans MS"/>
              <a:cs typeface="Comic Sans MS"/>
            </a:endParaRPr>
          </a:p>
          <a:p>
            <a:pPr marL="755650" marR="563245" lvl="1" indent="-285750">
              <a:lnSpc>
                <a:spcPts val="2400"/>
              </a:lnSpc>
              <a:spcBef>
                <a:spcPts val="675"/>
              </a:spcBef>
              <a:buClr>
                <a:srgbClr val="000098"/>
              </a:buClr>
              <a:buFont typeface="Wingdings"/>
              <a:buChar char=""/>
              <a:tabLst>
                <a:tab pos="756285" algn="l"/>
              </a:tabLst>
            </a:pPr>
            <a:r>
              <a:rPr sz="2000" spc="-15" dirty="0">
                <a:latin typeface="Comic Sans MS"/>
                <a:cs typeface="Comic Sans MS"/>
              </a:rPr>
              <a:t>recei</a:t>
            </a:r>
            <a:r>
              <a:rPr sz="2000" dirty="0">
                <a:latin typeface="Comic Sans MS"/>
                <a:cs typeface="Comic Sans MS"/>
              </a:rPr>
              <a:t>v</a:t>
            </a:r>
            <a:r>
              <a:rPr sz="2000" spc="-15" dirty="0">
                <a:latin typeface="Comic Sans MS"/>
                <a:cs typeface="Comic Sans MS"/>
              </a:rPr>
              <a:t>er</a:t>
            </a:r>
            <a:r>
              <a:rPr sz="2000" spc="125" dirty="0">
                <a:latin typeface="Times New Roman"/>
                <a:cs typeface="Times New Roman"/>
              </a:rPr>
              <a:t> </a:t>
            </a:r>
            <a:r>
              <a:rPr sz="2000" spc="-15" dirty="0">
                <a:latin typeface="Comic Sans MS"/>
                <a:cs typeface="Comic Sans MS"/>
              </a:rPr>
              <a:t>iden</a:t>
            </a:r>
            <a:r>
              <a:rPr sz="2000" spc="-10" dirty="0">
                <a:latin typeface="Comic Sans MS"/>
                <a:cs typeface="Comic Sans MS"/>
              </a:rPr>
              <a:t>t</a:t>
            </a:r>
            <a:r>
              <a:rPr sz="2000" spc="-15" dirty="0">
                <a:latin typeface="Comic Sans MS"/>
                <a:cs typeface="Comic Sans MS"/>
              </a:rPr>
              <a:t>ifie</a:t>
            </a:r>
            <a:r>
              <a:rPr sz="2000" spc="-10" dirty="0">
                <a:latin typeface="Comic Sans MS"/>
                <a:cs typeface="Comic Sans MS"/>
              </a:rPr>
              <a:t>s</a:t>
            </a:r>
            <a:r>
              <a:rPr sz="2000" spc="110" dirty="0">
                <a:latin typeface="Times New Roman"/>
                <a:cs typeface="Times New Roman"/>
              </a:rPr>
              <a:t> </a:t>
            </a:r>
            <a:r>
              <a:rPr sz="2100" spc="-60" dirty="0">
                <a:solidFill>
                  <a:srgbClr val="FF0000"/>
                </a:solidFill>
                <a:latin typeface="Comic Sans MS"/>
                <a:cs typeface="Comic Sans MS"/>
              </a:rPr>
              <a:t>and</a:t>
            </a:r>
            <a:r>
              <a:rPr sz="2100" spc="85" dirty="0">
                <a:solidFill>
                  <a:srgbClr val="FF0000"/>
                </a:solidFill>
                <a:latin typeface="Times New Roman"/>
                <a:cs typeface="Times New Roman"/>
              </a:rPr>
              <a:t> </a:t>
            </a:r>
            <a:r>
              <a:rPr sz="2100" spc="-55" dirty="0">
                <a:solidFill>
                  <a:srgbClr val="FF0000"/>
                </a:solidFill>
                <a:latin typeface="Comic Sans MS"/>
                <a:cs typeface="Comic Sans MS"/>
              </a:rPr>
              <a:t>corrects</a:t>
            </a:r>
            <a:r>
              <a:rPr sz="2100" spc="65" dirty="0">
                <a:solidFill>
                  <a:srgbClr val="FF0000"/>
                </a:solidFill>
                <a:latin typeface="Times New Roman"/>
                <a:cs typeface="Times New Roman"/>
              </a:rPr>
              <a:t> </a:t>
            </a:r>
            <a:r>
              <a:rPr sz="2000" spc="-15" dirty="0">
                <a:latin typeface="Comic Sans MS"/>
                <a:cs typeface="Comic Sans MS"/>
              </a:rPr>
              <a:t>bi</a:t>
            </a:r>
            <a:r>
              <a:rPr sz="2000" spc="-10" dirty="0">
                <a:latin typeface="Comic Sans MS"/>
                <a:cs typeface="Comic Sans MS"/>
              </a:rPr>
              <a:t>t</a:t>
            </a:r>
            <a:r>
              <a:rPr sz="2000" spc="100" dirty="0">
                <a:latin typeface="Times New Roman"/>
                <a:cs typeface="Times New Roman"/>
              </a:rPr>
              <a:t> </a:t>
            </a:r>
            <a:r>
              <a:rPr sz="2000" spc="-10" dirty="0">
                <a:latin typeface="Comic Sans MS"/>
                <a:cs typeface="Comic Sans MS"/>
              </a:rPr>
              <a:t>error(s)</a:t>
            </a:r>
            <a:r>
              <a:rPr sz="2000" spc="125" dirty="0">
                <a:latin typeface="Times New Roman"/>
                <a:cs typeface="Times New Roman"/>
              </a:rPr>
              <a:t> </a:t>
            </a:r>
            <a:r>
              <a:rPr sz="2000" spc="-20" dirty="0">
                <a:latin typeface="Comic Sans MS"/>
                <a:cs typeface="Comic Sans MS"/>
              </a:rPr>
              <a:t>witho</a:t>
            </a:r>
            <a:r>
              <a:rPr sz="2000" spc="-10" dirty="0">
                <a:latin typeface="Comic Sans MS"/>
                <a:cs typeface="Comic Sans MS"/>
              </a:rPr>
              <a:t>ut</a:t>
            </a:r>
            <a:r>
              <a:rPr sz="2000" spc="-5" dirty="0">
                <a:latin typeface="Times New Roman"/>
                <a:cs typeface="Times New Roman"/>
              </a:rPr>
              <a:t> </a:t>
            </a:r>
            <a:r>
              <a:rPr sz="2000" spc="-20" dirty="0">
                <a:latin typeface="Comic Sans MS"/>
                <a:cs typeface="Comic Sans MS"/>
              </a:rPr>
              <a:t>reso</a:t>
            </a:r>
            <a:r>
              <a:rPr sz="2000" spc="-5" dirty="0">
                <a:latin typeface="Comic Sans MS"/>
                <a:cs typeface="Comic Sans MS"/>
              </a:rPr>
              <a:t>r</a:t>
            </a:r>
            <a:r>
              <a:rPr sz="2000" spc="-15" dirty="0">
                <a:latin typeface="Comic Sans MS"/>
                <a:cs typeface="Comic Sans MS"/>
              </a:rPr>
              <a:t>ting</a:t>
            </a:r>
            <a:r>
              <a:rPr sz="2000" spc="12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15" dirty="0">
                <a:latin typeface="Comic Sans MS"/>
                <a:cs typeface="Comic Sans MS"/>
              </a:rPr>
              <a:t>ret</a:t>
            </a:r>
            <a:r>
              <a:rPr sz="2000" spc="-5" dirty="0">
                <a:latin typeface="Comic Sans MS"/>
                <a:cs typeface="Comic Sans MS"/>
              </a:rPr>
              <a:t>r</a:t>
            </a:r>
            <a:r>
              <a:rPr sz="2000" spc="-15" dirty="0">
                <a:latin typeface="Comic Sans MS"/>
                <a:cs typeface="Comic Sans MS"/>
              </a:rPr>
              <a:t>ansmis</a:t>
            </a:r>
            <a:r>
              <a:rPr sz="2000" spc="-5" dirty="0">
                <a:latin typeface="Comic Sans MS"/>
                <a:cs typeface="Comic Sans MS"/>
              </a:rPr>
              <a:t>s</a:t>
            </a:r>
            <a:r>
              <a:rPr sz="2000" spc="-15" dirty="0">
                <a:latin typeface="Comic Sans MS"/>
                <a:cs typeface="Comic Sans MS"/>
              </a:rPr>
              <a:t>ion</a:t>
            </a:r>
            <a:endParaRPr sz="2000" dirty="0">
              <a:latin typeface="Comic Sans MS"/>
              <a:cs typeface="Comic Sans MS"/>
            </a:endParaRPr>
          </a:p>
          <a:p>
            <a:pPr marL="355600" indent="-342900">
              <a:spcBef>
                <a:spcPts val="380"/>
              </a:spcBef>
              <a:buClr>
                <a:srgbClr val="000098"/>
              </a:buClr>
              <a:buSzPct val="72000"/>
              <a:buFont typeface="Wingdings"/>
              <a:buChar char=""/>
              <a:tabLst>
                <a:tab pos="356235" algn="l"/>
              </a:tabLst>
            </a:pPr>
            <a:r>
              <a:rPr sz="2500" spc="-60" dirty="0">
                <a:solidFill>
                  <a:srgbClr val="FF0000"/>
                </a:solidFill>
                <a:latin typeface="Comic Sans MS"/>
                <a:cs typeface="Comic Sans MS"/>
              </a:rPr>
              <a:t>hal</a:t>
            </a:r>
            <a:r>
              <a:rPr sz="2500" spc="-70" dirty="0">
                <a:solidFill>
                  <a:srgbClr val="FF0000"/>
                </a:solidFill>
                <a:latin typeface="Comic Sans MS"/>
                <a:cs typeface="Comic Sans MS"/>
              </a:rPr>
              <a:t>f</a:t>
            </a:r>
            <a:r>
              <a:rPr sz="2500" spc="-55" dirty="0">
                <a:solidFill>
                  <a:srgbClr val="FF0000"/>
                </a:solidFill>
                <a:latin typeface="Comic Sans MS"/>
                <a:cs typeface="Comic Sans MS"/>
              </a:rPr>
              <a:t>-</a:t>
            </a:r>
            <a:r>
              <a:rPr sz="2500" spc="-65" dirty="0">
                <a:solidFill>
                  <a:srgbClr val="FF0000"/>
                </a:solidFill>
                <a:latin typeface="Comic Sans MS"/>
                <a:cs typeface="Comic Sans MS"/>
              </a:rPr>
              <a:t>du</a:t>
            </a:r>
            <a:r>
              <a:rPr sz="2500" spc="-50" dirty="0">
                <a:solidFill>
                  <a:srgbClr val="FF0000"/>
                </a:solidFill>
                <a:latin typeface="Comic Sans MS"/>
                <a:cs typeface="Comic Sans MS"/>
              </a:rPr>
              <a:t>plex</a:t>
            </a:r>
            <a:r>
              <a:rPr sz="2500" spc="95" dirty="0">
                <a:solidFill>
                  <a:srgbClr val="FF0000"/>
                </a:solidFill>
                <a:latin typeface="Times New Roman"/>
                <a:cs typeface="Times New Roman"/>
              </a:rPr>
              <a:t> </a:t>
            </a:r>
            <a:r>
              <a:rPr sz="2500" spc="-55" dirty="0">
                <a:solidFill>
                  <a:srgbClr val="FF0000"/>
                </a:solidFill>
                <a:latin typeface="Comic Sans MS"/>
                <a:cs typeface="Comic Sans MS"/>
              </a:rPr>
              <a:t>and</a:t>
            </a:r>
            <a:r>
              <a:rPr sz="2500" spc="95" dirty="0">
                <a:solidFill>
                  <a:srgbClr val="FF0000"/>
                </a:solidFill>
                <a:latin typeface="Times New Roman"/>
                <a:cs typeface="Times New Roman"/>
              </a:rPr>
              <a:t> </a:t>
            </a:r>
            <a:r>
              <a:rPr sz="2500" spc="-45" dirty="0">
                <a:solidFill>
                  <a:srgbClr val="FF0000"/>
                </a:solidFill>
                <a:latin typeface="Comic Sans MS"/>
                <a:cs typeface="Comic Sans MS"/>
              </a:rPr>
              <a:t>full</a:t>
            </a:r>
            <a:r>
              <a:rPr sz="2500" spc="-55" dirty="0">
                <a:solidFill>
                  <a:srgbClr val="FF0000"/>
                </a:solidFill>
                <a:latin typeface="Comic Sans MS"/>
                <a:cs typeface="Comic Sans MS"/>
              </a:rPr>
              <a:t>-</a:t>
            </a:r>
            <a:r>
              <a:rPr sz="2500" spc="-65" dirty="0">
                <a:solidFill>
                  <a:srgbClr val="FF0000"/>
                </a:solidFill>
                <a:latin typeface="Comic Sans MS"/>
                <a:cs typeface="Comic Sans MS"/>
              </a:rPr>
              <a:t>du</a:t>
            </a:r>
            <a:r>
              <a:rPr sz="2500" spc="-50" dirty="0">
                <a:solidFill>
                  <a:srgbClr val="FF0000"/>
                </a:solidFill>
                <a:latin typeface="Comic Sans MS"/>
                <a:cs typeface="Comic Sans MS"/>
              </a:rPr>
              <a:t>plex</a:t>
            </a:r>
            <a:endParaRPr sz="2500" dirty="0">
              <a:latin typeface="Comic Sans MS"/>
              <a:cs typeface="Comic Sans MS"/>
            </a:endParaRPr>
          </a:p>
          <a:p>
            <a:pPr marL="755650" marR="5080" lvl="1" indent="-285750">
              <a:spcBef>
                <a:spcPts val="475"/>
              </a:spcBef>
              <a:buClr>
                <a:srgbClr val="000098"/>
              </a:buClr>
              <a:buFont typeface="Wingdings"/>
              <a:buChar char=""/>
              <a:tabLst>
                <a:tab pos="756285" algn="l"/>
              </a:tabLst>
            </a:pPr>
            <a:r>
              <a:rPr sz="2000" spc="-15" dirty="0">
                <a:latin typeface="Comic Sans MS"/>
                <a:cs typeface="Comic Sans MS"/>
              </a:rPr>
              <a:t>with</a:t>
            </a:r>
            <a:r>
              <a:rPr sz="2000" spc="95" dirty="0">
                <a:latin typeface="Times New Roman"/>
                <a:cs typeface="Times New Roman"/>
              </a:rPr>
              <a:t> </a:t>
            </a:r>
            <a:r>
              <a:rPr sz="2000" spc="-10" dirty="0">
                <a:latin typeface="Comic Sans MS"/>
                <a:cs typeface="Comic Sans MS"/>
              </a:rPr>
              <a:t>half</a:t>
            </a:r>
            <a:r>
              <a:rPr sz="2000" spc="95" dirty="0">
                <a:latin typeface="Times New Roman"/>
                <a:cs typeface="Times New Roman"/>
              </a:rPr>
              <a:t> </a:t>
            </a:r>
            <a:r>
              <a:rPr sz="2000" spc="-20" dirty="0">
                <a:latin typeface="Comic Sans MS"/>
                <a:cs typeface="Comic Sans MS"/>
              </a:rPr>
              <a:t>d</a:t>
            </a:r>
            <a:r>
              <a:rPr sz="2000" spc="-10" dirty="0">
                <a:latin typeface="Comic Sans MS"/>
                <a:cs typeface="Comic Sans MS"/>
              </a:rPr>
              <a:t>uplex,</a:t>
            </a:r>
            <a:r>
              <a:rPr sz="2000" spc="100" dirty="0">
                <a:latin typeface="Times New Roman"/>
                <a:cs typeface="Times New Roman"/>
              </a:rPr>
              <a:t> </a:t>
            </a:r>
            <a:r>
              <a:rPr sz="2000" spc="-20" dirty="0">
                <a:latin typeface="Comic Sans MS"/>
                <a:cs typeface="Comic Sans MS"/>
              </a:rPr>
              <a:t>no</a:t>
            </a:r>
            <a:r>
              <a:rPr sz="2000" spc="-10" dirty="0">
                <a:latin typeface="Comic Sans MS"/>
                <a:cs typeface="Comic Sans MS"/>
              </a:rPr>
              <a:t>d</a:t>
            </a:r>
            <a:r>
              <a:rPr sz="2000" spc="-15" dirty="0">
                <a:latin typeface="Comic Sans MS"/>
                <a:cs typeface="Comic Sans MS"/>
              </a:rPr>
              <a:t>es</a:t>
            </a:r>
            <a:r>
              <a:rPr sz="2000" spc="114" dirty="0">
                <a:latin typeface="Times New Roman"/>
                <a:cs typeface="Times New Roman"/>
              </a:rPr>
              <a:t> </a:t>
            </a:r>
            <a:r>
              <a:rPr sz="2000" spc="-10" dirty="0">
                <a:latin typeface="Comic Sans MS"/>
                <a:cs typeface="Comic Sans MS"/>
              </a:rPr>
              <a:t>at</a:t>
            </a:r>
            <a:r>
              <a:rPr sz="2000" spc="95" dirty="0">
                <a:latin typeface="Times New Roman"/>
                <a:cs typeface="Times New Roman"/>
              </a:rPr>
              <a:t> </a:t>
            </a:r>
            <a:r>
              <a:rPr sz="2000" spc="-10" dirty="0">
                <a:latin typeface="Comic Sans MS"/>
                <a:cs typeface="Comic Sans MS"/>
              </a:rPr>
              <a:t>b</a:t>
            </a:r>
            <a:r>
              <a:rPr sz="2000" spc="-15" dirty="0">
                <a:latin typeface="Comic Sans MS"/>
                <a:cs typeface="Comic Sans MS"/>
              </a:rPr>
              <a:t>oth</a:t>
            </a:r>
            <a:r>
              <a:rPr sz="2000" spc="95" dirty="0">
                <a:latin typeface="Times New Roman"/>
                <a:cs typeface="Times New Roman"/>
              </a:rPr>
              <a:t> </a:t>
            </a:r>
            <a:r>
              <a:rPr sz="2000" spc="-15" dirty="0">
                <a:latin typeface="Comic Sans MS"/>
                <a:cs typeface="Comic Sans MS"/>
              </a:rPr>
              <a:t>ends</a:t>
            </a:r>
            <a:r>
              <a:rPr sz="2000" spc="110" dirty="0">
                <a:latin typeface="Times New Roman"/>
                <a:cs typeface="Times New Roman"/>
              </a:rPr>
              <a:t> </a:t>
            </a:r>
            <a:r>
              <a:rPr sz="2000" spc="-15" dirty="0">
                <a:latin typeface="Comic Sans MS"/>
                <a:cs typeface="Comic Sans MS"/>
              </a:rPr>
              <a:t>of</a:t>
            </a:r>
            <a:r>
              <a:rPr sz="2000" spc="95" dirty="0">
                <a:latin typeface="Times New Roman"/>
                <a:cs typeface="Times New Roman"/>
              </a:rPr>
              <a:t> </a:t>
            </a:r>
            <a:r>
              <a:rPr sz="2000" spc="-10" dirty="0">
                <a:latin typeface="Comic Sans MS"/>
                <a:cs typeface="Comic Sans MS"/>
              </a:rPr>
              <a:t>link</a:t>
            </a:r>
            <a:r>
              <a:rPr sz="2000" spc="110" dirty="0">
                <a:latin typeface="Times New Roman"/>
                <a:cs typeface="Times New Roman"/>
              </a:rPr>
              <a:t> </a:t>
            </a:r>
            <a:r>
              <a:rPr sz="2000" spc="-15" dirty="0">
                <a:latin typeface="Comic Sans MS"/>
                <a:cs typeface="Comic Sans MS"/>
              </a:rPr>
              <a:t>can</a:t>
            </a:r>
            <a:r>
              <a:rPr sz="2000" spc="100" dirty="0">
                <a:latin typeface="Times New Roman"/>
                <a:cs typeface="Times New Roman"/>
              </a:rPr>
              <a:t> </a:t>
            </a:r>
            <a:r>
              <a:rPr sz="2000" spc="-15" dirty="0">
                <a:latin typeface="Comic Sans MS"/>
                <a:cs typeface="Comic Sans MS"/>
              </a:rPr>
              <a:t>tran</a:t>
            </a:r>
            <a:r>
              <a:rPr sz="2000" spc="-10" dirty="0">
                <a:latin typeface="Comic Sans MS"/>
                <a:cs typeface="Comic Sans MS"/>
              </a:rPr>
              <a:t>smit,</a:t>
            </a:r>
            <a:r>
              <a:rPr sz="2000" spc="-5" dirty="0">
                <a:latin typeface="Times New Roman"/>
                <a:cs typeface="Times New Roman"/>
              </a:rPr>
              <a:t> </a:t>
            </a:r>
            <a:r>
              <a:rPr sz="2000" spc="-20" dirty="0">
                <a:latin typeface="Comic Sans MS"/>
                <a:cs typeface="Comic Sans MS"/>
              </a:rPr>
              <a:t>b</a:t>
            </a:r>
            <a:r>
              <a:rPr sz="2000" spc="-10" dirty="0">
                <a:latin typeface="Comic Sans MS"/>
                <a:cs typeface="Comic Sans MS"/>
              </a:rPr>
              <a:t>ut</a:t>
            </a:r>
            <a:r>
              <a:rPr sz="2000" spc="95" dirty="0">
                <a:latin typeface="Times New Roman"/>
                <a:cs typeface="Times New Roman"/>
              </a:rPr>
              <a:t> </a:t>
            </a:r>
            <a:r>
              <a:rPr sz="2000" spc="-20" dirty="0">
                <a:latin typeface="Comic Sans MS"/>
                <a:cs typeface="Comic Sans MS"/>
              </a:rPr>
              <a:t>no</a:t>
            </a:r>
            <a:r>
              <a:rPr sz="2000" spc="-10" dirty="0">
                <a:latin typeface="Comic Sans MS"/>
                <a:cs typeface="Comic Sans MS"/>
              </a:rPr>
              <a:t>t</a:t>
            </a:r>
            <a:r>
              <a:rPr sz="2000" spc="105" dirty="0">
                <a:latin typeface="Times New Roman"/>
                <a:cs typeface="Times New Roman"/>
              </a:rPr>
              <a:t> </a:t>
            </a:r>
            <a:r>
              <a:rPr sz="2000" spc="-10" dirty="0">
                <a:latin typeface="Comic Sans MS"/>
                <a:cs typeface="Comic Sans MS"/>
              </a:rPr>
              <a:t>at</a:t>
            </a:r>
            <a:r>
              <a:rPr sz="2000" spc="95" dirty="0">
                <a:latin typeface="Times New Roman"/>
                <a:cs typeface="Times New Roman"/>
              </a:rPr>
              <a:t> </a:t>
            </a:r>
            <a:r>
              <a:rPr sz="2000" spc="-10" dirty="0">
                <a:latin typeface="Comic Sans MS"/>
                <a:cs typeface="Comic Sans MS"/>
              </a:rPr>
              <a:t>sa</a:t>
            </a:r>
            <a:r>
              <a:rPr sz="2000" spc="-15" dirty="0">
                <a:latin typeface="Comic Sans MS"/>
                <a:cs typeface="Comic Sans MS"/>
              </a:rPr>
              <a:t>me</a:t>
            </a:r>
            <a:r>
              <a:rPr sz="2000" spc="105" dirty="0">
                <a:latin typeface="Times New Roman"/>
                <a:cs typeface="Times New Roman"/>
              </a:rPr>
              <a:t> </a:t>
            </a:r>
            <a:r>
              <a:rPr sz="2000" spc="-20" dirty="0">
                <a:latin typeface="Comic Sans MS"/>
                <a:cs typeface="Comic Sans MS"/>
              </a:rPr>
              <a:t>time</a:t>
            </a:r>
            <a:endParaRPr sz="2000" dirty="0">
              <a:latin typeface="Comic Sans MS"/>
              <a:cs typeface="Comic Sans MS"/>
            </a:endParaRPr>
          </a:p>
        </p:txBody>
      </p:sp>
      <p:sp>
        <p:nvSpPr>
          <p:cNvPr id="5" name="Date Placeholder 4"/>
          <p:cNvSpPr>
            <a:spLocks noGrp="1"/>
          </p:cNvSpPr>
          <p:nvPr>
            <p:ph type="dt" sz="half" idx="10"/>
          </p:nvPr>
        </p:nvSpPr>
        <p:spPr/>
        <p:txBody>
          <a:bodyPr/>
          <a:lstStyle/>
          <a:p>
            <a:pPr>
              <a:defRPr/>
            </a:pPr>
            <a:fld id="{06B701FC-423A-4F0A-962A-7DE72BF37DC8}" type="datetime1">
              <a:rPr lang="en-US" smtClean="0"/>
              <a:t>8/1/2022</a:t>
            </a:fld>
            <a:endParaRPr lang="en-US"/>
          </a:p>
        </p:txBody>
      </p:sp>
      <p:sp>
        <p:nvSpPr>
          <p:cNvPr id="6" name="Slide Number Placeholder 5"/>
          <p:cNvSpPr>
            <a:spLocks noGrp="1"/>
          </p:cNvSpPr>
          <p:nvPr>
            <p:ph type="sldNum" sz="quarter" idx="12"/>
          </p:nvPr>
        </p:nvSpPr>
        <p:spPr/>
        <p:txBody>
          <a:bodyPr/>
          <a:lstStyle/>
          <a:p>
            <a:pPr>
              <a:defRPr/>
            </a:pPr>
            <a:fld id="{E4C85445-B2EB-477F-BE91-EE4EE8348091}" type="slidenum">
              <a:rPr lang="en-US" smtClean="0"/>
              <a:pPr>
                <a:defRPr/>
              </a:pPr>
              <a:t>7</a:t>
            </a:fld>
            <a:endParaRPr lang="en-US"/>
          </a:p>
        </p:txBody>
      </p:sp>
    </p:spTree>
    <p:extLst>
      <p:ext uri="{BB962C8B-B14F-4D97-AF65-F5344CB8AC3E}">
        <p14:creationId xmlns:p14="http://schemas.microsoft.com/office/powerpoint/2010/main" val="105038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01267" y="1324609"/>
            <a:ext cx="3880485" cy="4912242"/>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400" spc="-5" dirty="0">
                <a:latin typeface="Comic Sans MS"/>
                <a:cs typeface="Comic Sans MS"/>
              </a:rPr>
              <a:t>i</a:t>
            </a:r>
            <a:r>
              <a:rPr sz="2400" dirty="0">
                <a:latin typeface="Comic Sans MS"/>
                <a:cs typeface="Comic Sans MS"/>
              </a:rPr>
              <a:t>n</a:t>
            </a:r>
            <a:r>
              <a:rPr sz="2400" spc="120" dirty="0">
                <a:latin typeface="Times New Roman"/>
                <a:cs typeface="Times New Roman"/>
              </a:rPr>
              <a:t> </a:t>
            </a:r>
            <a:r>
              <a:rPr sz="2400" spc="-15" dirty="0">
                <a:latin typeface="Comic Sans MS"/>
                <a:cs typeface="Comic Sans MS"/>
              </a:rPr>
              <a:t>each</a:t>
            </a:r>
            <a:r>
              <a:rPr sz="2400" spc="110" dirty="0">
                <a:latin typeface="Times New Roman"/>
                <a:cs typeface="Times New Roman"/>
              </a:rPr>
              <a:t> </a:t>
            </a:r>
            <a:r>
              <a:rPr sz="2400" dirty="0">
                <a:latin typeface="Comic Sans MS"/>
                <a:cs typeface="Comic Sans MS"/>
              </a:rPr>
              <a:t>and</a:t>
            </a:r>
            <a:r>
              <a:rPr sz="2400" spc="110" dirty="0">
                <a:latin typeface="Times New Roman"/>
                <a:cs typeface="Times New Roman"/>
              </a:rPr>
              <a:t> </a:t>
            </a:r>
            <a:r>
              <a:rPr sz="2400" dirty="0">
                <a:latin typeface="Comic Sans MS"/>
                <a:cs typeface="Comic Sans MS"/>
              </a:rPr>
              <a:t>every</a:t>
            </a:r>
            <a:r>
              <a:rPr sz="2400" spc="100" dirty="0">
                <a:latin typeface="Times New Roman"/>
                <a:cs typeface="Times New Roman"/>
              </a:rPr>
              <a:t> </a:t>
            </a:r>
            <a:r>
              <a:rPr sz="2400" spc="-15" dirty="0">
                <a:latin typeface="Comic Sans MS"/>
                <a:cs typeface="Comic Sans MS"/>
              </a:rPr>
              <a:t>host</a:t>
            </a:r>
            <a:endParaRPr sz="2400">
              <a:latin typeface="Comic Sans MS"/>
              <a:cs typeface="Comic Sans MS"/>
            </a:endParaRPr>
          </a:p>
          <a:p>
            <a:pPr marL="355600" marR="5080" indent="-342900">
              <a:lnSpc>
                <a:spcPct val="96300"/>
              </a:lnSpc>
              <a:spcBef>
                <a:spcPts val="680"/>
              </a:spcBef>
              <a:buClr>
                <a:srgbClr val="000098"/>
              </a:buClr>
              <a:buSzPct val="75000"/>
              <a:buFont typeface="Wingdings"/>
              <a:buChar char=""/>
              <a:tabLst>
                <a:tab pos="355600" algn="l"/>
              </a:tabLst>
            </a:pPr>
            <a:r>
              <a:rPr sz="2400" dirty="0">
                <a:latin typeface="Comic Sans MS"/>
                <a:cs typeface="Comic Sans MS"/>
              </a:rPr>
              <a:t>link</a:t>
            </a:r>
            <a:r>
              <a:rPr sz="2400" spc="125" dirty="0">
                <a:latin typeface="Times New Roman"/>
                <a:cs typeface="Times New Roman"/>
              </a:rPr>
              <a:t> </a:t>
            </a:r>
            <a:r>
              <a:rPr sz="2400" spc="-15" dirty="0">
                <a:latin typeface="Comic Sans MS"/>
                <a:cs typeface="Comic Sans MS"/>
              </a:rPr>
              <a:t>layer</a:t>
            </a:r>
            <a:r>
              <a:rPr sz="2400" spc="105" dirty="0">
                <a:latin typeface="Times New Roman"/>
                <a:cs typeface="Times New Roman"/>
              </a:rPr>
              <a:t> </a:t>
            </a:r>
            <a:r>
              <a:rPr sz="2400" spc="-5" dirty="0">
                <a:latin typeface="Comic Sans MS"/>
                <a:cs typeface="Comic Sans MS"/>
              </a:rPr>
              <a:t>implemente</a:t>
            </a:r>
            <a:r>
              <a:rPr sz="2400" dirty="0">
                <a:latin typeface="Comic Sans MS"/>
                <a:cs typeface="Comic Sans MS"/>
              </a:rPr>
              <a:t>d</a:t>
            </a:r>
            <a:r>
              <a:rPr sz="2400" spc="130" dirty="0">
                <a:latin typeface="Times New Roman"/>
                <a:cs typeface="Times New Roman"/>
              </a:rPr>
              <a:t> </a:t>
            </a:r>
            <a:r>
              <a:rPr sz="2400" spc="-5" dirty="0">
                <a:latin typeface="Comic Sans MS"/>
                <a:cs typeface="Comic Sans MS"/>
              </a:rPr>
              <a:t>in</a:t>
            </a:r>
            <a:r>
              <a:rPr sz="2400" spc="-5" dirty="0">
                <a:latin typeface="Times New Roman"/>
                <a:cs typeface="Times New Roman"/>
              </a:rPr>
              <a:t> </a:t>
            </a:r>
            <a:r>
              <a:rPr sz="2400" dirty="0">
                <a:latin typeface="Comic Sans MS"/>
                <a:cs typeface="Comic Sans MS"/>
              </a:rPr>
              <a:t>“adaptor”</a:t>
            </a:r>
            <a:r>
              <a:rPr sz="2400" spc="-10" dirty="0">
                <a:latin typeface="Comic Sans MS"/>
                <a:cs typeface="Comic Sans MS"/>
              </a:rPr>
              <a:t> </a:t>
            </a:r>
            <a:r>
              <a:rPr sz="2400" dirty="0">
                <a:latin typeface="Comic Sans MS"/>
                <a:cs typeface="Comic Sans MS"/>
              </a:rPr>
              <a:t>(aka</a:t>
            </a:r>
            <a:r>
              <a:rPr sz="2400" spc="-5" dirty="0">
                <a:latin typeface="Comic Sans MS"/>
                <a:cs typeface="Comic Sans MS"/>
              </a:rPr>
              <a:t> </a:t>
            </a:r>
            <a:r>
              <a:rPr sz="2500" spc="-60" dirty="0">
                <a:solidFill>
                  <a:srgbClr val="FF0000"/>
                </a:solidFill>
                <a:latin typeface="Comic Sans MS"/>
                <a:cs typeface="Comic Sans MS"/>
              </a:rPr>
              <a:t>network</a:t>
            </a:r>
            <a:r>
              <a:rPr sz="2500" spc="-30" dirty="0">
                <a:solidFill>
                  <a:srgbClr val="FF0000"/>
                </a:solidFill>
                <a:latin typeface="Times New Roman"/>
                <a:cs typeface="Times New Roman"/>
              </a:rPr>
              <a:t> </a:t>
            </a:r>
            <a:r>
              <a:rPr sz="2500" spc="-55" dirty="0">
                <a:solidFill>
                  <a:srgbClr val="FF0000"/>
                </a:solidFill>
                <a:latin typeface="Comic Sans MS"/>
                <a:cs typeface="Comic Sans MS"/>
              </a:rPr>
              <a:t>interfac</a:t>
            </a:r>
            <a:r>
              <a:rPr sz="2500" spc="-70" dirty="0">
                <a:solidFill>
                  <a:srgbClr val="FF0000"/>
                </a:solidFill>
                <a:latin typeface="Comic Sans MS"/>
                <a:cs typeface="Comic Sans MS"/>
              </a:rPr>
              <a:t>e</a:t>
            </a:r>
            <a:r>
              <a:rPr sz="2500" spc="95" dirty="0">
                <a:solidFill>
                  <a:srgbClr val="FF0000"/>
                </a:solidFill>
                <a:latin typeface="Times New Roman"/>
                <a:cs typeface="Times New Roman"/>
              </a:rPr>
              <a:t> </a:t>
            </a:r>
            <a:r>
              <a:rPr sz="2500" spc="-55" dirty="0">
                <a:solidFill>
                  <a:srgbClr val="FF0000"/>
                </a:solidFill>
                <a:latin typeface="Comic Sans MS"/>
                <a:cs typeface="Comic Sans MS"/>
              </a:rPr>
              <a:t>card</a:t>
            </a:r>
            <a:r>
              <a:rPr sz="2500" spc="85" dirty="0">
                <a:solidFill>
                  <a:srgbClr val="FF0000"/>
                </a:solidFill>
                <a:latin typeface="Times New Roman"/>
                <a:cs typeface="Times New Roman"/>
              </a:rPr>
              <a:t> </a:t>
            </a:r>
            <a:r>
              <a:rPr sz="2400" dirty="0">
                <a:latin typeface="Comic Sans MS"/>
                <a:cs typeface="Comic Sans MS"/>
              </a:rPr>
              <a:t>NIC)</a:t>
            </a:r>
            <a:endParaRPr sz="2400">
              <a:latin typeface="Comic Sans MS"/>
              <a:cs typeface="Comic Sans MS"/>
            </a:endParaRPr>
          </a:p>
          <a:p>
            <a:pPr marL="755650" marR="483234" lvl="1" indent="-285750">
              <a:spcBef>
                <a:spcPts val="475"/>
              </a:spcBef>
              <a:buClr>
                <a:srgbClr val="000098"/>
              </a:buClr>
              <a:buFont typeface="Wingdings"/>
              <a:buChar char=""/>
              <a:tabLst>
                <a:tab pos="755650" algn="l"/>
              </a:tabLst>
            </a:pPr>
            <a:r>
              <a:rPr sz="2000" spc="-15" dirty="0">
                <a:latin typeface="Comic Sans MS"/>
                <a:cs typeface="Comic Sans MS"/>
              </a:rPr>
              <a:t>Ethern</a:t>
            </a:r>
            <a:r>
              <a:rPr sz="2000" spc="-30" dirty="0">
                <a:latin typeface="Comic Sans MS"/>
                <a:cs typeface="Comic Sans MS"/>
              </a:rPr>
              <a:t>e</a:t>
            </a:r>
            <a:r>
              <a:rPr sz="2000" spc="-10" dirty="0">
                <a:latin typeface="Comic Sans MS"/>
                <a:cs typeface="Comic Sans MS"/>
              </a:rPr>
              <a:t>t</a:t>
            </a:r>
            <a:r>
              <a:rPr sz="2000" spc="114" dirty="0">
                <a:latin typeface="Times New Roman"/>
                <a:cs typeface="Times New Roman"/>
              </a:rPr>
              <a:t> </a:t>
            </a:r>
            <a:r>
              <a:rPr sz="2000" spc="-10" dirty="0">
                <a:latin typeface="Comic Sans MS"/>
                <a:cs typeface="Comic Sans MS"/>
              </a:rPr>
              <a:t>card,</a:t>
            </a:r>
            <a:r>
              <a:rPr sz="2000" spc="90" dirty="0">
                <a:latin typeface="Times New Roman"/>
                <a:cs typeface="Times New Roman"/>
              </a:rPr>
              <a:t> </a:t>
            </a:r>
            <a:r>
              <a:rPr sz="2000" spc="-15" dirty="0">
                <a:latin typeface="Comic Sans MS"/>
                <a:cs typeface="Comic Sans MS"/>
              </a:rPr>
              <a:t>PCMCI</a:t>
            </a:r>
            <a:r>
              <a:rPr sz="2000" spc="-5" dirty="0">
                <a:latin typeface="Times New Roman"/>
                <a:cs typeface="Times New Roman"/>
              </a:rPr>
              <a:t> </a:t>
            </a:r>
            <a:r>
              <a:rPr sz="2000" spc="-10" dirty="0">
                <a:latin typeface="Comic Sans MS"/>
                <a:cs typeface="Comic Sans MS"/>
              </a:rPr>
              <a:t>card,</a:t>
            </a:r>
            <a:r>
              <a:rPr sz="2000" spc="95" dirty="0">
                <a:latin typeface="Times New Roman"/>
                <a:cs typeface="Times New Roman"/>
              </a:rPr>
              <a:t> </a:t>
            </a:r>
            <a:r>
              <a:rPr sz="2000" spc="-20" dirty="0">
                <a:latin typeface="Comic Sans MS"/>
                <a:cs typeface="Comic Sans MS"/>
              </a:rPr>
              <a:t>802.1</a:t>
            </a:r>
            <a:r>
              <a:rPr sz="2000" spc="-10" dirty="0">
                <a:latin typeface="Comic Sans MS"/>
                <a:cs typeface="Comic Sans MS"/>
              </a:rPr>
              <a:t>1</a:t>
            </a:r>
            <a:r>
              <a:rPr sz="2000" spc="114" dirty="0">
                <a:latin typeface="Times New Roman"/>
                <a:cs typeface="Times New Roman"/>
              </a:rPr>
              <a:t> </a:t>
            </a:r>
            <a:r>
              <a:rPr sz="2000" spc="-15" dirty="0">
                <a:latin typeface="Comic Sans MS"/>
                <a:cs typeface="Comic Sans MS"/>
              </a:rPr>
              <a:t>card</a:t>
            </a:r>
            <a:endParaRPr sz="2000">
              <a:latin typeface="Comic Sans MS"/>
              <a:cs typeface="Comic Sans MS"/>
            </a:endParaRPr>
          </a:p>
          <a:p>
            <a:pPr marL="755650" marR="218440" lvl="1" indent="-285750">
              <a:spcBef>
                <a:spcPts val="480"/>
              </a:spcBef>
              <a:buClr>
                <a:srgbClr val="000098"/>
              </a:buClr>
              <a:buFont typeface="Wingdings"/>
              <a:buChar char=""/>
              <a:tabLst>
                <a:tab pos="755650" algn="l"/>
              </a:tabLst>
            </a:pPr>
            <a:r>
              <a:rPr sz="2000" spc="-20" dirty="0">
                <a:latin typeface="Comic Sans MS"/>
                <a:cs typeface="Comic Sans MS"/>
              </a:rPr>
              <a:t>implement</a:t>
            </a:r>
            <a:r>
              <a:rPr sz="2000" spc="-10" dirty="0">
                <a:latin typeface="Comic Sans MS"/>
                <a:cs typeface="Comic Sans MS"/>
              </a:rPr>
              <a:t>s</a:t>
            </a:r>
            <a:r>
              <a:rPr sz="2000" spc="130" dirty="0">
                <a:latin typeface="Times New Roman"/>
                <a:cs typeface="Times New Roman"/>
              </a:rPr>
              <a:t> </a:t>
            </a:r>
            <a:r>
              <a:rPr sz="2000" spc="-10" dirty="0">
                <a:latin typeface="Comic Sans MS"/>
                <a:cs typeface="Comic Sans MS"/>
              </a:rPr>
              <a:t>link,</a:t>
            </a:r>
            <a:r>
              <a:rPr sz="2000" spc="95" dirty="0">
                <a:latin typeface="Times New Roman"/>
                <a:cs typeface="Times New Roman"/>
              </a:rPr>
              <a:t> </a:t>
            </a:r>
            <a:r>
              <a:rPr sz="2000" spc="-10" dirty="0">
                <a:latin typeface="Comic Sans MS"/>
                <a:cs typeface="Comic Sans MS"/>
              </a:rPr>
              <a:t>physic</a:t>
            </a:r>
            <a:r>
              <a:rPr sz="2000" spc="-25" dirty="0">
                <a:latin typeface="Comic Sans MS"/>
                <a:cs typeface="Comic Sans MS"/>
              </a:rPr>
              <a:t>a</a:t>
            </a:r>
            <a:r>
              <a:rPr sz="2000" spc="-10" dirty="0">
                <a:latin typeface="Comic Sans MS"/>
                <a:cs typeface="Comic Sans MS"/>
              </a:rPr>
              <a:t>l</a:t>
            </a:r>
            <a:r>
              <a:rPr sz="2000" spc="-5" dirty="0">
                <a:latin typeface="Times New Roman"/>
                <a:cs typeface="Times New Roman"/>
              </a:rPr>
              <a:t> </a:t>
            </a:r>
            <a:r>
              <a:rPr sz="2000" spc="-10" dirty="0">
                <a:latin typeface="Comic Sans MS"/>
                <a:cs typeface="Comic Sans MS"/>
              </a:rPr>
              <a:t>la</a:t>
            </a:r>
            <a:r>
              <a:rPr sz="2000" spc="-25" dirty="0">
                <a:latin typeface="Comic Sans MS"/>
                <a:cs typeface="Comic Sans MS"/>
              </a:rPr>
              <a:t>y</a:t>
            </a:r>
            <a:r>
              <a:rPr sz="2000" spc="-15" dirty="0">
                <a:latin typeface="Comic Sans MS"/>
                <a:cs typeface="Comic Sans MS"/>
              </a:rPr>
              <a:t>er</a:t>
            </a:r>
            <a:endParaRPr sz="2000">
              <a:latin typeface="Comic Sans MS"/>
              <a:cs typeface="Comic Sans MS"/>
            </a:endParaRPr>
          </a:p>
          <a:p>
            <a:pPr marL="355600" indent="-342900">
              <a:spcBef>
                <a:spcPts val="560"/>
              </a:spcBef>
              <a:buClr>
                <a:srgbClr val="000098"/>
              </a:buClr>
              <a:buSzPct val="75000"/>
              <a:buFont typeface="Wingdings"/>
              <a:buChar char=""/>
              <a:tabLst>
                <a:tab pos="355600" algn="l"/>
              </a:tabLst>
            </a:pPr>
            <a:r>
              <a:rPr sz="2400" dirty="0">
                <a:latin typeface="Comic Sans MS"/>
                <a:cs typeface="Comic Sans MS"/>
              </a:rPr>
              <a:t>attac</a:t>
            </a:r>
            <a:r>
              <a:rPr sz="2400" spc="-10" dirty="0">
                <a:latin typeface="Comic Sans MS"/>
                <a:cs typeface="Comic Sans MS"/>
              </a:rPr>
              <a:t>h</a:t>
            </a:r>
            <a:r>
              <a:rPr sz="2400" dirty="0">
                <a:latin typeface="Comic Sans MS"/>
                <a:cs typeface="Comic Sans MS"/>
              </a:rPr>
              <a:t>es</a:t>
            </a:r>
            <a:r>
              <a:rPr sz="2400" spc="-25" dirty="0">
                <a:latin typeface="Comic Sans MS"/>
                <a:cs typeface="Comic Sans MS"/>
              </a:rPr>
              <a:t> </a:t>
            </a:r>
            <a:r>
              <a:rPr sz="2400" dirty="0">
                <a:latin typeface="Comic Sans MS"/>
                <a:cs typeface="Comic Sans MS"/>
              </a:rPr>
              <a:t>into host’s</a:t>
            </a:r>
            <a:endParaRPr sz="2400">
              <a:latin typeface="Comic Sans MS"/>
              <a:cs typeface="Comic Sans MS"/>
            </a:endParaRPr>
          </a:p>
          <a:p>
            <a:pPr marL="355600"/>
            <a:r>
              <a:rPr sz="2400" dirty="0">
                <a:latin typeface="Comic Sans MS"/>
                <a:cs typeface="Comic Sans MS"/>
              </a:rPr>
              <a:t>syst</a:t>
            </a:r>
            <a:r>
              <a:rPr sz="2400" spc="-10" dirty="0">
                <a:latin typeface="Comic Sans MS"/>
                <a:cs typeface="Comic Sans MS"/>
              </a:rPr>
              <a:t>e</a:t>
            </a:r>
            <a:r>
              <a:rPr sz="2400" dirty="0">
                <a:latin typeface="Comic Sans MS"/>
                <a:cs typeface="Comic Sans MS"/>
              </a:rPr>
              <a:t>m</a:t>
            </a:r>
            <a:r>
              <a:rPr sz="2400" spc="85" dirty="0">
                <a:latin typeface="Times New Roman"/>
                <a:cs typeface="Times New Roman"/>
              </a:rPr>
              <a:t> </a:t>
            </a:r>
            <a:r>
              <a:rPr sz="2400" spc="-5" dirty="0">
                <a:latin typeface="Comic Sans MS"/>
                <a:cs typeface="Comic Sans MS"/>
              </a:rPr>
              <a:t>buses</a:t>
            </a:r>
            <a:endParaRPr sz="2400">
              <a:latin typeface="Comic Sans MS"/>
              <a:cs typeface="Comic Sans MS"/>
            </a:endParaRPr>
          </a:p>
          <a:p>
            <a:pPr marL="355600" marR="638175" indent="-342900">
              <a:spcBef>
                <a:spcPts val="575"/>
              </a:spcBef>
              <a:buClr>
                <a:srgbClr val="000098"/>
              </a:buClr>
              <a:buSzPct val="75000"/>
              <a:buFont typeface="Wingdings"/>
              <a:buChar char=""/>
              <a:tabLst>
                <a:tab pos="355600" algn="l"/>
              </a:tabLst>
            </a:pPr>
            <a:r>
              <a:rPr sz="2400" dirty="0">
                <a:latin typeface="Comic Sans MS"/>
                <a:cs typeface="Comic Sans MS"/>
              </a:rPr>
              <a:t>combi</a:t>
            </a:r>
            <a:r>
              <a:rPr sz="2400" spc="-15" dirty="0">
                <a:latin typeface="Comic Sans MS"/>
                <a:cs typeface="Comic Sans MS"/>
              </a:rPr>
              <a:t>n</a:t>
            </a:r>
            <a:r>
              <a:rPr sz="2400" dirty="0">
                <a:latin typeface="Comic Sans MS"/>
                <a:cs typeface="Comic Sans MS"/>
              </a:rPr>
              <a:t>ation</a:t>
            </a:r>
            <a:r>
              <a:rPr sz="2400" spc="120" dirty="0">
                <a:latin typeface="Times New Roman"/>
                <a:cs typeface="Times New Roman"/>
              </a:rPr>
              <a:t> </a:t>
            </a:r>
            <a:r>
              <a:rPr sz="2400" dirty="0">
                <a:latin typeface="Comic Sans MS"/>
                <a:cs typeface="Comic Sans MS"/>
              </a:rPr>
              <a:t>of</a:t>
            </a:r>
            <a:r>
              <a:rPr sz="2400" dirty="0">
                <a:latin typeface="Times New Roman"/>
                <a:cs typeface="Times New Roman"/>
              </a:rPr>
              <a:t> </a:t>
            </a:r>
            <a:r>
              <a:rPr sz="2400" dirty="0">
                <a:latin typeface="Comic Sans MS"/>
                <a:cs typeface="Comic Sans MS"/>
              </a:rPr>
              <a:t>hardware,</a:t>
            </a:r>
            <a:r>
              <a:rPr sz="2400" spc="80" dirty="0">
                <a:latin typeface="Times New Roman"/>
                <a:cs typeface="Times New Roman"/>
              </a:rPr>
              <a:t> </a:t>
            </a:r>
            <a:r>
              <a:rPr sz="2400" dirty="0">
                <a:latin typeface="Comic Sans MS"/>
                <a:cs typeface="Comic Sans MS"/>
              </a:rPr>
              <a:t>software,</a:t>
            </a:r>
            <a:r>
              <a:rPr sz="2400" dirty="0">
                <a:latin typeface="Times New Roman"/>
                <a:cs typeface="Times New Roman"/>
              </a:rPr>
              <a:t> </a:t>
            </a:r>
            <a:r>
              <a:rPr sz="2400" spc="-5" dirty="0">
                <a:latin typeface="Comic Sans MS"/>
                <a:cs typeface="Comic Sans MS"/>
              </a:rPr>
              <a:t>firmware</a:t>
            </a:r>
            <a:endParaRPr sz="2400">
              <a:latin typeface="Comic Sans MS"/>
              <a:cs typeface="Comic Sans MS"/>
            </a:endParaRPr>
          </a:p>
        </p:txBody>
      </p:sp>
      <p:sp>
        <p:nvSpPr>
          <p:cNvPr id="4" name="object 4"/>
          <p:cNvSpPr/>
          <p:nvPr/>
        </p:nvSpPr>
        <p:spPr>
          <a:xfrm>
            <a:off x="7653407" y="2614672"/>
            <a:ext cx="1837055" cy="2402205"/>
          </a:xfrm>
          <a:custGeom>
            <a:avLst/>
            <a:gdLst/>
            <a:ahLst/>
            <a:cxnLst/>
            <a:rect l="l" t="t" r="r" b="b"/>
            <a:pathLst>
              <a:path w="1837054" h="2402204">
                <a:moveTo>
                  <a:pt x="0" y="2401823"/>
                </a:moveTo>
                <a:lnTo>
                  <a:pt x="1836682" y="2401823"/>
                </a:lnTo>
                <a:lnTo>
                  <a:pt x="1836682" y="0"/>
                </a:lnTo>
                <a:lnTo>
                  <a:pt x="0" y="0"/>
                </a:lnTo>
                <a:lnTo>
                  <a:pt x="0" y="2401823"/>
                </a:lnTo>
                <a:close/>
              </a:path>
            </a:pathLst>
          </a:custGeom>
          <a:ln w="9524">
            <a:solidFill>
              <a:srgbClr val="000000"/>
            </a:solidFill>
          </a:ln>
        </p:spPr>
        <p:txBody>
          <a:bodyPr wrap="square" lIns="0" tIns="0" rIns="0" bIns="0" rtlCol="0"/>
          <a:lstStyle/>
          <a:p>
            <a:endParaRPr/>
          </a:p>
        </p:txBody>
      </p:sp>
      <p:sp>
        <p:nvSpPr>
          <p:cNvPr id="5" name="object 5"/>
          <p:cNvSpPr/>
          <p:nvPr/>
        </p:nvSpPr>
        <p:spPr>
          <a:xfrm>
            <a:off x="8102589" y="4552951"/>
            <a:ext cx="666750" cy="282575"/>
          </a:xfrm>
          <a:custGeom>
            <a:avLst/>
            <a:gdLst/>
            <a:ahLst/>
            <a:cxnLst/>
            <a:rect l="l" t="t" r="r" b="b"/>
            <a:pathLst>
              <a:path w="666750" h="282575">
                <a:moveTo>
                  <a:pt x="0" y="282570"/>
                </a:moveTo>
                <a:lnTo>
                  <a:pt x="666749" y="282570"/>
                </a:lnTo>
                <a:lnTo>
                  <a:pt x="666749" y="0"/>
                </a:lnTo>
                <a:lnTo>
                  <a:pt x="0" y="0"/>
                </a:lnTo>
                <a:lnTo>
                  <a:pt x="0" y="282570"/>
                </a:lnTo>
                <a:close/>
              </a:path>
            </a:pathLst>
          </a:custGeom>
          <a:solidFill>
            <a:srgbClr val="FFFFFF"/>
          </a:solidFill>
        </p:spPr>
        <p:txBody>
          <a:bodyPr wrap="square" lIns="0" tIns="0" rIns="0" bIns="0" rtlCol="0"/>
          <a:lstStyle/>
          <a:p>
            <a:endParaRPr/>
          </a:p>
        </p:txBody>
      </p:sp>
      <p:sp>
        <p:nvSpPr>
          <p:cNvPr id="6" name="object 6"/>
          <p:cNvSpPr/>
          <p:nvPr/>
        </p:nvSpPr>
        <p:spPr>
          <a:xfrm>
            <a:off x="8102589" y="4552951"/>
            <a:ext cx="666750" cy="282575"/>
          </a:xfrm>
          <a:custGeom>
            <a:avLst/>
            <a:gdLst/>
            <a:ahLst/>
            <a:cxnLst/>
            <a:rect l="l" t="t" r="r" b="b"/>
            <a:pathLst>
              <a:path w="666750" h="282575">
                <a:moveTo>
                  <a:pt x="0" y="282570"/>
                </a:moveTo>
                <a:lnTo>
                  <a:pt x="666749" y="282570"/>
                </a:lnTo>
                <a:lnTo>
                  <a:pt x="666749" y="0"/>
                </a:lnTo>
                <a:lnTo>
                  <a:pt x="0" y="0"/>
                </a:lnTo>
                <a:lnTo>
                  <a:pt x="0" y="282570"/>
                </a:lnTo>
                <a:close/>
              </a:path>
            </a:pathLst>
          </a:custGeom>
          <a:ln w="9524">
            <a:solidFill>
              <a:srgbClr val="000000"/>
            </a:solidFill>
          </a:ln>
        </p:spPr>
        <p:txBody>
          <a:bodyPr wrap="square" lIns="0" tIns="0" rIns="0" bIns="0" rtlCol="0"/>
          <a:lstStyle/>
          <a:p>
            <a:endParaRPr/>
          </a:p>
        </p:txBody>
      </p:sp>
      <p:sp>
        <p:nvSpPr>
          <p:cNvPr id="7" name="object 7"/>
          <p:cNvSpPr/>
          <p:nvPr/>
        </p:nvSpPr>
        <p:spPr>
          <a:xfrm>
            <a:off x="8102590" y="3965506"/>
            <a:ext cx="657225" cy="519430"/>
          </a:xfrm>
          <a:custGeom>
            <a:avLst/>
            <a:gdLst/>
            <a:ahLst/>
            <a:cxnLst/>
            <a:rect l="l" t="t" r="r" b="b"/>
            <a:pathLst>
              <a:path w="657225" h="519429">
                <a:moveTo>
                  <a:pt x="0" y="519114"/>
                </a:moveTo>
                <a:lnTo>
                  <a:pt x="657224" y="519114"/>
                </a:lnTo>
                <a:lnTo>
                  <a:pt x="657224" y="0"/>
                </a:lnTo>
                <a:lnTo>
                  <a:pt x="0" y="0"/>
                </a:lnTo>
                <a:lnTo>
                  <a:pt x="0" y="519114"/>
                </a:lnTo>
                <a:close/>
              </a:path>
            </a:pathLst>
          </a:custGeom>
          <a:solidFill>
            <a:srgbClr val="FFFFFF"/>
          </a:solidFill>
        </p:spPr>
        <p:txBody>
          <a:bodyPr wrap="square" lIns="0" tIns="0" rIns="0" bIns="0" rtlCol="0"/>
          <a:lstStyle/>
          <a:p>
            <a:endParaRPr/>
          </a:p>
        </p:txBody>
      </p:sp>
      <p:sp>
        <p:nvSpPr>
          <p:cNvPr id="8" name="object 8"/>
          <p:cNvSpPr/>
          <p:nvPr/>
        </p:nvSpPr>
        <p:spPr>
          <a:xfrm>
            <a:off x="8102590" y="3965506"/>
            <a:ext cx="657225" cy="519430"/>
          </a:xfrm>
          <a:custGeom>
            <a:avLst/>
            <a:gdLst/>
            <a:ahLst/>
            <a:cxnLst/>
            <a:rect l="l" t="t" r="r" b="b"/>
            <a:pathLst>
              <a:path w="657225" h="519429">
                <a:moveTo>
                  <a:pt x="0" y="519114"/>
                </a:moveTo>
                <a:lnTo>
                  <a:pt x="657224" y="519114"/>
                </a:lnTo>
                <a:lnTo>
                  <a:pt x="657224" y="0"/>
                </a:lnTo>
                <a:lnTo>
                  <a:pt x="0" y="0"/>
                </a:lnTo>
                <a:lnTo>
                  <a:pt x="0" y="519114"/>
                </a:lnTo>
                <a:close/>
              </a:path>
            </a:pathLst>
          </a:custGeom>
          <a:ln w="9524">
            <a:solidFill>
              <a:srgbClr val="000000"/>
            </a:solidFill>
          </a:ln>
        </p:spPr>
        <p:txBody>
          <a:bodyPr wrap="square" lIns="0" tIns="0" rIns="0" bIns="0" rtlCol="0"/>
          <a:lstStyle/>
          <a:p>
            <a:endParaRPr/>
          </a:p>
        </p:txBody>
      </p:sp>
      <p:sp>
        <p:nvSpPr>
          <p:cNvPr id="9" name="object 9"/>
          <p:cNvSpPr txBox="1"/>
          <p:nvPr/>
        </p:nvSpPr>
        <p:spPr>
          <a:xfrm>
            <a:off x="8106161" y="4145738"/>
            <a:ext cx="651510" cy="184666"/>
          </a:xfrm>
          <a:prstGeom prst="rect">
            <a:avLst/>
          </a:prstGeom>
        </p:spPr>
        <p:txBody>
          <a:bodyPr vert="horz" wrap="square" lIns="0" tIns="0" rIns="0" bIns="0" rtlCol="0">
            <a:spAutoFit/>
          </a:bodyPr>
          <a:lstStyle/>
          <a:p>
            <a:pPr marL="12700"/>
            <a:r>
              <a:rPr sz="1200" dirty="0">
                <a:latin typeface="Arial"/>
                <a:cs typeface="Arial"/>
              </a:rPr>
              <a:t>controll</a:t>
            </a:r>
            <a:r>
              <a:rPr sz="1200" spc="-10" dirty="0">
                <a:latin typeface="Arial"/>
                <a:cs typeface="Arial"/>
              </a:rPr>
              <a:t>e</a:t>
            </a:r>
            <a:r>
              <a:rPr sz="1200" dirty="0">
                <a:latin typeface="Arial"/>
                <a:cs typeface="Arial"/>
              </a:rPr>
              <a:t>r</a:t>
            </a:r>
            <a:endParaRPr sz="1200">
              <a:latin typeface="Arial"/>
              <a:cs typeface="Arial"/>
            </a:endParaRPr>
          </a:p>
        </p:txBody>
      </p:sp>
      <p:sp>
        <p:nvSpPr>
          <p:cNvPr id="10" name="object 10"/>
          <p:cNvSpPr/>
          <p:nvPr/>
        </p:nvSpPr>
        <p:spPr>
          <a:xfrm>
            <a:off x="8097774" y="3484504"/>
            <a:ext cx="314325" cy="460375"/>
          </a:xfrm>
          <a:custGeom>
            <a:avLst/>
            <a:gdLst/>
            <a:ahLst/>
            <a:cxnLst/>
            <a:rect l="l" t="t" r="r" b="b"/>
            <a:pathLst>
              <a:path w="314325" h="460375">
                <a:moveTo>
                  <a:pt x="199522" y="345819"/>
                </a:moveTo>
                <a:lnTo>
                  <a:pt x="256153" y="460369"/>
                </a:lnTo>
                <a:lnTo>
                  <a:pt x="304305" y="365250"/>
                </a:lnTo>
                <a:lnTo>
                  <a:pt x="275600" y="365250"/>
                </a:lnTo>
                <a:lnTo>
                  <a:pt x="237500" y="365119"/>
                </a:lnTo>
                <a:lnTo>
                  <a:pt x="237585" y="346030"/>
                </a:lnTo>
                <a:lnTo>
                  <a:pt x="199522" y="345819"/>
                </a:lnTo>
                <a:close/>
              </a:path>
              <a:path w="314325" h="460375">
                <a:moveTo>
                  <a:pt x="237585" y="346030"/>
                </a:moveTo>
                <a:lnTo>
                  <a:pt x="237500" y="365119"/>
                </a:lnTo>
                <a:lnTo>
                  <a:pt x="275600" y="365250"/>
                </a:lnTo>
                <a:lnTo>
                  <a:pt x="275684" y="346240"/>
                </a:lnTo>
                <a:lnTo>
                  <a:pt x="237585" y="346030"/>
                </a:lnTo>
                <a:close/>
              </a:path>
              <a:path w="314325" h="460375">
                <a:moveTo>
                  <a:pt x="275684" y="346240"/>
                </a:moveTo>
                <a:lnTo>
                  <a:pt x="275600" y="365250"/>
                </a:lnTo>
                <a:lnTo>
                  <a:pt x="304305" y="365250"/>
                </a:lnTo>
                <a:lnTo>
                  <a:pt x="313822" y="346450"/>
                </a:lnTo>
                <a:lnTo>
                  <a:pt x="275684" y="346240"/>
                </a:lnTo>
                <a:close/>
              </a:path>
              <a:path w="314325" h="460375">
                <a:moveTo>
                  <a:pt x="238140" y="221467"/>
                </a:moveTo>
                <a:lnTo>
                  <a:pt x="237585" y="346030"/>
                </a:lnTo>
                <a:lnTo>
                  <a:pt x="275684" y="346240"/>
                </a:lnTo>
                <a:lnTo>
                  <a:pt x="276155" y="240670"/>
                </a:lnTo>
                <a:lnTo>
                  <a:pt x="257190" y="240670"/>
                </a:lnTo>
                <a:lnTo>
                  <a:pt x="238140" y="221467"/>
                </a:lnTo>
                <a:close/>
              </a:path>
              <a:path w="314325" h="460375">
                <a:moveTo>
                  <a:pt x="76199" y="95249"/>
                </a:moveTo>
                <a:lnTo>
                  <a:pt x="38099" y="95249"/>
                </a:lnTo>
                <a:lnTo>
                  <a:pt x="38183" y="223403"/>
                </a:lnTo>
                <a:lnTo>
                  <a:pt x="44322" y="235666"/>
                </a:lnTo>
                <a:lnTo>
                  <a:pt x="57149" y="240670"/>
                </a:lnTo>
                <a:lnTo>
                  <a:pt x="238054" y="240670"/>
                </a:lnTo>
                <a:lnTo>
                  <a:pt x="238139" y="221620"/>
                </a:lnTo>
                <a:lnTo>
                  <a:pt x="76199" y="221620"/>
                </a:lnTo>
                <a:lnTo>
                  <a:pt x="57149" y="202570"/>
                </a:lnTo>
                <a:lnTo>
                  <a:pt x="76199" y="202570"/>
                </a:lnTo>
                <a:lnTo>
                  <a:pt x="76199" y="95249"/>
                </a:lnTo>
                <a:close/>
              </a:path>
              <a:path w="314325" h="460375">
                <a:moveTo>
                  <a:pt x="276243" y="221467"/>
                </a:moveTo>
                <a:lnTo>
                  <a:pt x="238140" y="221467"/>
                </a:lnTo>
                <a:lnTo>
                  <a:pt x="257190" y="240670"/>
                </a:lnTo>
                <a:lnTo>
                  <a:pt x="276155" y="240670"/>
                </a:lnTo>
                <a:lnTo>
                  <a:pt x="276243" y="221467"/>
                </a:lnTo>
                <a:close/>
              </a:path>
              <a:path w="314325" h="460375">
                <a:moveTo>
                  <a:pt x="76199" y="202570"/>
                </a:moveTo>
                <a:lnTo>
                  <a:pt x="57149" y="202570"/>
                </a:lnTo>
                <a:lnTo>
                  <a:pt x="76199" y="221620"/>
                </a:lnTo>
                <a:lnTo>
                  <a:pt x="76199" y="202570"/>
                </a:lnTo>
                <a:close/>
              </a:path>
              <a:path w="314325" h="460375">
                <a:moveTo>
                  <a:pt x="262249" y="202570"/>
                </a:moveTo>
                <a:lnTo>
                  <a:pt x="76199" y="202570"/>
                </a:lnTo>
                <a:lnTo>
                  <a:pt x="76199" y="221620"/>
                </a:lnTo>
                <a:lnTo>
                  <a:pt x="238139" y="221620"/>
                </a:lnTo>
                <a:lnTo>
                  <a:pt x="238140" y="221467"/>
                </a:lnTo>
                <a:lnTo>
                  <a:pt x="276243" y="221467"/>
                </a:lnTo>
                <a:lnTo>
                  <a:pt x="276362" y="216651"/>
                </a:lnTo>
                <a:lnTo>
                  <a:pt x="274319" y="211714"/>
                </a:lnTo>
                <a:lnTo>
                  <a:pt x="267218" y="204581"/>
                </a:lnTo>
                <a:lnTo>
                  <a:pt x="262249" y="202570"/>
                </a:lnTo>
                <a:close/>
              </a:path>
              <a:path w="314325" h="460375">
                <a:moveTo>
                  <a:pt x="57149" y="0"/>
                </a:moveTo>
                <a:lnTo>
                  <a:pt x="0" y="114299"/>
                </a:lnTo>
                <a:lnTo>
                  <a:pt x="38112" y="114299"/>
                </a:lnTo>
                <a:lnTo>
                  <a:pt x="38099" y="95249"/>
                </a:lnTo>
                <a:lnTo>
                  <a:pt x="104774" y="95249"/>
                </a:lnTo>
                <a:lnTo>
                  <a:pt x="57149" y="0"/>
                </a:lnTo>
                <a:close/>
              </a:path>
              <a:path w="314325" h="460375">
                <a:moveTo>
                  <a:pt x="104774" y="95249"/>
                </a:moveTo>
                <a:lnTo>
                  <a:pt x="76199" y="95249"/>
                </a:lnTo>
                <a:lnTo>
                  <a:pt x="76199" y="114299"/>
                </a:lnTo>
                <a:lnTo>
                  <a:pt x="114299" y="114299"/>
                </a:lnTo>
                <a:lnTo>
                  <a:pt x="104774" y="95249"/>
                </a:lnTo>
                <a:close/>
              </a:path>
            </a:pathLst>
          </a:custGeom>
          <a:solidFill>
            <a:srgbClr val="000000"/>
          </a:solidFill>
        </p:spPr>
        <p:txBody>
          <a:bodyPr wrap="square" lIns="0" tIns="0" rIns="0" bIns="0" rtlCol="0"/>
          <a:lstStyle/>
          <a:p>
            <a:endParaRPr/>
          </a:p>
        </p:txBody>
      </p:sp>
      <p:sp>
        <p:nvSpPr>
          <p:cNvPr id="11" name="object 11"/>
          <p:cNvSpPr/>
          <p:nvPr/>
        </p:nvSpPr>
        <p:spPr>
          <a:xfrm>
            <a:off x="8020050" y="3657600"/>
            <a:ext cx="1358900" cy="0"/>
          </a:xfrm>
          <a:custGeom>
            <a:avLst/>
            <a:gdLst/>
            <a:ahLst/>
            <a:cxnLst/>
            <a:rect l="l" t="t" r="r" b="b"/>
            <a:pathLst>
              <a:path w="1358900">
                <a:moveTo>
                  <a:pt x="0" y="0"/>
                </a:moveTo>
                <a:lnTo>
                  <a:pt x="1358889" y="0"/>
                </a:lnTo>
              </a:path>
            </a:pathLst>
          </a:custGeom>
          <a:ln w="9524">
            <a:solidFill>
              <a:srgbClr val="000000"/>
            </a:solidFill>
          </a:ln>
        </p:spPr>
        <p:txBody>
          <a:bodyPr wrap="square" lIns="0" tIns="0" rIns="0" bIns="0" rtlCol="0"/>
          <a:lstStyle/>
          <a:p>
            <a:endParaRPr/>
          </a:p>
        </p:txBody>
      </p:sp>
      <p:sp>
        <p:nvSpPr>
          <p:cNvPr id="12" name="object 12"/>
          <p:cNvSpPr/>
          <p:nvPr/>
        </p:nvSpPr>
        <p:spPr>
          <a:xfrm>
            <a:off x="8415405" y="3665464"/>
            <a:ext cx="0" cy="300355"/>
          </a:xfrm>
          <a:custGeom>
            <a:avLst/>
            <a:gdLst/>
            <a:ahLst/>
            <a:cxnLst/>
            <a:rect l="l" t="t" r="r" b="b"/>
            <a:pathLst>
              <a:path h="300354">
                <a:moveTo>
                  <a:pt x="0" y="300115"/>
                </a:moveTo>
                <a:lnTo>
                  <a:pt x="0" y="0"/>
                </a:lnTo>
              </a:path>
            </a:pathLst>
          </a:custGeom>
          <a:ln w="9524">
            <a:solidFill>
              <a:srgbClr val="000000"/>
            </a:solidFill>
          </a:ln>
        </p:spPr>
        <p:txBody>
          <a:bodyPr wrap="square" lIns="0" tIns="0" rIns="0" bIns="0" rtlCol="0"/>
          <a:lstStyle/>
          <a:p>
            <a:endParaRPr/>
          </a:p>
        </p:txBody>
      </p:sp>
      <p:sp>
        <p:nvSpPr>
          <p:cNvPr id="13" name="object 13"/>
          <p:cNvSpPr/>
          <p:nvPr/>
        </p:nvSpPr>
        <p:spPr>
          <a:xfrm>
            <a:off x="7908920" y="2967036"/>
            <a:ext cx="657225" cy="519430"/>
          </a:xfrm>
          <a:custGeom>
            <a:avLst/>
            <a:gdLst/>
            <a:ahLst/>
            <a:cxnLst/>
            <a:rect l="l" t="t" r="r" b="b"/>
            <a:pathLst>
              <a:path w="657225" h="519429">
                <a:moveTo>
                  <a:pt x="0" y="519114"/>
                </a:moveTo>
                <a:lnTo>
                  <a:pt x="657224" y="519114"/>
                </a:lnTo>
                <a:lnTo>
                  <a:pt x="657224" y="0"/>
                </a:lnTo>
                <a:lnTo>
                  <a:pt x="0" y="0"/>
                </a:lnTo>
                <a:lnTo>
                  <a:pt x="0" y="519114"/>
                </a:lnTo>
                <a:close/>
              </a:path>
            </a:pathLst>
          </a:custGeom>
          <a:solidFill>
            <a:srgbClr val="FFFFFF"/>
          </a:solidFill>
        </p:spPr>
        <p:txBody>
          <a:bodyPr wrap="square" lIns="0" tIns="0" rIns="0" bIns="0" rtlCol="0"/>
          <a:lstStyle/>
          <a:p>
            <a:endParaRPr/>
          </a:p>
        </p:txBody>
      </p:sp>
      <p:sp>
        <p:nvSpPr>
          <p:cNvPr id="14" name="object 14"/>
          <p:cNvSpPr/>
          <p:nvPr/>
        </p:nvSpPr>
        <p:spPr>
          <a:xfrm>
            <a:off x="7908920" y="2967036"/>
            <a:ext cx="657225" cy="519430"/>
          </a:xfrm>
          <a:custGeom>
            <a:avLst/>
            <a:gdLst/>
            <a:ahLst/>
            <a:cxnLst/>
            <a:rect l="l" t="t" r="r" b="b"/>
            <a:pathLst>
              <a:path w="657225" h="519429">
                <a:moveTo>
                  <a:pt x="0" y="519114"/>
                </a:moveTo>
                <a:lnTo>
                  <a:pt x="657224" y="519114"/>
                </a:lnTo>
                <a:lnTo>
                  <a:pt x="657224" y="0"/>
                </a:lnTo>
                <a:lnTo>
                  <a:pt x="0" y="0"/>
                </a:lnTo>
                <a:lnTo>
                  <a:pt x="0" y="519114"/>
                </a:lnTo>
                <a:close/>
              </a:path>
            </a:pathLst>
          </a:custGeom>
          <a:ln w="28574">
            <a:solidFill>
              <a:srgbClr val="FF0000"/>
            </a:solidFill>
          </a:ln>
        </p:spPr>
        <p:txBody>
          <a:bodyPr wrap="square" lIns="0" tIns="0" rIns="0" bIns="0" rtlCol="0"/>
          <a:lstStyle/>
          <a:p>
            <a:endParaRPr/>
          </a:p>
        </p:txBody>
      </p:sp>
      <p:sp>
        <p:nvSpPr>
          <p:cNvPr id="15" name="object 15"/>
          <p:cNvSpPr/>
          <p:nvPr/>
        </p:nvSpPr>
        <p:spPr>
          <a:xfrm>
            <a:off x="8728070" y="2968681"/>
            <a:ext cx="657225" cy="519430"/>
          </a:xfrm>
          <a:custGeom>
            <a:avLst/>
            <a:gdLst/>
            <a:ahLst/>
            <a:cxnLst/>
            <a:rect l="l" t="t" r="r" b="b"/>
            <a:pathLst>
              <a:path w="657225" h="519429">
                <a:moveTo>
                  <a:pt x="0" y="519114"/>
                </a:moveTo>
                <a:lnTo>
                  <a:pt x="657224" y="519114"/>
                </a:lnTo>
                <a:lnTo>
                  <a:pt x="657224" y="0"/>
                </a:lnTo>
                <a:lnTo>
                  <a:pt x="0" y="0"/>
                </a:lnTo>
                <a:lnTo>
                  <a:pt x="0" y="519114"/>
                </a:lnTo>
                <a:close/>
              </a:path>
            </a:pathLst>
          </a:custGeom>
          <a:solidFill>
            <a:srgbClr val="FFFFFF"/>
          </a:solidFill>
        </p:spPr>
        <p:txBody>
          <a:bodyPr wrap="square" lIns="0" tIns="0" rIns="0" bIns="0" rtlCol="0"/>
          <a:lstStyle/>
          <a:p>
            <a:endParaRPr/>
          </a:p>
        </p:txBody>
      </p:sp>
      <p:sp>
        <p:nvSpPr>
          <p:cNvPr id="16" name="object 16"/>
          <p:cNvSpPr/>
          <p:nvPr/>
        </p:nvSpPr>
        <p:spPr>
          <a:xfrm>
            <a:off x="8728070" y="2968681"/>
            <a:ext cx="657225" cy="519430"/>
          </a:xfrm>
          <a:custGeom>
            <a:avLst/>
            <a:gdLst/>
            <a:ahLst/>
            <a:cxnLst/>
            <a:rect l="l" t="t" r="r" b="b"/>
            <a:pathLst>
              <a:path w="657225" h="519429">
                <a:moveTo>
                  <a:pt x="0" y="519114"/>
                </a:moveTo>
                <a:lnTo>
                  <a:pt x="657224" y="519114"/>
                </a:lnTo>
                <a:lnTo>
                  <a:pt x="657224" y="0"/>
                </a:lnTo>
                <a:lnTo>
                  <a:pt x="0" y="0"/>
                </a:lnTo>
                <a:lnTo>
                  <a:pt x="0" y="519114"/>
                </a:lnTo>
                <a:close/>
              </a:path>
            </a:pathLst>
          </a:custGeom>
          <a:ln w="9524">
            <a:solidFill>
              <a:srgbClr val="000000"/>
            </a:solidFill>
          </a:ln>
        </p:spPr>
        <p:txBody>
          <a:bodyPr wrap="square" lIns="0" tIns="0" rIns="0" bIns="0" rtlCol="0"/>
          <a:lstStyle/>
          <a:p>
            <a:endParaRPr/>
          </a:p>
        </p:txBody>
      </p:sp>
      <p:sp>
        <p:nvSpPr>
          <p:cNvPr id="17" name="object 17"/>
          <p:cNvSpPr/>
          <p:nvPr/>
        </p:nvSpPr>
        <p:spPr>
          <a:xfrm>
            <a:off x="8212196" y="3487673"/>
            <a:ext cx="1905" cy="170180"/>
          </a:xfrm>
          <a:custGeom>
            <a:avLst/>
            <a:gdLst/>
            <a:ahLst/>
            <a:cxnLst/>
            <a:rect l="l" t="t" r="r" b="b"/>
            <a:pathLst>
              <a:path w="1904" h="170179">
                <a:moveTo>
                  <a:pt x="1523" y="169925"/>
                </a:moveTo>
                <a:lnTo>
                  <a:pt x="0" y="0"/>
                </a:lnTo>
              </a:path>
            </a:pathLst>
          </a:custGeom>
          <a:ln w="9524">
            <a:solidFill>
              <a:srgbClr val="000000"/>
            </a:solidFill>
          </a:ln>
        </p:spPr>
        <p:txBody>
          <a:bodyPr wrap="square" lIns="0" tIns="0" rIns="0" bIns="0" rtlCol="0"/>
          <a:lstStyle/>
          <a:p>
            <a:endParaRPr/>
          </a:p>
        </p:txBody>
      </p:sp>
      <p:sp>
        <p:nvSpPr>
          <p:cNvPr id="18" name="object 18"/>
          <p:cNvSpPr/>
          <p:nvPr/>
        </p:nvSpPr>
        <p:spPr>
          <a:xfrm>
            <a:off x="9085327" y="3489319"/>
            <a:ext cx="1905" cy="171450"/>
          </a:xfrm>
          <a:custGeom>
            <a:avLst/>
            <a:gdLst/>
            <a:ahLst/>
            <a:cxnLst/>
            <a:rect l="l" t="t" r="r" b="b"/>
            <a:pathLst>
              <a:path w="1904" h="171450">
                <a:moveTo>
                  <a:pt x="1523" y="171449"/>
                </a:moveTo>
                <a:lnTo>
                  <a:pt x="0" y="0"/>
                </a:lnTo>
              </a:path>
            </a:pathLst>
          </a:custGeom>
          <a:ln w="9524">
            <a:solidFill>
              <a:srgbClr val="000000"/>
            </a:solidFill>
          </a:ln>
        </p:spPr>
        <p:txBody>
          <a:bodyPr wrap="square" lIns="0" tIns="0" rIns="0" bIns="0" rtlCol="0"/>
          <a:lstStyle/>
          <a:p>
            <a:endParaRPr/>
          </a:p>
        </p:txBody>
      </p:sp>
      <p:sp>
        <p:nvSpPr>
          <p:cNvPr id="19" name="object 19"/>
          <p:cNvSpPr/>
          <p:nvPr/>
        </p:nvSpPr>
        <p:spPr>
          <a:xfrm>
            <a:off x="8362432" y="4273547"/>
            <a:ext cx="118745" cy="339725"/>
          </a:xfrm>
          <a:custGeom>
            <a:avLst/>
            <a:gdLst/>
            <a:ahLst/>
            <a:cxnLst/>
            <a:rect l="l" t="t" r="r" b="b"/>
            <a:pathLst>
              <a:path w="118745" h="339725">
                <a:moveTo>
                  <a:pt x="0" y="223397"/>
                </a:moveTo>
                <a:lnTo>
                  <a:pt x="52974" y="339733"/>
                </a:lnTo>
                <a:lnTo>
                  <a:pt x="104644" y="245245"/>
                </a:lnTo>
                <a:lnTo>
                  <a:pt x="75437" y="245245"/>
                </a:lnTo>
                <a:lnTo>
                  <a:pt x="37490" y="243839"/>
                </a:lnTo>
                <a:lnTo>
                  <a:pt x="38201" y="224797"/>
                </a:lnTo>
                <a:lnTo>
                  <a:pt x="0" y="223397"/>
                </a:lnTo>
                <a:close/>
              </a:path>
              <a:path w="118745" h="339725">
                <a:moveTo>
                  <a:pt x="38201" y="224797"/>
                </a:moveTo>
                <a:lnTo>
                  <a:pt x="37490" y="243839"/>
                </a:lnTo>
                <a:lnTo>
                  <a:pt x="75437" y="245245"/>
                </a:lnTo>
                <a:lnTo>
                  <a:pt x="76153" y="226189"/>
                </a:lnTo>
                <a:lnTo>
                  <a:pt x="38201" y="224797"/>
                </a:lnTo>
                <a:close/>
              </a:path>
              <a:path w="118745" h="339725">
                <a:moveTo>
                  <a:pt x="76153" y="226189"/>
                </a:moveTo>
                <a:lnTo>
                  <a:pt x="75437" y="245245"/>
                </a:lnTo>
                <a:lnTo>
                  <a:pt x="104644" y="245245"/>
                </a:lnTo>
                <a:lnTo>
                  <a:pt x="114299" y="227588"/>
                </a:lnTo>
                <a:lnTo>
                  <a:pt x="76153" y="226189"/>
                </a:lnTo>
                <a:close/>
              </a:path>
              <a:path w="118745" h="339725">
                <a:moveTo>
                  <a:pt x="42356" y="113543"/>
                </a:moveTo>
                <a:lnTo>
                  <a:pt x="38201" y="224797"/>
                </a:lnTo>
                <a:lnTo>
                  <a:pt x="76153" y="226189"/>
                </a:lnTo>
                <a:lnTo>
                  <a:pt x="80331" y="114936"/>
                </a:lnTo>
                <a:lnTo>
                  <a:pt x="42356" y="113543"/>
                </a:lnTo>
                <a:close/>
              </a:path>
              <a:path w="118745" h="339725">
                <a:moveTo>
                  <a:pt x="108586" y="94487"/>
                </a:moveTo>
                <a:lnTo>
                  <a:pt x="43068" y="94487"/>
                </a:lnTo>
                <a:lnTo>
                  <a:pt x="81046" y="95893"/>
                </a:lnTo>
                <a:lnTo>
                  <a:pt x="80331" y="114936"/>
                </a:lnTo>
                <a:lnTo>
                  <a:pt x="118506" y="116336"/>
                </a:lnTo>
                <a:lnTo>
                  <a:pt x="108586" y="94487"/>
                </a:lnTo>
                <a:close/>
              </a:path>
              <a:path w="118745" h="339725">
                <a:moveTo>
                  <a:pt x="43068" y="94487"/>
                </a:moveTo>
                <a:lnTo>
                  <a:pt x="42356" y="113543"/>
                </a:lnTo>
                <a:lnTo>
                  <a:pt x="80331" y="114936"/>
                </a:lnTo>
                <a:lnTo>
                  <a:pt x="81046" y="95893"/>
                </a:lnTo>
                <a:lnTo>
                  <a:pt x="43068" y="94487"/>
                </a:lnTo>
                <a:close/>
              </a:path>
              <a:path w="118745" h="339725">
                <a:moveTo>
                  <a:pt x="65684" y="0"/>
                </a:moveTo>
                <a:lnTo>
                  <a:pt x="4206" y="112145"/>
                </a:lnTo>
                <a:lnTo>
                  <a:pt x="42356" y="113543"/>
                </a:lnTo>
                <a:lnTo>
                  <a:pt x="43068" y="94487"/>
                </a:lnTo>
                <a:lnTo>
                  <a:pt x="108586" y="94487"/>
                </a:lnTo>
                <a:lnTo>
                  <a:pt x="65684" y="0"/>
                </a:lnTo>
                <a:close/>
              </a:path>
            </a:pathLst>
          </a:custGeom>
          <a:solidFill>
            <a:srgbClr val="000000"/>
          </a:solidFill>
        </p:spPr>
        <p:txBody>
          <a:bodyPr wrap="square" lIns="0" tIns="0" rIns="0" bIns="0" rtlCol="0"/>
          <a:lstStyle/>
          <a:p>
            <a:endParaRPr/>
          </a:p>
        </p:txBody>
      </p:sp>
      <p:sp>
        <p:nvSpPr>
          <p:cNvPr id="20" name="object 20"/>
          <p:cNvSpPr/>
          <p:nvPr/>
        </p:nvSpPr>
        <p:spPr>
          <a:xfrm>
            <a:off x="8356610" y="4806946"/>
            <a:ext cx="114300" cy="367030"/>
          </a:xfrm>
          <a:custGeom>
            <a:avLst/>
            <a:gdLst/>
            <a:ahLst/>
            <a:cxnLst/>
            <a:rect l="l" t="t" r="r" b="b"/>
            <a:pathLst>
              <a:path w="114300" h="367029">
                <a:moveTo>
                  <a:pt x="38099" y="252353"/>
                </a:moveTo>
                <a:lnTo>
                  <a:pt x="0" y="252353"/>
                </a:lnTo>
                <a:lnTo>
                  <a:pt x="57149" y="366653"/>
                </a:lnTo>
                <a:lnTo>
                  <a:pt x="104774" y="271403"/>
                </a:lnTo>
                <a:lnTo>
                  <a:pt x="38099" y="271403"/>
                </a:lnTo>
                <a:lnTo>
                  <a:pt x="38099" y="252353"/>
                </a:lnTo>
                <a:close/>
              </a:path>
              <a:path w="114300" h="367029">
                <a:moveTo>
                  <a:pt x="76199" y="95249"/>
                </a:moveTo>
                <a:lnTo>
                  <a:pt x="38099" y="95249"/>
                </a:lnTo>
                <a:lnTo>
                  <a:pt x="38099" y="271403"/>
                </a:lnTo>
                <a:lnTo>
                  <a:pt x="76199" y="271403"/>
                </a:lnTo>
                <a:lnTo>
                  <a:pt x="76199" y="95249"/>
                </a:lnTo>
                <a:close/>
              </a:path>
              <a:path w="114300" h="367029">
                <a:moveTo>
                  <a:pt x="114299" y="252353"/>
                </a:moveTo>
                <a:lnTo>
                  <a:pt x="76199" y="252353"/>
                </a:lnTo>
                <a:lnTo>
                  <a:pt x="76199" y="271403"/>
                </a:lnTo>
                <a:lnTo>
                  <a:pt x="104774" y="271403"/>
                </a:lnTo>
                <a:lnTo>
                  <a:pt x="114299" y="252353"/>
                </a:lnTo>
                <a:close/>
              </a:path>
              <a:path w="114300" h="367029">
                <a:moveTo>
                  <a:pt x="57149" y="0"/>
                </a:moveTo>
                <a:lnTo>
                  <a:pt x="0" y="114299"/>
                </a:lnTo>
                <a:lnTo>
                  <a:pt x="38099" y="114299"/>
                </a:lnTo>
                <a:lnTo>
                  <a:pt x="38099" y="95249"/>
                </a:lnTo>
                <a:lnTo>
                  <a:pt x="104774" y="95249"/>
                </a:lnTo>
                <a:lnTo>
                  <a:pt x="57149" y="0"/>
                </a:lnTo>
                <a:close/>
              </a:path>
              <a:path w="114300" h="367029">
                <a:moveTo>
                  <a:pt x="104774" y="95249"/>
                </a:moveTo>
                <a:lnTo>
                  <a:pt x="76199" y="95249"/>
                </a:lnTo>
                <a:lnTo>
                  <a:pt x="76199" y="114299"/>
                </a:lnTo>
                <a:lnTo>
                  <a:pt x="114299" y="114299"/>
                </a:lnTo>
                <a:lnTo>
                  <a:pt x="104774" y="95249"/>
                </a:lnTo>
                <a:close/>
              </a:path>
            </a:pathLst>
          </a:custGeom>
          <a:solidFill>
            <a:srgbClr val="000000"/>
          </a:solidFill>
        </p:spPr>
        <p:txBody>
          <a:bodyPr wrap="square" lIns="0" tIns="0" rIns="0" bIns="0" rtlCol="0"/>
          <a:lstStyle/>
          <a:p>
            <a:endParaRPr/>
          </a:p>
        </p:txBody>
      </p:sp>
      <p:sp>
        <p:nvSpPr>
          <p:cNvPr id="21" name="object 21"/>
          <p:cNvSpPr/>
          <p:nvPr/>
        </p:nvSpPr>
        <p:spPr>
          <a:xfrm>
            <a:off x="9210690" y="3662416"/>
            <a:ext cx="382905" cy="268605"/>
          </a:xfrm>
          <a:custGeom>
            <a:avLst/>
            <a:gdLst/>
            <a:ahLst/>
            <a:cxnLst/>
            <a:rect l="l" t="t" r="r" b="b"/>
            <a:pathLst>
              <a:path w="382904" h="268604">
                <a:moveTo>
                  <a:pt x="382645" y="268230"/>
                </a:moveTo>
                <a:lnTo>
                  <a:pt x="0" y="0"/>
                </a:lnTo>
              </a:path>
            </a:pathLst>
          </a:custGeom>
          <a:ln w="9524">
            <a:solidFill>
              <a:srgbClr val="000000"/>
            </a:solidFill>
          </a:ln>
        </p:spPr>
        <p:txBody>
          <a:bodyPr wrap="square" lIns="0" tIns="0" rIns="0" bIns="0" rtlCol="0"/>
          <a:lstStyle/>
          <a:p>
            <a:endParaRPr/>
          </a:p>
        </p:txBody>
      </p:sp>
      <p:sp>
        <p:nvSpPr>
          <p:cNvPr id="22" name="object 22"/>
          <p:cNvSpPr txBox="1"/>
          <p:nvPr/>
        </p:nvSpPr>
        <p:spPr>
          <a:xfrm>
            <a:off x="7987790" y="4620214"/>
            <a:ext cx="2028189" cy="1184940"/>
          </a:xfrm>
          <a:prstGeom prst="rect">
            <a:avLst/>
          </a:prstGeom>
        </p:spPr>
        <p:txBody>
          <a:bodyPr vert="horz" wrap="square" lIns="0" tIns="0" rIns="0" bIns="0" rtlCol="0">
            <a:spAutoFit/>
          </a:bodyPr>
          <a:lstStyle/>
          <a:p>
            <a:pPr marL="12700" marR="1153160" indent="152400"/>
            <a:r>
              <a:rPr sz="1200" spc="-5" dirty="0">
                <a:latin typeface="Arial"/>
                <a:cs typeface="Arial"/>
              </a:rPr>
              <a:t>physi</a:t>
            </a:r>
            <a:r>
              <a:rPr sz="1200" dirty="0">
                <a:latin typeface="Arial"/>
                <a:cs typeface="Arial"/>
              </a:rPr>
              <a:t>cal</a:t>
            </a:r>
            <a:r>
              <a:rPr sz="1200" dirty="0">
                <a:latin typeface="Times New Roman"/>
                <a:cs typeface="Times New Roman"/>
              </a:rPr>
              <a:t> </a:t>
            </a:r>
            <a:r>
              <a:rPr sz="1200" spc="-5" dirty="0">
                <a:latin typeface="Arial"/>
                <a:cs typeface="Arial"/>
              </a:rPr>
              <a:t>transmission</a:t>
            </a:r>
            <a:endParaRPr sz="1200">
              <a:latin typeface="Arial"/>
              <a:cs typeface="Arial"/>
            </a:endParaRPr>
          </a:p>
          <a:p>
            <a:pPr>
              <a:lnSpc>
                <a:spcPct val="100000"/>
              </a:lnSpc>
            </a:pPr>
            <a:endParaRPr sz="1200">
              <a:latin typeface="Times New Roman"/>
              <a:cs typeface="Times New Roman"/>
            </a:endParaRPr>
          </a:p>
          <a:p>
            <a:pPr>
              <a:spcBef>
                <a:spcPts val="37"/>
              </a:spcBef>
            </a:pPr>
            <a:endParaRPr sz="1700">
              <a:latin typeface="Times New Roman"/>
              <a:cs typeface="Times New Roman"/>
            </a:endParaRPr>
          </a:p>
          <a:p>
            <a:pPr marL="923925"/>
            <a:r>
              <a:rPr sz="1200" i="1" spc="-5" dirty="0">
                <a:latin typeface="Arial"/>
                <a:cs typeface="Arial"/>
              </a:rPr>
              <a:t>ne</a:t>
            </a:r>
            <a:r>
              <a:rPr sz="1200" i="1" dirty="0">
                <a:latin typeface="Arial"/>
                <a:cs typeface="Arial"/>
              </a:rPr>
              <a:t>tw</a:t>
            </a:r>
            <a:r>
              <a:rPr sz="1200" i="1" spc="-10" dirty="0">
                <a:latin typeface="Arial"/>
                <a:cs typeface="Arial"/>
              </a:rPr>
              <a:t>o</a:t>
            </a:r>
            <a:r>
              <a:rPr sz="1200" i="1" dirty="0">
                <a:latin typeface="Arial"/>
                <a:cs typeface="Arial"/>
              </a:rPr>
              <a:t>rk</a:t>
            </a:r>
            <a:r>
              <a:rPr sz="1200" i="1" spc="20" dirty="0">
                <a:latin typeface="Times New Roman"/>
                <a:cs typeface="Times New Roman"/>
              </a:rPr>
              <a:t> </a:t>
            </a:r>
            <a:r>
              <a:rPr sz="1200" i="1" spc="-5" dirty="0">
                <a:latin typeface="Arial"/>
                <a:cs typeface="Arial"/>
              </a:rPr>
              <a:t>adap</a:t>
            </a:r>
            <a:r>
              <a:rPr sz="1200" i="1" dirty="0">
                <a:latin typeface="Arial"/>
                <a:cs typeface="Arial"/>
              </a:rPr>
              <a:t>ter</a:t>
            </a:r>
            <a:endParaRPr sz="1200">
              <a:latin typeface="Arial"/>
              <a:cs typeface="Arial"/>
            </a:endParaRPr>
          </a:p>
          <a:p>
            <a:pPr marL="116839" algn="ctr"/>
            <a:r>
              <a:rPr sz="1200" i="1" dirty="0">
                <a:latin typeface="Arial"/>
                <a:cs typeface="Arial"/>
              </a:rPr>
              <a:t>card</a:t>
            </a:r>
            <a:endParaRPr sz="1200">
              <a:latin typeface="Arial"/>
              <a:cs typeface="Arial"/>
            </a:endParaRPr>
          </a:p>
        </p:txBody>
      </p:sp>
      <p:sp>
        <p:nvSpPr>
          <p:cNvPr id="23" name="object 23"/>
          <p:cNvSpPr txBox="1"/>
          <p:nvPr/>
        </p:nvSpPr>
        <p:spPr>
          <a:xfrm>
            <a:off x="8102352" y="3147009"/>
            <a:ext cx="271145" cy="184666"/>
          </a:xfrm>
          <a:prstGeom prst="rect">
            <a:avLst/>
          </a:prstGeom>
        </p:spPr>
        <p:txBody>
          <a:bodyPr vert="horz" wrap="square" lIns="0" tIns="0" rIns="0" bIns="0" rtlCol="0">
            <a:spAutoFit/>
          </a:bodyPr>
          <a:lstStyle/>
          <a:p>
            <a:pPr marL="12700"/>
            <a:r>
              <a:rPr sz="1200" dirty="0">
                <a:latin typeface="Arial"/>
                <a:cs typeface="Arial"/>
              </a:rPr>
              <a:t>cpu</a:t>
            </a:r>
            <a:endParaRPr sz="1200">
              <a:latin typeface="Arial"/>
              <a:cs typeface="Arial"/>
            </a:endParaRPr>
          </a:p>
        </p:txBody>
      </p:sp>
      <p:sp>
        <p:nvSpPr>
          <p:cNvPr id="24" name="object 24"/>
          <p:cNvSpPr txBox="1"/>
          <p:nvPr/>
        </p:nvSpPr>
        <p:spPr>
          <a:xfrm>
            <a:off x="8769101" y="3148787"/>
            <a:ext cx="576580" cy="184666"/>
          </a:xfrm>
          <a:prstGeom prst="rect">
            <a:avLst/>
          </a:prstGeom>
        </p:spPr>
        <p:txBody>
          <a:bodyPr vert="horz" wrap="square" lIns="0" tIns="0" rIns="0" bIns="0" rtlCol="0">
            <a:spAutoFit/>
          </a:bodyPr>
          <a:lstStyle/>
          <a:p>
            <a:pPr marL="12700"/>
            <a:r>
              <a:rPr sz="1200" dirty="0">
                <a:latin typeface="Arial"/>
                <a:cs typeface="Arial"/>
              </a:rPr>
              <a:t>mem</a:t>
            </a:r>
            <a:r>
              <a:rPr sz="1200" spc="-5" dirty="0">
                <a:latin typeface="Arial"/>
                <a:cs typeface="Arial"/>
              </a:rPr>
              <a:t>ory</a:t>
            </a:r>
            <a:endParaRPr sz="1200">
              <a:latin typeface="Arial"/>
              <a:cs typeface="Arial"/>
            </a:endParaRPr>
          </a:p>
        </p:txBody>
      </p:sp>
      <p:sp>
        <p:nvSpPr>
          <p:cNvPr id="25" name="object 25"/>
          <p:cNvSpPr txBox="1"/>
          <p:nvPr/>
        </p:nvSpPr>
        <p:spPr>
          <a:xfrm>
            <a:off x="9612383" y="3843985"/>
            <a:ext cx="720725" cy="553998"/>
          </a:xfrm>
          <a:prstGeom prst="rect">
            <a:avLst/>
          </a:prstGeom>
        </p:spPr>
        <p:txBody>
          <a:bodyPr vert="horz" wrap="square" lIns="0" tIns="0" rIns="0" bIns="0" rtlCol="0">
            <a:spAutoFit/>
          </a:bodyPr>
          <a:lstStyle/>
          <a:p>
            <a:pPr marL="12700" marR="411480"/>
            <a:r>
              <a:rPr sz="1200" i="1" spc="-5" dirty="0">
                <a:latin typeface="Arial"/>
                <a:cs typeface="Arial"/>
              </a:rPr>
              <a:t>host</a:t>
            </a:r>
            <a:r>
              <a:rPr sz="1200" i="1" spc="-5" dirty="0">
                <a:latin typeface="Times New Roman"/>
                <a:cs typeface="Times New Roman"/>
              </a:rPr>
              <a:t> </a:t>
            </a:r>
            <a:r>
              <a:rPr sz="1200" i="1" spc="-5" dirty="0">
                <a:latin typeface="Arial"/>
                <a:cs typeface="Arial"/>
              </a:rPr>
              <a:t>bus</a:t>
            </a:r>
            <a:endParaRPr sz="1200">
              <a:latin typeface="Arial"/>
              <a:cs typeface="Arial"/>
            </a:endParaRPr>
          </a:p>
          <a:p>
            <a:pPr marL="12700"/>
            <a:r>
              <a:rPr sz="1200" i="1" spc="-5" dirty="0">
                <a:latin typeface="Arial"/>
                <a:cs typeface="Arial"/>
              </a:rPr>
              <a:t>(e.g.,</a:t>
            </a:r>
            <a:r>
              <a:rPr sz="1200" i="1" spc="35" dirty="0">
                <a:latin typeface="Times New Roman"/>
                <a:cs typeface="Times New Roman"/>
              </a:rPr>
              <a:t> </a:t>
            </a:r>
            <a:r>
              <a:rPr sz="1200" i="1" dirty="0">
                <a:latin typeface="Arial"/>
                <a:cs typeface="Arial"/>
              </a:rPr>
              <a:t>P</a:t>
            </a:r>
            <a:r>
              <a:rPr sz="1200" i="1" spc="-5" dirty="0">
                <a:latin typeface="Arial"/>
                <a:cs typeface="Arial"/>
              </a:rPr>
              <a:t>CI)</a:t>
            </a:r>
            <a:endParaRPr sz="1200">
              <a:latin typeface="Arial"/>
              <a:cs typeface="Arial"/>
            </a:endParaRPr>
          </a:p>
        </p:txBody>
      </p:sp>
      <p:sp>
        <p:nvSpPr>
          <p:cNvPr id="26" name="object 26"/>
          <p:cNvSpPr/>
          <p:nvPr/>
        </p:nvSpPr>
        <p:spPr>
          <a:xfrm>
            <a:off x="9028176" y="4679955"/>
            <a:ext cx="271780" cy="751205"/>
          </a:xfrm>
          <a:custGeom>
            <a:avLst/>
            <a:gdLst/>
            <a:ahLst/>
            <a:cxnLst/>
            <a:rect l="l" t="t" r="r" b="b"/>
            <a:pathLst>
              <a:path w="271779" h="751204">
                <a:moveTo>
                  <a:pt x="271393" y="750950"/>
                </a:moveTo>
                <a:lnTo>
                  <a:pt x="0" y="0"/>
                </a:lnTo>
              </a:path>
            </a:pathLst>
          </a:custGeom>
          <a:ln w="9524">
            <a:solidFill>
              <a:srgbClr val="000000"/>
            </a:solidFill>
          </a:ln>
        </p:spPr>
        <p:txBody>
          <a:bodyPr wrap="square" lIns="0" tIns="0" rIns="0" bIns="0" rtlCol="0"/>
          <a:lstStyle/>
          <a:p>
            <a:endParaRPr/>
          </a:p>
        </p:txBody>
      </p:sp>
      <p:sp>
        <p:nvSpPr>
          <p:cNvPr id="27" name="object 27"/>
          <p:cNvSpPr txBox="1"/>
          <p:nvPr/>
        </p:nvSpPr>
        <p:spPr>
          <a:xfrm>
            <a:off x="8493003" y="2345130"/>
            <a:ext cx="1040130" cy="184666"/>
          </a:xfrm>
          <a:prstGeom prst="rect">
            <a:avLst/>
          </a:prstGeom>
        </p:spPr>
        <p:txBody>
          <a:bodyPr vert="horz" wrap="square" lIns="0" tIns="0" rIns="0" bIns="0" rtlCol="0">
            <a:spAutoFit/>
          </a:bodyPr>
          <a:lstStyle/>
          <a:p>
            <a:pPr marL="12700"/>
            <a:r>
              <a:rPr sz="1200" i="1" spc="-5" dirty="0">
                <a:latin typeface="Arial"/>
                <a:cs typeface="Arial"/>
              </a:rPr>
              <a:t>hos</a:t>
            </a:r>
            <a:r>
              <a:rPr sz="1200" i="1" dirty="0">
                <a:latin typeface="Arial"/>
                <a:cs typeface="Arial"/>
              </a:rPr>
              <a:t>t</a:t>
            </a:r>
            <a:r>
              <a:rPr sz="1200" i="1" spc="30" dirty="0">
                <a:latin typeface="Times New Roman"/>
                <a:cs typeface="Times New Roman"/>
              </a:rPr>
              <a:t> </a:t>
            </a:r>
            <a:r>
              <a:rPr sz="1200" i="1" dirty="0">
                <a:latin typeface="Arial"/>
                <a:cs typeface="Arial"/>
              </a:rPr>
              <a:t>sche</a:t>
            </a:r>
            <a:r>
              <a:rPr sz="1200" i="1" spc="-15" dirty="0">
                <a:latin typeface="Arial"/>
                <a:cs typeface="Arial"/>
              </a:rPr>
              <a:t>m</a:t>
            </a:r>
            <a:r>
              <a:rPr sz="1200" i="1" spc="-5" dirty="0">
                <a:latin typeface="Arial"/>
                <a:cs typeface="Arial"/>
              </a:rPr>
              <a:t>atic</a:t>
            </a:r>
            <a:endParaRPr sz="1200">
              <a:latin typeface="Arial"/>
              <a:cs typeface="Arial"/>
            </a:endParaRPr>
          </a:p>
        </p:txBody>
      </p:sp>
      <p:sp>
        <p:nvSpPr>
          <p:cNvPr id="28" name="object 28"/>
          <p:cNvSpPr/>
          <p:nvPr/>
        </p:nvSpPr>
        <p:spPr>
          <a:xfrm>
            <a:off x="7875666" y="3854447"/>
            <a:ext cx="1122680" cy="1082675"/>
          </a:xfrm>
          <a:custGeom>
            <a:avLst/>
            <a:gdLst/>
            <a:ahLst/>
            <a:cxnLst/>
            <a:rect l="l" t="t" r="r" b="b"/>
            <a:pathLst>
              <a:path w="1122679" h="1082675">
                <a:moveTo>
                  <a:pt x="0" y="1082683"/>
                </a:moveTo>
                <a:lnTo>
                  <a:pt x="1122365" y="1082683"/>
                </a:lnTo>
                <a:lnTo>
                  <a:pt x="1122365" y="0"/>
                </a:lnTo>
                <a:lnTo>
                  <a:pt x="0" y="0"/>
                </a:lnTo>
                <a:lnTo>
                  <a:pt x="0" y="1082683"/>
                </a:lnTo>
                <a:close/>
              </a:path>
            </a:pathLst>
          </a:custGeom>
          <a:ln w="28574">
            <a:solidFill>
              <a:srgbClr val="FF0000"/>
            </a:solidFill>
            <a:prstDash val="lgDash"/>
          </a:ln>
        </p:spPr>
        <p:txBody>
          <a:bodyPr wrap="square" lIns="0" tIns="0" rIns="0" bIns="0" rtlCol="0"/>
          <a:lstStyle/>
          <a:p>
            <a:endParaRPr/>
          </a:p>
        </p:txBody>
      </p:sp>
      <p:sp>
        <p:nvSpPr>
          <p:cNvPr id="29" name="object 29"/>
          <p:cNvSpPr/>
          <p:nvPr/>
        </p:nvSpPr>
        <p:spPr>
          <a:xfrm>
            <a:off x="7462907" y="3983105"/>
            <a:ext cx="619109" cy="825495"/>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458091" y="2805165"/>
            <a:ext cx="436625" cy="703204"/>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688196" y="2817800"/>
            <a:ext cx="776605" cy="694055"/>
          </a:xfrm>
          <a:custGeom>
            <a:avLst/>
            <a:gdLst/>
            <a:ahLst/>
            <a:cxnLst/>
            <a:rect l="l" t="t" r="r" b="b"/>
            <a:pathLst>
              <a:path w="776604" h="694054">
                <a:moveTo>
                  <a:pt x="0" y="693817"/>
                </a:moveTo>
                <a:lnTo>
                  <a:pt x="776289" y="693817"/>
                </a:lnTo>
                <a:lnTo>
                  <a:pt x="776289" y="0"/>
                </a:lnTo>
                <a:lnTo>
                  <a:pt x="0" y="0"/>
                </a:lnTo>
                <a:lnTo>
                  <a:pt x="0" y="693817"/>
                </a:lnTo>
                <a:close/>
              </a:path>
            </a:pathLst>
          </a:custGeom>
          <a:solidFill>
            <a:srgbClr val="FFFFFF"/>
          </a:solidFill>
        </p:spPr>
        <p:txBody>
          <a:bodyPr wrap="square" lIns="0" tIns="0" rIns="0" bIns="0" rtlCol="0"/>
          <a:lstStyle/>
          <a:p>
            <a:endParaRPr/>
          </a:p>
        </p:txBody>
      </p:sp>
      <p:sp>
        <p:nvSpPr>
          <p:cNvPr id="32" name="object 32"/>
          <p:cNvSpPr/>
          <p:nvPr/>
        </p:nvSpPr>
        <p:spPr>
          <a:xfrm>
            <a:off x="6621536" y="3511617"/>
            <a:ext cx="876300" cy="182880"/>
          </a:xfrm>
          <a:custGeom>
            <a:avLst/>
            <a:gdLst/>
            <a:ahLst/>
            <a:cxnLst/>
            <a:rect l="l" t="t" r="r" b="b"/>
            <a:pathLst>
              <a:path w="876300" h="182879">
                <a:moveTo>
                  <a:pt x="0" y="182558"/>
                </a:moveTo>
                <a:lnTo>
                  <a:pt x="876299" y="182558"/>
                </a:lnTo>
                <a:lnTo>
                  <a:pt x="876299" y="0"/>
                </a:lnTo>
                <a:lnTo>
                  <a:pt x="0" y="0"/>
                </a:lnTo>
                <a:lnTo>
                  <a:pt x="0" y="182558"/>
                </a:lnTo>
                <a:close/>
              </a:path>
            </a:pathLst>
          </a:custGeom>
          <a:solidFill>
            <a:srgbClr val="FFFFFF"/>
          </a:solidFill>
        </p:spPr>
        <p:txBody>
          <a:bodyPr wrap="square" lIns="0" tIns="0" rIns="0" bIns="0" rtlCol="0"/>
          <a:lstStyle/>
          <a:p>
            <a:endParaRPr/>
          </a:p>
        </p:txBody>
      </p:sp>
      <p:sp>
        <p:nvSpPr>
          <p:cNvPr id="33" name="object 33"/>
          <p:cNvSpPr/>
          <p:nvPr/>
        </p:nvSpPr>
        <p:spPr>
          <a:xfrm>
            <a:off x="6659637" y="3794130"/>
            <a:ext cx="822325" cy="473075"/>
          </a:xfrm>
          <a:custGeom>
            <a:avLst/>
            <a:gdLst/>
            <a:ahLst/>
            <a:cxnLst/>
            <a:rect l="l" t="t" r="r" b="b"/>
            <a:pathLst>
              <a:path w="822325" h="473075">
                <a:moveTo>
                  <a:pt x="0" y="473070"/>
                </a:moveTo>
                <a:lnTo>
                  <a:pt x="822316" y="473070"/>
                </a:lnTo>
                <a:lnTo>
                  <a:pt x="822316" y="0"/>
                </a:lnTo>
                <a:lnTo>
                  <a:pt x="0" y="0"/>
                </a:lnTo>
                <a:lnTo>
                  <a:pt x="0" y="473070"/>
                </a:lnTo>
                <a:close/>
              </a:path>
            </a:pathLst>
          </a:custGeom>
          <a:solidFill>
            <a:srgbClr val="FFFFFF"/>
          </a:solidFill>
        </p:spPr>
        <p:txBody>
          <a:bodyPr wrap="square" lIns="0" tIns="0" rIns="0" bIns="0" rtlCol="0"/>
          <a:lstStyle/>
          <a:p>
            <a:endParaRPr/>
          </a:p>
        </p:txBody>
      </p:sp>
      <p:sp>
        <p:nvSpPr>
          <p:cNvPr id="36" name="object 36"/>
          <p:cNvSpPr/>
          <p:nvPr/>
        </p:nvSpPr>
        <p:spPr>
          <a:xfrm>
            <a:off x="8991601" y="1858793"/>
            <a:ext cx="601583" cy="516117"/>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6985011" y="5173727"/>
            <a:ext cx="1350897" cy="1350897"/>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5835639" y="5453063"/>
            <a:ext cx="1143000" cy="1171575"/>
          </a:xfrm>
          <a:prstGeom prst="rect">
            <a:avLst/>
          </a:prstGeom>
          <a:blipFill>
            <a:blip r:embed="rId7" cstate="print"/>
            <a:stretch>
              <a:fillRect/>
            </a:stretch>
          </a:blipFill>
        </p:spPr>
        <p:txBody>
          <a:bodyPr wrap="square" lIns="0" tIns="0" rIns="0" bIns="0" rtlCol="0"/>
          <a:lstStyle/>
          <a:p>
            <a:endParaRPr/>
          </a:p>
        </p:txBody>
      </p:sp>
      <p:sp>
        <p:nvSpPr>
          <p:cNvPr id="42" name="Title 41"/>
          <p:cNvSpPr>
            <a:spLocks noGrp="1"/>
          </p:cNvSpPr>
          <p:nvPr>
            <p:ph type="title"/>
          </p:nvPr>
        </p:nvSpPr>
        <p:spPr/>
        <p:txBody>
          <a:bodyPr/>
          <a:lstStyle/>
          <a:p>
            <a:r>
              <a:rPr lang="en-US"/>
              <a:t>Where is the link layer implemented?</a:t>
            </a:r>
          </a:p>
        </p:txBody>
      </p:sp>
      <p:graphicFrame>
        <p:nvGraphicFramePr>
          <p:cNvPr id="34" name="object 34"/>
          <p:cNvGraphicFramePr>
            <a:graphicFrameLocks noGrp="1"/>
          </p:cNvGraphicFramePr>
          <p:nvPr/>
        </p:nvGraphicFramePr>
        <p:xfrm>
          <a:off x="6680230" y="2814660"/>
          <a:ext cx="777841" cy="901503"/>
        </p:xfrm>
        <a:graphic>
          <a:graphicData uri="http://schemas.openxmlformats.org/drawingml/2006/table">
            <a:tbl>
              <a:tblPr firstRow="1" bandRow="1">
                <a:tableStyleId>{2D5ABB26-0587-4C30-8999-92F81FD0307C}</a:tableStyleId>
              </a:tblPr>
              <a:tblGrid>
                <a:gridCol w="777841">
                  <a:extLst>
                    <a:ext uri="{9D8B030D-6E8A-4147-A177-3AD203B41FA5}">
                      <a16:colId xmlns:a16="http://schemas.microsoft.com/office/drawing/2014/main" val="20000"/>
                    </a:ext>
                  </a:extLst>
                </a:gridCol>
              </a:tblGrid>
              <a:tr h="173010">
                <a:tc>
                  <a:txBody>
                    <a:bodyPr/>
                    <a:lstStyle/>
                    <a:p>
                      <a:pPr marL="13335">
                        <a:lnSpc>
                          <a:spcPct val="100000"/>
                        </a:lnSpc>
                      </a:pPr>
                      <a:r>
                        <a:rPr sz="1200" spc="-5" dirty="0">
                          <a:latin typeface="Arial"/>
                          <a:cs typeface="Arial"/>
                        </a:rPr>
                        <a:t>appli</a:t>
                      </a:r>
                      <a:r>
                        <a:rPr sz="1200" dirty="0">
                          <a:latin typeface="Arial"/>
                          <a:cs typeface="Arial"/>
                        </a:rPr>
                        <a:t>cation</a:t>
                      </a:r>
                      <a:endParaRPr sz="1200">
                        <a:latin typeface="Arial"/>
                        <a:cs typeface="Arial"/>
                      </a:endParaRPr>
                    </a:p>
                  </a:txBody>
                  <a:tcPr marL="0" marR="0" marT="0" marB="0">
                    <a:lnL w="12700">
                      <a:solidFill>
                        <a:srgbClr val="FF0000"/>
                      </a:solidFill>
                      <a:prstDash val="solid"/>
                    </a:lnL>
                    <a:lnR w="12700">
                      <a:solidFill>
                        <a:srgbClr val="FF0000"/>
                      </a:solidFill>
                      <a:prstDash val="solid"/>
                    </a:lnR>
                    <a:lnT w="12700">
                      <a:solidFill>
                        <a:srgbClr val="FF0000"/>
                      </a:solidFill>
                      <a:prstDash val="solid"/>
                    </a:lnT>
                    <a:lnB w="9524">
                      <a:solidFill>
                        <a:srgbClr val="000000"/>
                      </a:solidFill>
                      <a:prstDash val="solid"/>
                    </a:lnB>
                  </a:tcPr>
                </a:tc>
                <a:extLst>
                  <a:ext uri="{0D108BD9-81ED-4DB2-BD59-A6C34878D82A}">
                    <a16:rowId xmlns:a16="http://schemas.microsoft.com/office/drawing/2014/main" val="10000"/>
                  </a:ext>
                </a:extLst>
              </a:tr>
              <a:tr h="166756">
                <a:tc>
                  <a:txBody>
                    <a:bodyPr/>
                    <a:lstStyle/>
                    <a:p>
                      <a:pPr marL="75565">
                        <a:lnSpc>
                          <a:spcPct val="100000"/>
                        </a:lnSpc>
                      </a:pPr>
                      <a:r>
                        <a:rPr sz="1200" dirty="0">
                          <a:latin typeface="Arial"/>
                          <a:cs typeface="Arial"/>
                        </a:rPr>
                        <a:t>tr</a:t>
                      </a:r>
                      <a:r>
                        <a:rPr sz="1200" spc="-5" dirty="0">
                          <a:latin typeface="Arial"/>
                          <a:cs typeface="Arial"/>
                        </a:rPr>
                        <a:t>ansport</a:t>
                      </a:r>
                      <a:endParaRPr sz="1200">
                        <a:latin typeface="Arial"/>
                        <a:cs typeface="Arial"/>
                      </a:endParaRPr>
                    </a:p>
                  </a:txBody>
                  <a:tcPr marL="0" marR="0" marT="0" marB="0">
                    <a:lnL w="12700">
                      <a:solidFill>
                        <a:srgbClr val="FF0000"/>
                      </a:solidFill>
                      <a:prstDash val="solid"/>
                    </a:lnL>
                    <a:lnR w="12700">
                      <a:solidFill>
                        <a:srgbClr val="FF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1"/>
                  </a:ext>
                </a:extLst>
              </a:tr>
              <a:tr h="169804">
                <a:tc>
                  <a:txBody>
                    <a:bodyPr/>
                    <a:lstStyle/>
                    <a:p>
                      <a:pPr marL="109855">
                        <a:lnSpc>
                          <a:spcPts val="1380"/>
                        </a:lnSpc>
                      </a:pPr>
                      <a:r>
                        <a:rPr sz="1200" spc="-5" dirty="0">
                          <a:latin typeface="Arial"/>
                          <a:cs typeface="Arial"/>
                        </a:rPr>
                        <a:t>netwo</a:t>
                      </a:r>
                      <a:r>
                        <a:rPr sz="1200" dirty="0">
                          <a:latin typeface="Arial"/>
                          <a:cs typeface="Arial"/>
                        </a:rPr>
                        <a:t>rk</a:t>
                      </a:r>
                      <a:endParaRPr sz="1200">
                        <a:latin typeface="Arial"/>
                        <a:cs typeface="Arial"/>
                      </a:endParaRPr>
                    </a:p>
                  </a:txBody>
                  <a:tcPr marL="0" marR="0" marT="0" marB="0">
                    <a:lnL w="12700">
                      <a:solidFill>
                        <a:srgbClr val="FF0000"/>
                      </a:solidFill>
                      <a:prstDash val="solid"/>
                    </a:lnL>
                    <a:lnR w="12700">
                      <a:solidFill>
                        <a:srgbClr val="FF0000"/>
                      </a:solidFill>
                      <a:prstDash val="solid"/>
                    </a:lnR>
                    <a:lnT w="9524">
                      <a:solidFill>
                        <a:srgbClr val="000000"/>
                      </a:solidFill>
                      <a:prstDash val="solid"/>
                    </a:lnT>
                    <a:lnB w="9524">
                      <a:solidFill>
                        <a:srgbClr val="000000"/>
                      </a:solidFill>
                      <a:prstDash val="solid"/>
                    </a:lnB>
                  </a:tcPr>
                </a:tc>
                <a:extLst>
                  <a:ext uri="{0D108BD9-81ED-4DB2-BD59-A6C34878D82A}">
                    <a16:rowId xmlns:a16="http://schemas.microsoft.com/office/drawing/2014/main" val="10002"/>
                  </a:ext>
                </a:extLst>
              </a:tr>
              <a:tr h="175063">
                <a:tc>
                  <a:txBody>
                    <a:bodyPr/>
                    <a:lstStyle/>
                    <a:p>
                      <a:pPr marR="4445" algn="ctr">
                        <a:lnSpc>
                          <a:spcPts val="1310"/>
                        </a:lnSpc>
                      </a:pPr>
                      <a:r>
                        <a:rPr sz="1200" spc="-5" dirty="0">
                          <a:latin typeface="Arial"/>
                          <a:cs typeface="Arial"/>
                        </a:rPr>
                        <a:t>link</a:t>
                      </a:r>
                      <a:endParaRPr sz="1200">
                        <a:latin typeface="Arial"/>
                        <a:cs typeface="Arial"/>
                      </a:endParaRPr>
                    </a:p>
                  </a:txBody>
                  <a:tcPr marL="0" marR="0" marT="0" marB="0">
                    <a:lnL w="12700">
                      <a:solidFill>
                        <a:srgbClr val="FF0000"/>
                      </a:solidFill>
                      <a:prstDash val="solid"/>
                    </a:lnL>
                    <a:lnR w="12700">
                      <a:solidFill>
                        <a:srgbClr val="FF0000"/>
                      </a:solidFill>
                      <a:prstDash val="solid"/>
                    </a:lnR>
                    <a:lnT w="9524">
                      <a:solidFill>
                        <a:srgbClr val="000000"/>
                      </a:solidFill>
                      <a:prstDash val="solid"/>
                    </a:lnT>
                    <a:lnB w="12700">
                      <a:solidFill>
                        <a:srgbClr val="FF0000"/>
                      </a:solidFill>
                      <a:prstDash val="solid"/>
                    </a:lnB>
                  </a:tcPr>
                </a:tc>
                <a:extLst>
                  <a:ext uri="{0D108BD9-81ED-4DB2-BD59-A6C34878D82A}">
                    <a16:rowId xmlns:a16="http://schemas.microsoft.com/office/drawing/2014/main" val="10003"/>
                  </a:ext>
                </a:extLst>
              </a:tr>
              <a:tr h="142416">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12700">
                      <a:solidFill>
                        <a:srgbClr val="FF0000"/>
                      </a:solidFill>
                      <a:prstDash val="solid"/>
                    </a:lnT>
                    <a:lnB w="9524">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35" name="object 35"/>
          <p:cNvGraphicFramePr>
            <a:graphicFrameLocks noGrp="1"/>
          </p:cNvGraphicFramePr>
          <p:nvPr/>
        </p:nvGraphicFramePr>
        <p:xfrm>
          <a:off x="6683434" y="3829049"/>
          <a:ext cx="776289" cy="833759"/>
        </p:xfrm>
        <a:graphic>
          <a:graphicData uri="http://schemas.openxmlformats.org/drawingml/2006/table">
            <a:tbl>
              <a:tblPr firstRow="1" bandRow="1">
                <a:tableStyleId>{2D5ABB26-0587-4C30-8999-92F81FD0307C}</a:tableStyleId>
              </a:tblPr>
              <a:tblGrid>
                <a:gridCol w="776289">
                  <a:extLst>
                    <a:ext uri="{9D8B030D-6E8A-4147-A177-3AD203B41FA5}">
                      <a16:colId xmlns:a16="http://schemas.microsoft.com/office/drawing/2014/main" val="20000"/>
                    </a:ext>
                  </a:extLst>
                </a:gridCol>
              </a:tblGrid>
              <a:tr h="485775">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FF0000"/>
                      </a:solidFill>
                      <a:prstDash val="solid"/>
                    </a:lnB>
                  </a:tcPr>
                </a:tc>
                <a:extLst>
                  <a:ext uri="{0D108BD9-81ED-4DB2-BD59-A6C34878D82A}">
                    <a16:rowId xmlns:a16="http://schemas.microsoft.com/office/drawing/2014/main" val="10000"/>
                  </a:ext>
                </a:extLst>
              </a:tr>
              <a:tr h="182559">
                <a:tc>
                  <a:txBody>
                    <a:bodyPr/>
                    <a:lstStyle/>
                    <a:p>
                      <a:pPr marR="8890" algn="ctr">
                        <a:lnSpc>
                          <a:spcPct val="100000"/>
                        </a:lnSpc>
                      </a:pPr>
                      <a:r>
                        <a:rPr sz="1200" spc="-5" dirty="0">
                          <a:latin typeface="Arial"/>
                          <a:cs typeface="Arial"/>
                        </a:rPr>
                        <a:t>link</a:t>
                      </a:r>
                      <a:endParaRPr sz="1200">
                        <a:latin typeface="Arial"/>
                        <a:cs typeface="Arial"/>
                      </a:endParaRPr>
                    </a:p>
                  </a:txBody>
                  <a:tcPr marL="0" marR="0" marT="0" marB="0">
                    <a:lnL w="9524">
                      <a:solidFill>
                        <a:srgbClr val="FF0000"/>
                      </a:solidFill>
                      <a:prstDash val="solid"/>
                    </a:lnL>
                    <a:lnR w="9524">
                      <a:solidFill>
                        <a:srgbClr val="FF0000"/>
                      </a:solidFill>
                      <a:prstDash val="solid"/>
                    </a:lnR>
                    <a:lnT w="9524">
                      <a:solidFill>
                        <a:srgbClr val="FF0000"/>
                      </a:solidFill>
                      <a:prstDash val="solid"/>
                    </a:lnT>
                    <a:lnB w="9524">
                      <a:solidFill>
                        <a:srgbClr val="000000"/>
                      </a:solidFill>
                      <a:prstDash val="solid"/>
                    </a:lnB>
                  </a:tcPr>
                </a:tc>
                <a:extLst>
                  <a:ext uri="{0D108BD9-81ED-4DB2-BD59-A6C34878D82A}">
                    <a16:rowId xmlns:a16="http://schemas.microsoft.com/office/drawing/2014/main" val="10001"/>
                  </a:ext>
                </a:extLst>
              </a:tr>
              <a:tr h="165104">
                <a:tc>
                  <a:txBody>
                    <a:bodyPr/>
                    <a:lstStyle/>
                    <a:p>
                      <a:pPr marL="99695">
                        <a:lnSpc>
                          <a:spcPts val="1315"/>
                        </a:lnSpc>
                      </a:pPr>
                      <a:r>
                        <a:rPr sz="1200" spc="-5" dirty="0">
                          <a:latin typeface="Arial"/>
                          <a:cs typeface="Arial"/>
                        </a:rPr>
                        <a:t>physi</a:t>
                      </a:r>
                      <a:r>
                        <a:rPr sz="1200" dirty="0">
                          <a:latin typeface="Arial"/>
                          <a:cs typeface="Arial"/>
                        </a:rPr>
                        <a:t>cal</a:t>
                      </a:r>
                      <a:endParaRPr sz="1200">
                        <a:latin typeface="Arial"/>
                        <a:cs typeface="Arial"/>
                      </a:endParaRPr>
                    </a:p>
                  </a:txBody>
                  <a:tcPr marL="0" marR="0" marT="0" marB="0">
                    <a:lnL w="9524">
                      <a:solidFill>
                        <a:srgbClr val="FF0000"/>
                      </a:solidFill>
                      <a:prstDash val="solid"/>
                    </a:lnL>
                    <a:lnR w="9524">
                      <a:solidFill>
                        <a:srgbClr val="FF0000"/>
                      </a:solidFill>
                      <a:prstDash val="solid"/>
                    </a:lnR>
                    <a:lnT w="9524">
                      <a:solidFill>
                        <a:srgbClr val="000000"/>
                      </a:solidFill>
                      <a:prstDash val="solid"/>
                    </a:lnT>
                    <a:lnB w="9524">
                      <a:solidFill>
                        <a:srgbClr val="FF0000"/>
                      </a:solidFill>
                      <a:prstDash val="solid"/>
                    </a:lnB>
                  </a:tcPr>
                </a:tc>
                <a:extLst>
                  <a:ext uri="{0D108BD9-81ED-4DB2-BD59-A6C34878D82A}">
                    <a16:rowId xmlns:a16="http://schemas.microsoft.com/office/drawing/2014/main" val="10002"/>
                  </a:ext>
                </a:extLst>
              </a:tr>
            </a:tbl>
          </a:graphicData>
        </a:graphic>
      </p:graphicFrame>
      <p:sp>
        <p:nvSpPr>
          <p:cNvPr id="41" name="Date Placeholder 40"/>
          <p:cNvSpPr>
            <a:spLocks noGrp="1"/>
          </p:cNvSpPr>
          <p:nvPr>
            <p:ph type="dt" sz="half" idx="10"/>
          </p:nvPr>
        </p:nvSpPr>
        <p:spPr/>
        <p:txBody>
          <a:bodyPr/>
          <a:lstStyle/>
          <a:p>
            <a:pPr>
              <a:defRPr/>
            </a:pPr>
            <a:fld id="{A1AD21BA-FF92-472C-8589-6A4F25089FA2}" type="datetime1">
              <a:rPr lang="en-US" smtClean="0"/>
              <a:t>8/1/2022</a:t>
            </a:fld>
            <a:endParaRPr lang="en-US"/>
          </a:p>
        </p:txBody>
      </p:sp>
      <p:sp>
        <p:nvSpPr>
          <p:cNvPr id="43" name="Slide Number Placeholder 42"/>
          <p:cNvSpPr>
            <a:spLocks noGrp="1"/>
          </p:cNvSpPr>
          <p:nvPr>
            <p:ph type="sldNum" sz="quarter" idx="12"/>
          </p:nvPr>
        </p:nvSpPr>
        <p:spPr/>
        <p:txBody>
          <a:bodyPr/>
          <a:lstStyle/>
          <a:p>
            <a:pPr>
              <a:defRPr/>
            </a:pPr>
            <a:fld id="{921A2993-66D0-4D4C-A934-F1D0C5866DEA}" type="slidenum">
              <a:rPr lang="en-US" smtClean="0"/>
              <a:pPr>
                <a:defRPr/>
              </a:pPr>
              <a:t>8</a:t>
            </a:fld>
            <a:endParaRPr lang="en-US"/>
          </a:p>
        </p:txBody>
      </p:sp>
    </p:spTree>
    <p:extLst>
      <p:ext uri="{BB962C8B-B14F-4D97-AF65-F5344CB8AC3E}">
        <p14:creationId xmlns:p14="http://schemas.microsoft.com/office/powerpoint/2010/main" val="186633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81447" y="1373255"/>
            <a:ext cx="1945005" cy="1770380"/>
          </a:xfrm>
          <a:custGeom>
            <a:avLst/>
            <a:gdLst/>
            <a:ahLst/>
            <a:cxnLst/>
            <a:rect l="l" t="t" r="r" b="b"/>
            <a:pathLst>
              <a:path w="1945004" h="1770380">
                <a:moveTo>
                  <a:pt x="0" y="1769994"/>
                </a:moveTo>
                <a:lnTo>
                  <a:pt x="1944623" y="1769994"/>
                </a:lnTo>
                <a:lnTo>
                  <a:pt x="1944623" y="0"/>
                </a:lnTo>
                <a:lnTo>
                  <a:pt x="0" y="0"/>
                </a:lnTo>
                <a:lnTo>
                  <a:pt x="0" y="1769994"/>
                </a:lnTo>
                <a:close/>
              </a:path>
            </a:pathLst>
          </a:custGeom>
          <a:ln w="9524">
            <a:solidFill>
              <a:srgbClr val="C0C0C0"/>
            </a:solidFill>
          </a:ln>
        </p:spPr>
        <p:txBody>
          <a:bodyPr wrap="square" lIns="0" tIns="0" rIns="0" bIns="0" rtlCol="0"/>
          <a:lstStyle/>
          <a:p>
            <a:endParaRPr/>
          </a:p>
        </p:txBody>
      </p:sp>
      <p:sp>
        <p:nvSpPr>
          <p:cNvPr id="4" name="object 4"/>
          <p:cNvSpPr/>
          <p:nvPr/>
        </p:nvSpPr>
        <p:spPr>
          <a:xfrm>
            <a:off x="3538596" y="1892289"/>
            <a:ext cx="76200" cy="393700"/>
          </a:xfrm>
          <a:custGeom>
            <a:avLst/>
            <a:gdLst/>
            <a:ahLst/>
            <a:cxnLst/>
            <a:rect l="l" t="t" r="r" b="b"/>
            <a:pathLst>
              <a:path w="76200" h="393700">
                <a:moveTo>
                  <a:pt x="33278" y="317510"/>
                </a:moveTo>
                <a:lnTo>
                  <a:pt x="0" y="317510"/>
                </a:lnTo>
                <a:lnTo>
                  <a:pt x="38099" y="393710"/>
                </a:lnTo>
                <a:lnTo>
                  <a:pt x="69844" y="330220"/>
                </a:lnTo>
                <a:lnTo>
                  <a:pt x="33278" y="330220"/>
                </a:lnTo>
                <a:lnTo>
                  <a:pt x="33278" y="317510"/>
                </a:lnTo>
                <a:close/>
              </a:path>
              <a:path w="76200" h="393700">
                <a:moveTo>
                  <a:pt x="42803" y="0"/>
                </a:moveTo>
                <a:lnTo>
                  <a:pt x="33278" y="0"/>
                </a:lnTo>
                <a:lnTo>
                  <a:pt x="33278" y="330220"/>
                </a:lnTo>
                <a:lnTo>
                  <a:pt x="42803" y="330220"/>
                </a:lnTo>
                <a:lnTo>
                  <a:pt x="42803" y="0"/>
                </a:lnTo>
                <a:close/>
              </a:path>
              <a:path w="76200" h="393700">
                <a:moveTo>
                  <a:pt x="76199" y="317510"/>
                </a:moveTo>
                <a:lnTo>
                  <a:pt x="42803" y="317510"/>
                </a:lnTo>
                <a:lnTo>
                  <a:pt x="42803" y="330220"/>
                </a:lnTo>
                <a:lnTo>
                  <a:pt x="69844" y="330220"/>
                </a:lnTo>
                <a:lnTo>
                  <a:pt x="76199" y="317510"/>
                </a:lnTo>
                <a:close/>
              </a:path>
            </a:pathLst>
          </a:custGeom>
          <a:solidFill>
            <a:srgbClr val="000000"/>
          </a:solidFill>
        </p:spPr>
        <p:txBody>
          <a:bodyPr wrap="square" lIns="0" tIns="0" rIns="0" bIns="0" rtlCol="0"/>
          <a:lstStyle/>
          <a:p>
            <a:endParaRPr/>
          </a:p>
        </p:txBody>
      </p:sp>
      <p:sp>
        <p:nvSpPr>
          <p:cNvPr id="5" name="object 5"/>
          <p:cNvSpPr/>
          <p:nvPr/>
        </p:nvSpPr>
        <p:spPr>
          <a:xfrm>
            <a:off x="3717929" y="2212986"/>
            <a:ext cx="1187450" cy="866775"/>
          </a:xfrm>
          <a:custGeom>
            <a:avLst/>
            <a:gdLst/>
            <a:ahLst/>
            <a:cxnLst/>
            <a:rect l="l" t="t" r="r" b="b"/>
            <a:pathLst>
              <a:path w="1187450" h="866775">
                <a:moveTo>
                  <a:pt x="0" y="866774"/>
                </a:moveTo>
                <a:lnTo>
                  <a:pt x="1187445" y="866774"/>
                </a:lnTo>
                <a:lnTo>
                  <a:pt x="1187445" y="0"/>
                </a:lnTo>
                <a:lnTo>
                  <a:pt x="0" y="0"/>
                </a:lnTo>
                <a:lnTo>
                  <a:pt x="0" y="866774"/>
                </a:lnTo>
                <a:close/>
              </a:path>
            </a:pathLst>
          </a:custGeom>
          <a:solidFill>
            <a:srgbClr val="FF0000"/>
          </a:solidFill>
        </p:spPr>
        <p:txBody>
          <a:bodyPr wrap="square" lIns="0" tIns="0" rIns="0" bIns="0" rtlCol="0"/>
          <a:lstStyle/>
          <a:p>
            <a:endParaRPr/>
          </a:p>
        </p:txBody>
      </p:sp>
      <p:sp>
        <p:nvSpPr>
          <p:cNvPr id="6" name="object 6"/>
          <p:cNvSpPr/>
          <p:nvPr/>
        </p:nvSpPr>
        <p:spPr>
          <a:xfrm>
            <a:off x="3717929" y="2212986"/>
            <a:ext cx="1187450" cy="866775"/>
          </a:xfrm>
          <a:custGeom>
            <a:avLst/>
            <a:gdLst/>
            <a:ahLst/>
            <a:cxnLst/>
            <a:rect l="l" t="t" r="r" b="b"/>
            <a:pathLst>
              <a:path w="1187450" h="866775">
                <a:moveTo>
                  <a:pt x="0" y="866774"/>
                </a:moveTo>
                <a:lnTo>
                  <a:pt x="1187445" y="866774"/>
                </a:lnTo>
                <a:lnTo>
                  <a:pt x="1187445" y="0"/>
                </a:lnTo>
                <a:lnTo>
                  <a:pt x="0" y="0"/>
                </a:lnTo>
                <a:lnTo>
                  <a:pt x="0" y="866774"/>
                </a:lnTo>
                <a:close/>
              </a:path>
            </a:pathLst>
          </a:custGeom>
          <a:ln w="9524">
            <a:solidFill>
              <a:srgbClr val="000000"/>
            </a:solidFill>
            <a:prstDash val="lgDash"/>
          </a:ln>
        </p:spPr>
        <p:txBody>
          <a:bodyPr wrap="square" lIns="0" tIns="0" rIns="0" bIns="0" rtlCol="0"/>
          <a:lstStyle/>
          <a:p>
            <a:endParaRPr/>
          </a:p>
        </p:txBody>
      </p:sp>
      <p:sp>
        <p:nvSpPr>
          <p:cNvPr id="7" name="object 7"/>
          <p:cNvSpPr/>
          <p:nvPr/>
        </p:nvSpPr>
        <p:spPr>
          <a:xfrm>
            <a:off x="3959220" y="2773415"/>
            <a:ext cx="704850" cy="225425"/>
          </a:xfrm>
          <a:custGeom>
            <a:avLst/>
            <a:gdLst/>
            <a:ahLst/>
            <a:cxnLst/>
            <a:rect l="l" t="t" r="r" b="b"/>
            <a:pathLst>
              <a:path w="704850" h="225425">
                <a:moveTo>
                  <a:pt x="0" y="225420"/>
                </a:moveTo>
                <a:lnTo>
                  <a:pt x="704849" y="225420"/>
                </a:lnTo>
                <a:lnTo>
                  <a:pt x="704849" y="0"/>
                </a:lnTo>
                <a:lnTo>
                  <a:pt x="0" y="0"/>
                </a:lnTo>
                <a:lnTo>
                  <a:pt x="0" y="225420"/>
                </a:lnTo>
                <a:close/>
              </a:path>
            </a:pathLst>
          </a:custGeom>
          <a:solidFill>
            <a:srgbClr val="FFFFFF"/>
          </a:solidFill>
        </p:spPr>
        <p:txBody>
          <a:bodyPr wrap="square" lIns="0" tIns="0" rIns="0" bIns="0" rtlCol="0"/>
          <a:lstStyle/>
          <a:p>
            <a:endParaRPr/>
          </a:p>
        </p:txBody>
      </p:sp>
      <p:sp>
        <p:nvSpPr>
          <p:cNvPr id="8" name="object 8"/>
          <p:cNvSpPr/>
          <p:nvPr/>
        </p:nvSpPr>
        <p:spPr>
          <a:xfrm>
            <a:off x="3959220" y="2773415"/>
            <a:ext cx="704850" cy="225425"/>
          </a:xfrm>
          <a:custGeom>
            <a:avLst/>
            <a:gdLst/>
            <a:ahLst/>
            <a:cxnLst/>
            <a:rect l="l" t="t" r="r" b="b"/>
            <a:pathLst>
              <a:path w="704850" h="225425">
                <a:moveTo>
                  <a:pt x="0" y="225420"/>
                </a:moveTo>
                <a:lnTo>
                  <a:pt x="704849" y="225420"/>
                </a:lnTo>
                <a:lnTo>
                  <a:pt x="704849" y="0"/>
                </a:lnTo>
                <a:lnTo>
                  <a:pt x="0" y="0"/>
                </a:lnTo>
                <a:lnTo>
                  <a:pt x="0" y="225420"/>
                </a:lnTo>
                <a:close/>
              </a:path>
            </a:pathLst>
          </a:custGeom>
          <a:ln w="9524">
            <a:solidFill>
              <a:srgbClr val="000000"/>
            </a:solidFill>
          </a:ln>
        </p:spPr>
        <p:txBody>
          <a:bodyPr wrap="square" lIns="0" tIns="0" rIns="0" bIns="0" rtlCol="0"/>
          <a:lstStyle/>
          <a:p>
            <a:endParaRPr/>
          </a:p>
        </p:txBody>
      </p:sp>
      <p:sp>
        <p:nvSpPr>
          <p:cNvPr id="9" name="object 9"/>
          <p:cNvSpPr/>
          <p:nvPr/>
        </p:nvSpPr>
        <p:spPr>
          <a:xfrm>
            <a:off x="3959221" y="230187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solidFill>
            <a:srgbClr val="FFFFFF"/>
          </a:solidFill>
        </p:spPr>
        <p:txBody>
          <a:bodyPr wrap="square" lIns="0" tIns="0" rIns="0" bIns="0" rtlCol="0"/>
          <a:lstStyle/>
          <a:p>
            <a:endParaRPr/>
          </a:p>
        </p:txBody>
      </p:sp>
      <p:sp>
        <p:nvSpPr>
          <p:cNvPr id="10" name="object 10"/>
          <p:cNvSpPr/>
          <p:nvPr/>
        </p:nvSpPr>
        <p:spPr>
          <a:xfrm>
            <a:off x="3959221" y="230187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ln w="9524">
            <a:solidFill>
              <a:srgbClr val="000000"/>
            </a:solidFill>
          </a:ln>
        </p:spPr>
        <p:txBody>
          <a:bodyPr wrap="square" lIns="0" tIns="0" rIns="0" bIns="0" rtlCol="0"/>
          <a:lstStyle/>
          <a:p>
            <a:endParaRPr/>
          </a:p>
        </p:txBody>
      </p:sp>
      <p:sp>
        <p:nvSpPr>
          <p:cNvPr id="11" name="object 11"/>
          <p:cNvSpPr/>
          <p:nvPr/>
        </p:nvSpPr>
        <p:spPr>
          <a:xfrm>
            <a:off x="3870330" y="2055876"/>
            <a:ext cx="1438275" cy="0"/>
          </a:xfrm>
          <a:custGeom>
            <a:avLst/>
            <a:gdLst/>
            <a:ahLst/>
            <a:cxnLst/>
            <a:rect l="l" t="t" r="r" b="b"/>
            <a:pathLst>
              <a:path w="1438275">
                <a:moveTo>
                  <a:pt x="0" y="0"/>
                </a:moveTo>
                <a:lnTo>
                  <a:pt x="1438281" y="0"/>
                </a:lnTo>
              </a:path>
            </a:pathLst>
          </a:custGeom>
          <a:ln w="9524">
            <a:solidFill>
              <a:srgbClr val="C0C0C0"/>
            </a:solidFill>
          </a:ln>
        </p:spPr>
        <p:txBody>
          <a:bodyPr wrap="square" lIns="0" tIns="0" rIns="0" bIns="0" rtlCol="0"/>
          <a:lstStyle/>
          <a:p>
            <a:endParaRPr/>
          </a:p>
        </p:txBody>
      </p:sp>
      <p:sp>
        <p:nvSpPr>
          <p:cNvPr id="12" name="object 12"/>
          <p:cNvSpPr/>
          <p:nvPr/>
        </p:nvSpPr>
        <p:spPr>
          <a:xfrm>
            <a:off x="4287904" y="2062216"/>
            <a:ext cx="0" cy="240029"/>
          </a:xfrm>
          <a:custGeom>
            <a:avLst/>
            <a:gdLst/>
            <a:ahLst/>
            <a:cxnLst/>
            <a:rect l="l" t="t" r="r" b="b"/>
            <a:pathLst>
              <a:path h="240030">
                <a:moveTo>
                  <a:pt x="0" y="239664"/>
                </a:moveTo>
                <a:lnTo>
                  <a:pt x="0" y="0"/>
                </a:lnTo>
              </a:path>
            </a:pathLst>
          </a:custGeom>
          <a:ln w="9524">
            <a:solidFill>
              <a:srgbClr val="C0C0C0"/>
            </a:solidFill>
          </a:ln>
        </p:spPr>
        <p:txBody>
          <a:bodyPr wrap="square" lIns="0" tIns="0" rIns="0" bIns="0" rtlCol="0"/>
          <a:lstStyle/>
          <a:p>
            <a:endParaRPr/>
          </a:p>
        </p:txBody>
      </p:sp>
      <p:sp>
        <p:nvSpPr>
          <p:cNvPr id="13" name="object 13"/>
          <p:cNvSpPr/>
          <p:nvPr/>
        </p:nvSpPr>
        <p:spPr>
          <a:xfrm>
            <a:off x="3752851" y="150177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solidFill>
            <a:srgbClr val="FFFFFF"/>
          </a:solidFill>
        </p:spPr>
        <p:txBody>
          <a:bodyPr wrap="square" lIns="0" tIns="0" rIns="0" bIns="0" rtlCol="0"/>
          <a:lstStyle/>
          <a:p>
            <a:endParaRPr/>
          </a:p>
        </p:txBody>
      </p:sp>
      <p:sp>
        <p:nvSpPr>
          <p:cNvPr id="14" name="object 14"/>
          <p:cNvSpPr/>
          <p:nvPr/>
        </p:nvSpPr>
        <p:spPr>
          <a:xfrm>
            <a:off x="3752851" y="150177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ln w="9524">
            <a:solidFill>
              <a:srgbClr val="C0C0C0"/>
            </a:solidFill>
          </a:ln>
        </p:spPr>
        <p:txBody>
          <a:bodyPr wrap="square" lIns="0" tIns="0" rIns="0" bIns="0" rtlCol="0"/>
          <a:lstStyle/>
          <a:p>
            <a:endParaRPr/>
          </a:p>
        </p:txBody>
      </p:sp>
      <p:sp>
        <p:nvSpPr>
          <p:cNvPr id="15" name="object 15"/>
          <p:cNvSpPr/>
          <p:nvPr/>
        </p:nvSpPr>
        <p:spPr>
          <a:xfrm>
            <a:off x="4619641" y="1503436"/>
            <a:ext cx="695325" cy="415925"/>
          </a:xfrm>
          <a:custGeom>
            <a:avLst/>
            <a:gdLst/>
            <a:ahLst/>
            <a:cxnLst/>
            <a:rect l="l" t="t" r="r" b="b"/>
            <a:pathLst>
              <a:path w="695325" h="415925">
                <a:moveTo>
                  <a:pt x="0" y="415920"/>
                </a:moveTo>
                <a:lnTo>
                  <a:pt x="695324" y="415920"/>
                </a:lnTo>
                <a:lnTo>
                  <a:pt x="695324" y="0"/>
                </a:lnTo>
                <a:lnTo>
                  <a:pt x="0" y="0"/>
                </a:lnTo>
                <a:lnTo>
                  <a:pt x="0" y="415920"/>
                </a:lnTo>
                <a:close/>
              </a:path>
            </a:pathLst>
          </a:custGeom>
          <a:solidFill>
            <a:srgbClr val="FFFFFF"/>
          </a:solidFill>
        </p:spPr>
        <p:txBody>
          <a:bodyPr wrap="square" lIns="0" tIns="0" rIns="0" bIns="0" rtlCol="0"/>
          <a:lstStyle/>
          <a:p>
            <a:endParaRPr/>
          </a:p>
        </p:txBody>
      </p:sp>
      <p:sp>
        <p:nvSpPr>
          <p:cNvPr id="16" name="object 16"/>
          <p:cNvSpPr/>
          <p:nvPr/>
        </p:nvSpPr>
        <p:spPr>
          <a:xfrm>
            <a:off x="4619641" y="1503436"/>
            <a:ext cx="695325" cy="415925"/>
          </a:xfrm>
          <a:custGeom>
            <a:avLst/>
            <a:gdLst/>
            <a:ahLst/>
            <a:cxnLst/>
            <a:rect l="l" t="t" r="r" b="b"/>
            <a:pathLst>
              <a:path w="695325" h="415925">
                <a:moveTo>
                  <a:pt x="0" y="415920"/>
                </a:moveTo>
                <a:lnTo>
                  <a:pt x="695324" y="415920"/>
                </a:lnTo>
                <a:lnTo>
                  <a:pt x="695324" y="0"/>
                </a:lnTo>
                <a:lnTo>
                  <a:pt x="0" y="0"/>
                </a:lnTo>
                <a:lnTo>
                  <a:pt x="0" y="415920"/>
                </a:lnTo>
                <a:close/>
              </a:path>
            </a:pathLst>
          </a:custGeom>
          <a:ln w="9524">
            <a:solidFill>
              <a:srgbClr val="C0C0C0"/>
            </a:solidFill>
          </a:ln>
        </p:spPr>
        <p:txBody>
          <a:bodyPr wrap="square" lIns="0" tIns="0" rIns="0" bIns="0" rtlCol="0"/>
          <a:lstStyle/>
          <a:p>
            <a:endParaRPr/>
          </a:p>
        </p:txBody>
      </p:sp>
      <p:sp>
        <p:nvSpPr>
          <p:cNvPr id="17" name="object 17"/>
          <p:cNvSpPr/>
          <p:nvPr/>
        </p:nvSpPr>
        <p:spPr>
          <a:xfrm>
            <a:off x="4075176" y="1917710"/>
            <a:ext cx="1905" cy="138430"/>
          </a:xfrm>
          <a:custGeom>
            <a:avLst/>
            <a:gdLst/>
            <a:ahLst/>
            <a:cxnLst/>
            <a:rect l="l" t="t" r="r" b="b"/>
            <a:pathLst>
              <a:path w="1905" h="138430">
                <a:moveTo>
                  <a:pt x="1523" y="138165"/>
                </a:moveTo>
                <a:lnTo>
                  <a:pt x="0" y="0"/>
                </a:lnTo>
              </a:path>
            </a:pathLst>
          </a:custGeom>
          <a:ln w="9524">
            <a:solidFill>
              <a:srgbClr val="C0C0C0"/>
            </a:solidFill>
          </a:ln>
        </p:spPr>
        <p:txBody>
          <a:bodyPr wrap="square" lIns="0" tIns="0" rIns="0" bIns="0" rtlCol="0"/>
          <a:lstStyle/>
          <a:p>
            <a:endParaRPr/>
          </a:p>
        </p:txBody>
      </p:sp>
      <p:sp>
        <p:nvSpPr>
          <p:cNvPr id="18" name="object 18"/>
          <p:cNvSpPr/>
          <p:nvPr/>
        </p:nvSpPr>
        <p:spPr>
          <a:xfrm>
            <a:off x="4998964" y="1920881"/>
            <a:ext cx="635" cy="136525"/>
          </a:xfrm>
          <a:custGeom>
            <a:avLst/>
            <a:gdLst/>
            <a:ahLst/>
            <a:cxnLst/>
            <a:rect l="l" t="t" r="r" b="b"/>
            <a:pathLst>
              <a:path w="635" h="136525">
                <a:moveTo>
                  <a:pt x="152" y="136519"/>
                </a:moveTo>
                <a:lnTo>
                  <a:pt x="0" y="0"/>
                </a:lnTo>
              </a:path>
            </a:pathLst>
          </a:custGeom>
          <a:ln w="9524">
            <a:solidFill>
              <a:srgbClr val="C0C0C0"/>
            </a:solidFill>
          </a:ln>
        </p:spPr>
        <p:txBody>
          <a:bodyPr wrap="square" lIns="0" tIns="0" rIns="0" bIns="0" rtlCol="0"/>
          <a:lstStyle/>
          <a:p>
            <a:endParaRPr/>
          </a:p>
        </p:txBody>
      </p:sp>
      <p:sp>
        <p:nvSpPr>
          <p:cNvPr id="19" name="object 19"/>
          <p:cNvSpPr/>
          <p:nvPr/>
        </p:nvSpPr>
        <p:spPr>
          <a:xfrm>
            <a:off x="7356470" y="1430405"/>
            <a:ext cx="1945005" cy="1732280"/>
          </a:xfrm>
          <a:custGeom>
            <a:avLst/>
            <a:gdLst/>
            <a:ahLst/>
            <a:cxnLst/>
            <a:rect l="l" t="t" r="r" b="b"/>
            <a:pathLst>
              <a:path w="1945004" h="1732280">
                <a:moveTo>
                  <a:pt x="0" y="1731894"/>
                </a:moveTo>
                <a:lnTo>
                  <a:pt x="1944742" y="1731894"/>
                </a:lnTo>
                <a:lnTo>
                  <a:pt x="1944742" y="0"/>
                </a:lnTo>
                <a:lnTo>
                  <a:pt x="0" y="0"/>
                </a:lnTo>
                <a:lnTo>
                  <a:pt x="0" y="1731894"/>
                </a:lnTo>
                <a:close/>
              </a:path>
            </a:pathLst>
          </a:custGeom>
          <a:ln w="9524">
            <a:solidFill>
              <a:srgbClr val="C0C0C0"/>
            </a:solidFill>
          </a:ln>
        </p:spPr>
        <p:txBody>
          <a:bodyPr wrap="square" lIns="0" tIns="0" rIns="0" bIns="0" rtlCol="0"/>
          <a:lstStyle/>
          <a:p>
            <a:endParaRPr/>
          </a:p>
        </p:txBody>
      </p:sp>
      <p:sp>
        <p:nvSpPr>
          <p:cNvPr id="20" name="object 20"/>
          <p:cNvSpPr/>
          <p:nvPr/>
        </p:nvSpPr>
        <p:spPr>
          <a:xfrm>
            <a:off x="7593086" y="2232036"/>
            <a:ext cx="1187450" cy="866775"/>
          </a:xfrm>
          <a:custGeom>
            <a:avLst/>
            <a:gdLst/>
            <a:ahLst/>
            <a:cxnLst/>
            <a:rect l="l" t="t" r="r" b="b"/>
            <a:pathLst>
              <a:path w="1187450" h="866775">
                <a:moveTo>
                  <a:pt x="0" y="866774"/>
                </a:moveTo>
                <a:lnTo>
                  <a:pt x="1187445" y="866774"/>
                </a:lnTo>
                <a:lnTo>
                  <a:pt x="1187445" y="0"/>
                </a:lnTo>
                <a:lnTo>
                  <a:pt x="0" y="0"/>
                </a:lnTo>
                <a:lnTo>
                  <a:pt x="0" y="866774"/>
                </a:lnTo>
                <a:close/>
              </a:path>
            </a:pathLst>
          </a:custGeom>
          <a:solidFill>
            <a:srgbClr val="FF0000"/>
          </a:solidFill>
        </p:spPr>
        <p:txBody>
          <a:bodyPr wrap="square" lIns="0" tIns="0" rIns="0" bIns="0" rtlCol="0"/>
          <a:lstStyle/>
          <a:p>
            <a:endParaRPr/>
          </a:p>
        </p:txBody>
      </p:sp>
      <p:sp>
        <p:nvSpPr>
          <p:cNvPr id="21" name="object 21"/>
          <p:cNvSpPr/>
          <p:nvPr/>
        </p:nvSpPr>
        <p:spPr>
          <a:xfrm>
            <a:off x="7593086" y="2232036"/>
            <a:ext cx="1187450" cy="866775"/>
          </a:xfrm>
          <a:custGeom>
            <a:avLst/>
            <a:gdLst/>
            <a:ahLst/>
            <a:cxnLst/>
            <a:rect l="l" t="t" r="r" b="b"/>
            <a:pathLst>
              <a:path w="1187450" h="866775">
                <a:moveTo>
                  <a:pt x="0" y="866774"/>
                </a:moveTo>
                <a:lnTo>
                  <a:pt x="1187445" y="866774"/>
                </a:lnTo>
                <a:lnTo>
                  <a:pt x="1187445" y="0"/>
                </a:lnTo>
                <a:lnTo>
                  <a:pt x="0" y="0"/>
                </a:lnTo>
                <a:lnTo>
                  <a:pt x="0" y="866774"/>
                </a:lnTo>
                <a:close/>
              </a:path>
            </a:pathLst>
          </a:custGeom>
          <a:ln w="9524">
            <a:solidFill>
              <a:srgbClr val="000000"/>
            </a:solidFill>
            <a:prstDash val="lgDash"/>
          </a:ln>
        </p:spPr>
        <p:txBody>
          <a:bodyPr wrap="square" lIns="0" tIns="0" rIns="0" bIns="0" rtlCol="0"/>
          <a:lstStyle/>
          <a:p>
            <a:endParaRPr/>
          </a:p>
        </p:txBody>
      </p:sp>
      <p:sp>
        <p:nvSpPr>
          <p:cNvPr id="22" name="object 22"/>
          <p:cNvSpPr/>
          <p:nvPr/>
        </p:nvSpPr>
        <p:spPr>
          <a:xfrm>
            <a:off x="7834365" y="2792465"/>
            <a:ext cx="703580" cy="225425"/>
          </a:xfrm>
          <a:custGeom>
            <a:avLst/>
            <a:gdLst/>
            <a:ahLst/>
            <a:cxnLst/>
            <a:rect l="l" t="t" r="r" b="b"/>
            <a:pathLst>
              <a:path w="703579" h="225425">
                <a:moveTo>
                  <a:pt x="0" y="225420"/>
                </a:moveTo>
                <a:lnTo>
                  <a:pt x="703265" y="225420"/>
                </a:lnTo>
                <a:lnTo>
                  <a:pt x="703265" y="0"/>
                </a:lnTo>
                <a:lnTo>
                  <a:pt x="0" y="0"/>
                </a:lnTo>
                <a:lnTo>
                  <a:pt x="0" y="225420"/>
                </a:lnTo>
                <a:close/>
              </a:path>
            </a:pathLst>
          </a:custGeom>
          <a:solidFill>
            <a:srgbClr val="FFFFFF"/>
          </a:solidFill>
        </p:spPr>
        <p:txBody>
          <a:bodyPr wrap="square" lIns="0" tIns="0" rIns="0" bIns="0" rtlCol="0"/>
          <a:lstStyle/>
          <a:p>
            <a:endParaRPr/>
          </a:p>
        </p:txBody>
      </p:sp>
      <p:sp>
        <p:nvSpPr>
          <p:cNvPr id="23" name="object 23"/>
          <p:cNvSpPr/>
          <p:nvPr/>
        </p:nvSpPr>
        <p:spPr>
          <a:xfrm>
            <a:off x="7834365" y="2792465"/>
            <a:ext cx="703580" cy="225425"/>
          </a:xfrm>
          <a:custGeom>
            <a:avLst/>
            <a:gdLst/>
            <a:ahLst/>
            <a:cxnLst/>
            <a:rect l="l" t="t" r="r" b="b"/>
            <a:pathLst>
              <a:path w="703579" h="225425">
                <a:moveTo>
                  <a:pt x="0" y="225420"/>
                </a:moveTo>
                <a:lnTo>
                  <a:pt x="703265" y="225420"/>
                </a:lnTo>
                <a:lnTo>
                  <a:pt x="703265" y="0"/>
                </a:lnTo>
                <a:lnTo>
                  <a:pt x="0" y="0"/>
                </a:lnTo>
                <a:lnTo>
                  <a:pt x="0" y="225420"/>
                </a:lnTo>
                <a:close/>
              </a:path>
            </a:pathLst>
          </a:custGeom>
          <a:ln w="9524">
            <a:solidFill>
              <a:srgbClr val="000000"/>
            </a:solidFill>
          </a:ln>
        </p:spPr>
        <p:txBody>
          <a:bodyPr wrap="square" lIns="0" tIns="0" rIns="0" bIns="0" rtlCol="0"/>
          <a:lstStyle/>
          <a:p>
            <a:endParaRPr/>
          </a:p>
        </p:txBody>
      </p:sp>
      <p:sp>
        <p:nvSpPr>
          <p:cNvPr id="24" name="object 24"/>
          <p:cNvSpPr/>
          <p:nvPr/>
        </p:nvSpPr>
        <p:spPr>
          <a:xfrm>
            <a:off x="7834366" y="232092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solidFill>
            <a:srgbClr val="FFFFFF"/>
          </a:solidFill>
        </p:spPr>
        <p:txBody>
          <a:bodyPr wrap="square" lIns="0" tIns="0" rIns="0" bIns="0" rtlCol="0"/>
          <a:lstStyle/>
          <a:p>
            <a:endParaRPr/>
          </a:p>
        </p:txBody>
      </p:sp>
      <p:sp>
        <p:nvSpPr>
          <p:cNvPr id="25" name="object 25"/>
          <p:cNvSpPr/>
          <p:nvPr/>
        </p:nvSpPr>
        <p:spPr>
          <a:xfrm>
            <a:off x="7834366" y="232092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ln w="9524">
            <a:solidFill>
              <a:srgbClr val="000000"/>
            </a:solidFill>
          </a:ln>
        </p:spPr>
        <p:txBody>
          <a:bodyPr wrap="square" lIns="0" tIns="0" rIns="0" bIns="0" rtlCol="0"/>
          <a:lstStyle/>
          <a:p>
            <a:endParaRPr/>
          </a:p>
        </p:txBody>
      </p:sp>
      <p:sp>
        <p:nvSpPr>
          <p:cNvPr id="26" name="object 26"/>
          <p:cNvSpPr/>
          <p:nvPr/>
        </p:nvSpPr>
        <p:spPr>
          <a:xfrm>
            <a:off x="7745487" y="2074926"/>
            <a:ext cx="1438275" cy="0"/>
          </a:xfrm>
          <a:custGeom>
            <a:avLst/>
            <a:gdLst/>
            <a:ahLst/>
            <a:cxnLst/>
            <a:rect l="l" t="t" r="r" b="b"/>
            <a:pathLst>
              <a:path w="1438275">
                <a:moveTo>
                  <a:pt x="0" y="0"/>
                </a:moveTo>
                <a:lnTo>
                  <a:pt x="1438259" y="0"/>
                </a:lnTo>
              </a:path>
            </a:pathLst>
          </a:custGeom>
          <a:ln w="9524">
            <a:solidFill>
              <a:srgbClr val="C0C0C0"/>
            </a:solidFill>
          </a:ln>
        </p:spPr>
        <p:txBody>
          <a:bodyPr wrap="square" lIns="0" tIns="0" rIns="0" bIns="0" rtlCol="0"/>
          <a:lstStyle/>
          <a:p>
            <a:endParaRPr/>
          </a:p>
        </p:txBody>
      </p:sp>
      <p:sp>
        <p:nvSpPr>
          <p:cNvPr id="27" name="object 27"/>
          <p:cNvSpPr/>
          <p:nvPr/>
        </p:nvSpPr>
        <p:spPr>
          <a:xfrm>
            <a:off x="8162939" y="2081266"/>
            <a:ext cx="0" cy="240029"/>
          </a:xfrm>
          <a:custGeom>
            <a:avLst/>
            <a:gdLst/>
            <a:ahLst/>
            <a:cxnLst/>
            <a:rect l="l" t="t" r="r" b="b"/>
            <a:pathLst>
              <a:path h="240030">
                <a:moveTo>
                  <a:pt x="0" y="239664"/>
                </a:moveTo>
                <a:lnTo>
                  <a:pt x="0" y="0"/>
                </a:lnTo>
              </a:path>
            </a:pathLst>
          </a:custGeom>
          <a:ln w="9524">
            <a:solidFill>
              <a:srgbClr val="C0C0C0"/>
            </a:solidFill>
          </a:ln>
        </p:spPr>
        <p:txBody>
          <a:bodyPr wrap="square" lIns="0" tIns="0" rIns="0" bIns="0" rtlCol="0"/>
          <a:lstStyle/>
          <a:p>
            <a:endParaRPr/>
          </a:p>
        </p:txBody>
      </p:sp>
      <p:sp>
        <p:nvSpPr>
          <p:cNvPr id="28" name="object 28"/>
          <p:cNvSpPr/>
          <p:nvPr/>
        </p:nvSpPr>
        <p:spPr>
          <a:xfrm>
            <a:off x="7628017" y="152082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solidFill>
            <a:srgbClr val="FFFFFF"/>
          </a:solidFill>
        </p:spPr>
        <p:txBody>
          <a:bodyPr wrap="square" lIns="0" tIns="0" rIns="0" bIns="0" rtlCol="0"/>
          <a:lstStyle/>
          <a:p>
            <a:endParaRPr/>
          </a:p>
        </p:txBody>
      </p:sp>
      <p:sp>
        <p:nvSpPr>
          <p:cNvPr id="29" name="object 29"/>
          <p:cNvSpPr/>
          <p:nvPr/>
        </p:nvSpPr>
        <p:spPr>
          <a:xfrm>
            <a:off x="7628017" y="1520828"/>
            <a:ext cx="695325" cy="415925"/>
          </a:xfrm>
          <a:custGeom>
            <a:avLst/>
            <a:gdLst/>
            <a:ahLst/>
            <a:cxnLst/>
            <a:rect l="l" t="t" r="r" b="b"/>
            <a:pathLst>
              <a:path w="695325" h="415925">
                <a:moveTo>
                  <a:pt x="0" y="415933"/>
                </a:moveTo>
                <a:lnTo>
                  <a:pt x="695324" y="415933"/>
                </a:lnTo>
                <a:lnTo>
                  <a:pt x="695324" y="0"/>
                </a:lnTo>
                <a:lnTo>
                  <a:pt x="0" y="0"/>
                </a:lnTo>
                <a:lnTo>
                  <a:pt x="0" y="415933"/>
                </a:lnTo>
                <a:close/>
              </a:path>
            </a:pathLst>
          </a:custGeom>
          <a:ln w="9524">
            <a:solidFill>
              <a:srgbClr val="C0C0C0"/>
            </a:solidFill>
          </a:ln>
        </p:spPr>
        <p:txBody>
          <a:bodyPr wrap="square" lIns="0" tIns="0" rIns="0" bIns="0" rtlCol="0"/>
          <a:lstStyle/>
          <a:p>
            <a:endParaRPr/>
          </a:p>
        </p:txBody>
      </p:sp>
      <p:sp>
        <p:nvSpPr>
          <p:cNvPr id="30" name="object 30"/>
          <p:cNvSpPr/>
          <p:nvPr/>
        </p:nvSpPr>
        <p:spPr>
          <a:xfrm>
            <a:off x="8494777" y="1522486"/>
            <a:ext cx="695325" cy="415925"/>
          </a:xfrm>
          <a:custGeom>
            <a:avLst/>
            <a:gdLst/>
            <a:ahLst/>
            <a:cxnLst/>
            <a:rect l="l" t="t" r="r" b="b"/>
            <a:pathLst>
              <a:path w="695325" h="415925">
                <a:moveTo>
                  <a:pt x="0" y="415920"/>
                </a:moveTo>
                <a:lnTo>
                  <a:pt x="695324" y="415920"/>
                </a:lnTo>
                <a:lnTo>
                  <a:pt x="695324" y="0"/>
                </a:lnTo>
                <a:lnTo>
                  <a:pt x="0" y="0"/>
                </a:lnTo>
                <a:lnTo>
                  <a:pt x="0" y="415920"/>
                </a:lnTo>
                <a:close/>
              </a:path>
            </a:pathLst>
          </a:custGeom>
          <a:solidFill>
            <a:srgbClr val="FFFFFF"/>
          </a:solidFill>
        </p:spPr>
        <p:txBody>
          <a:bodyPr wrap="square" lIns="0" tIns="0" rIns="0" bIns="0" rtlCol="0"/>
          <a:lstStyle/>
          <a:p>
            <a:endParaRPr/>
          </a:p>
        </p:txBody>
      </p:sp>
      <p:sp>
        <p:nvSpPr>
          <p:cNvPr id="31" name="object 31"/>
          <p:cNvSpPr/>
          <p:nvPr/>
        </p:nvSpPr>
        <p:spPr>
          <a:xfrm>
            <a:off x="8494777" y="1522486"/>
            <a:ext cx="695325" cy="415925"/>
          </a:xfrm>
          <a:custGeom>
            <a:avLst/>
            <a:gdLst/>
            <a:ahLst/>
            <a:cxnLst/>
            <a:rect l="l" t="t" r="r" b="b"/>
            <a:pathLst>
              <a:path w="695325" h="415925">
                <a:moveTo>
                  <a:pt x="0" y="415920"/>
                </a:moveTo>
                <a:lnTo>
                  <a:pt x="695324" y="415920"/>
                </a:lnTo>
                <a:lnTo>
                  <a:pt x="695324" y="0"/>
                </a:lnTo>
                <a:lnTo>
                  <a:pt x="0" y="0"/>
                </a:lnTo>
                <a:lnTo>
                  <a:pt x="0" y="415920"/>
                </a:lnTo>
                <a:close/>
              </a:path>
            </a:pathLst>
          </a:custGeom>
          <a:ln w="9524">
            <a:solidFill>
              <a:srgbClr val="C0C0C0"/>
            </a:solidFill>
          </a:ln>
        </p:spPr>
        <p:txBody>
          <a:bodyPr wrap="square" lIns="0" tIns="0" rIns="0" bIns="0" rtlCol="0"/>
          <a:lstStyle/>
          <a:p>
            <a:endParaRPr/>
          </a:p>
        </p:txBody>
      </p:sp>
      <p:sp>
        <p:nvSpPr>
          <p:cNvPr id="32" name="object 32"/>
          <p:cNvSpPr/>
          <p:nvPr/>
        </p:nvSpPr>
        <p:spPr>
          <a:xfrm>
            <a:off x="7950190" y="1936760"/>
            <a:ext cx="1905" cy="138430"/>
          </a:xfrm>
          <a:custGeom>
            <a:avLst/>
            <a:gdLst/>
            <a:ahLst/>
            <a:cxnLst/>
            <a:rect l="l" t="t" r="r" b="b"/>
            <a:pathLst>
              <a:path w="1904" h="138430">
                <a:moveTo>
                  <a:pt x="1676" y="138165"/>
                </a:moveTo>
                <a:lnTo>
                  <a:pt x="0" y="0"/>
                </a:lnTo>
              </a:path>
            </a:pathLst>
          </a:custGeom>
          <a:ln w="9524">
            <a:solidFill>
              <a:srgbClr val="C0C0C0"/>
            </a:solidFill>
          </a:ln>
        </p:spPr>
        <p:txBody>
          <a:bodyPr wrap="square" lIns="0" tIns="0" rIns="0" bIns="0" rtlCol="0"/>
          <a:lstStyle/>
          <a:p>
            <a:endParaRPr/>
          </a:p>
        </p:txBody>
      </p:sp>
      <p:sp>
        <p:nvSpPr>
          <p:cNvPr id="33" name="object 33"/>
          <p:cNvSpPr/>
          <p:nvPr/>
        </p:nvSpPr>
        <p:spPr>
          <a:xfrm>
            <a:off x="8874129" y="1939931"/>
            <a:ext cx="0" cy="136525"/>
          </a:xfrm>
          <a:custGeom>
            <a:avLst/>
            <a:gdLst/>
            <a:ahLst/>
            <a:cxnLst/>
            <a:rect l="l" t="t" r="r" b="b"/>
            <a:pathLst>
              <a:path h="136525">
                <a:moveTo>
                  <a:pt x="0" y="136519"/>
                </a:moveTo>
                <a:lnTo>
                  <a:pt x="0" y="0"/>
                </a:lnTo>
              </a:path>
            </a:pathLst>
          </a:custGeom>
          <a:ln w="9524">
            <a:solidFill>
              <a:srgbClr val="C0C0C0"/>
            </a:solidFill>
          </a:ln>
        </p:spPr>
        <p:txBody>
          <a:bodyPr wrap="square" lIns="0" tIns="0" rIns="0" bIns="0" rtlCol="0"/>
          <a:lstStyle/>
          <a:p>
            <a:endParaRPr/>
          </a:p>
        </p:txBody>
      </p:sp>
      <p:sp>
        <p:nvSpPr>
          <p:cNvPr id="34" name="object 34"/>
          <p:cNvSpPr/>
          <p:nvPr/>
        </p:nvSpPr>
        <p:spPr>
          <a:xfrm>
            <a:off x="3036950" y="1966903"/>
            <a:ext cx="717550" cy="170180"/>
          </a:xfrm>
          <a:custGeom>
            <a:avLst/>
            <a:gdLst/>
            <a:ahLst/>
            <a:cxnLst/>
            <a:rect l="l" t="t" r="r" b="b"/>
            <a:pathLst>
              <a:path w="717550" h="170180">
                <a:moveTo>
                  <a:pt x="0" y="169866"/>
                </a:moveTo>
                <a:lnTo>
                  <a:pt x="717554" y="169866"/>
                </a:lnTo>
                <a:lnTo>
                  <a:pt x="717554" y="0"/>
                </a:lnTo>
                <a:lnTo>
                  <a:pt x="0" y="0"/>
                </a:lnTo>
                <a:lnTo>
                  <a:pt x="0" y="169866"/>
                </a:lnTo>
                <a:close/>
              </a:path>
            </a:pathLst>
          </a:custGeom>
          <a:solidFill>
            <a:srgbClr val="FFFFFF"/>
          </a:solidFill>
        </p:spPr>
        <p:txBody>
          <a:bodyPr wrap="square" lIns="0" tIns="0" rIns="0" bIns="0" rtlCol="0"/>
          <a:lstStyle/>
          <a:p>
            <a:endParaRPr/>
          </a:p>
        </p:txBody>
      </p:sp>
      <p:sp>
        <p:nvSpPr>
          <p:cNvPr id="35" name="object 35"/>
          <p:cNvSpPr/>
          <p:nvPr/>
        </p:nvSpPr>
        <p:spPr>
          <a:xfrm>
            <a:off x="3036950" y="1966903"/>
            <a:ext cx="717550" cy="170180"/>
          </a:xfrm>
          <a:custGeom>
            <a:avLst/>
            <a:gdLst/>
            <a:ahLst/>
            <a:cxnLst/>
            <a:rect l="l" t="t" r="r" b="b"/>
            <a:pathLst>
              <a:path w="717550" h="170180">
                <a:moveTo>
                  <a:pt x="0" y="169866"/>
                </a:moveTo>
                <a:lnTo>
                  <a:pt x="717554" y="169866"/>
                </a:lnTo>
                <a:lnTo>
                  <a:pt x="717554" y="0"/>
                </a:lnTo>
                <a:lnTo>
                  <a:pt x="0" y="0"/>
                </a:lnTo>
                <a:lnTo>
                  <a:pt x="0" y="169866"/>
                </a:lnTo>
                <a:close/>
              </a:path>
            </a:pathLst>
          </a:custGeom>
          <a:ln w="9524">
            <a:solidFill>
              <a:srgbClr val="000000"/>
            </a:solidFill>
          </a:ln>
        </p:spPr>
        <p:txBody>
          <a:bodyPr wrap="square" lIns="0" tIns="0" rIns="0" bIns="0" rtlCol="0"/>
          <a:lstStyle/>
          <a:p>
            <a:endParaRPr/>
          </a:p>
        </p:txBody>
      </p:sp>
      <p:sp>
        <p:nvSpPr>
          <p:cNvPr id="36" name="object 36"/>
          <p:cNvSpPr/>
          <p:nvPr/>
        </p:nvSpPr>
        <p:spPr>
          <a:xfrm>
            <a:off x="7446903" y="1870069"/>
            <a:ext cx="76200" cy="392430"/>
          </a:xfrm>
          <a:custGeom>
            <a:avLst/>
            <a:gdLst/>
            <a:ahLst/>
            <a:cxnLst/>
            <a:rect l="l" t="t" r="r" b="b"/>
            <a:pathLst>
              <a:path w="76200" h="392430">
                <a:moveTo>
                  <a:pt x="42915" y="63489"/>
                </a:moveTo>
                <a:lnTo>
                  <a:pt x="33406" y="63489"/>
                </a:lnTo>
                <a:lnTo>
                  <a:pt x="33406" y="392064"/>
                </a:lnTo>
                <a:lnTo>
                  <a:pt x="42915" y="392064"/>
                </a:lnTo>
                <a:lnTo>
                  <a:pt x="42915" y="63489"/>
                </a:lnTo>
                <a:close/>
              </a:path>
              <a:path w="76200" h="392430">
                <a:moveTo>
                  <a:pt x="38099" y="0"/>
                </a:moveTo>
                <a:lnTo>
                  <a:pt x="0" y="76199"/>
                </a:lnTo>
                <a:lnTo>
                  <a:pt x="33406" y="76199"/>
                </a:lnTo>
                <a:lnTo>
                  <a:pt x="33406" y="63489"/>
                </a:lnTo>
                <a:lnTo>
                  <a:pt x="69844" y="63489"/>
                </a:lnTo>
                <a:lnTo>
                  <a:pt x="38099" y="0"/>
                </a:lnTo>
                <a:close/>
              </a:path>
              <a:path w="76200" h="392430">
                <a:moveTo>
                  <a:pt x="69844" y="63489"/>
                </a:moveTo>
                <a:lnTo>
                  <a:pt x="42915" y="63489"/>
                </a:lnTo>
                <a:lnTo>
                  <a:pt x="42915" y="76199"/>
                </a:lnTo>
                <a:lnTo>
                  <a:pt x="76199" y="76199"/>
                </a:lnTo>
                <a:lnTo>
                  <a:pt x="69844" y="63489"/>
                </a:lnTo>
                <a:close/>
              </a:path>
            </a:pathLst>
          </a:custGeom>
          <a:solidFill>
            <a:srgbClr val="000000"/>
          </a:solidFill>
        </p:spPr>
        <p:txBody>
          <a:bodyPr wrap="square" lIns="0" tIns="0" rIns="0" bIns="0" rtlCol="0"/>
          <a:lstStyle/>
          <a:p>
            <a:endParaRPr/>
          </a:p>
        </p:txBody>
      </p:sp>
      <p:sp>
        <p:nvSpPr>
          <p:cNvPr id="37" name="object 37"/>
          <p:cNvSpPr/>
          <p:nvPr/>
        </p:nvSpPr>
        <p:spPr>
          <a:xfrm>
            <a:off x="6946910" y="1985953"/>
            <a:ext cx="716280" cy="170180"/>
          </a:xfrm>
          <a:custGeom>
            <a:avLst/>
            <a:gdLst/>
            <a:ahLst/>
            <a:cxnLst/>
            <a:rect l="l" t="t" r="r" b="b"/>
            <a:pathLst>
              <a:path w="716279" h="170180">
                <a:moveTo>
                  <a:pt x="0" y="169866"/>
                </a:moveTo>
                <a:lnTo>
                  <a:pt x="715959" y="169866"/>
                </a:lnTo>
                <a:lnTo>
                  <a:pt x="715959" y="0"/>
                </a:lnTo>
                <a:lnTo>
                  <a:pt x="0" y="0"/>
                </a:lnTo>
                <a:lnTo>
                  <a:pt x="0" y="169866"/>
                </a:lnTo>
                <a:close/>
              </a:path>
            </a:pathLst>
          </a:custGeom>
          <a:solidFill>
            <a:srgbClr val="FFFFFF"/>
          </a:solidFill>
        </p:spPr>
        <p:txBody>
          <a:bodyPr wrap="square" lIns="0" tIns="0" rIns="0" bIns="0" rtlCol="0"/>
          <a:lstStyle/>
          <a:p>
            <a:endParaRPr/>
          </a:p>
        </p:txBody>
      </p:sp>
      <p:sp>
        <p:nvSpPr>
          <p:cNvPr id="38" name="object 38"/>
          <p:cNvSpPr/>
          <p:nvPr/>
        </p:nvSpPr>
        <p:spPr>
          <a:xfrm>
            <a:off x="6946910" y="1985953"/>
            <a:ext cx="716280" cy="170180"/>
          </a:xfrm>
          <a:custGeom>
            <a:avLst/>
            <a:gdLst/>
            <a:ahLst/>
            <a:cxnLst/>
            <a:rect l="l" t="t" r="r" b="b"/>
            <a:pathLst>
              <a:path w="716279" h="170180">
                <a:moveTo>
                  <a:pt x="0" y="169866"/>
                </a:moveTo>
                <a:lnTo>
                  <a:pt x="715959" y="169866"/>
                </a:lnTo>
                <a:lnTo>
                  <a:pt x="715959" y="0"/>
                </a:lnTo>
                <a:lnTo>
                  <a:pt x="0" y="0"/>
                </a:lnTo>
                <a:lnTo>
                  <a:pt x="0" y="169866"/>
                </a:lnTo>
                <a:close/>
              </a:path>
            </a:pathLst>
          </a:custGeom>
          <a:ln w="9524">
            <a:solidFill>
              <a:srgbClr val="000000"/>
            </a:solidFill>
          </a:ln>
        </p:spPr>
        <p:txBody>
          <a:bodyPr wrap="square" lIns="0" tIns="0" rIns="0" bIns="0" rtlCol="0"/>
          <a:lstStyle/>
          <a:p>
            <a:endParaRPr/>
          </a:p>
        </p:txBody>
      </p:sp>
      <p:sp>
        <p:nvSpPr>
          <p:cNvPr id="39" name="object 39"/>
          <p:cNvSpPr/>
          <p:nvPr/>
        </p:nvSpPr>
        <p:spPr>
          <a:xfrm>
            <a:off x="4254496" y="2903464"/>
            <a:ext cx="3959225" cy="452755"/>
          </a:xfrm>
          <a:custGeom>
            <a:avLst/>
            <a:gdLst/>
            <a:ahLst/>
            <a:cxnLst/>
            <a:rect l="l" t="t" r="r" b="b"/>
            <a:pathLst>
              <a:path w="3959225" h="452754">
                <a:moveTo>
                  <a:pt x="42803" y="63520"/>
                </a:moveTo>
                <a:lnTo>
                  <a:pt x="33278" y="63520"/>
                </a:lnTo>
                <a:lnTo>
                  <a:pt x="33278" y="450341"/>
                </a:lnTo>
                <a:lnTo>
                  <a:pt x="35432" y="452506"/>
                </a:lnTo>
                <a:lnTo>
                  <a:pt x="3923806" y="452506"/>
                </a:lnTo>
                <a:lnTo>
                  <a:pt x="3925817" y="450341"/>
                </a:lnTo>
                <a:lnTo>
                  <a:pt x="3925817" y="447690"/>
                </a:lnTo>
                <a:lnTo>
                  <a:pt x="42803" y="447690"/>
                </a:lnTo>
                <a:lnTo>
                  <a:pt x="38099" y="442996"/>
                </a:lnTo>
                <a:lnTo>
                  <a:pt x="42803" y="442996"/>
                </a:lnTo>
                <a:lnTo>
                  <a:pt x="42803" y="63520"/>
                </a:lnTo>
                <a:close/>
              </a:path>
              <a:path w="3959225" h="452754">
                <a:moveTo>
                  <a:pt x="42803" y="442996"/>
                </a:moveTo>
                <a:lnTo>
                  <a:pt x="38099" y="442996"/>
                </a:lnTo>
                <a:lnTo>
                  <a:pt x="42803" y="447690"/>
                </a:lnTo>
                <a:lnTo>
                  <a:pt x="42803" y="442996"/>
                </a:lnTo>
                <a:close/>
              </a:path>
              <a:path w="3959225" h="452754">
                <a:moveTo>
                  <a:pt x="3916308" y="442996"/>
                </a:moveTo>
                <a:lnTo>
                  <a:pt x="42803" y="442996"/>
                </a:lnTo>
                <a:lnTo>
                  <a:pt x="42803" y="447690"/>
                </a:lnTo>
                <a:lnTo>
                  <a:pt x="3916308" y="447690"/>
                </a:lnTo>
                <a:lnTo>
                  <a:pt x="3916308" y="442996"/>
                </a:lnTo>
                <a:close/>
              </a:path>
              <a:path w="3959225" h="452754">
                <a:moveTo>
                  <a:pt x="3925817" y="84581"/>
                </a:moveTo>
                <a:lnTo>
                  <a:pt x="3916308" y="84581"/>
                </a:lnTo>
                <a:lnTo>
                  <a:pt x="3916308" y="447690"/>
                </a:lnTo>
                <a:lnTo>
                  <a:pt x="3921123" y="442996"/>
                </a:lnTo>
                <a:lnTo>
                  <a:pt x="3925817" y="442996"/>
                </a:lnTo>
                <a:lnTo>
                  <a:pt x="3925817" y="84581"/>
                </a:lnTo>
                <a:close/>
              </a:path>
              <a:path w="3959225" h="452754">
                <a:moveTo>
                  <a:pt x="3925817" y="442996"/>
                </a:moveTo>
                <a:lnTo>
                  <a:pt x="3921123" y="442996"/>
                </a:lnTo>
                <a:lnTo>
                  <a:pt x="3916308" y="447690"/>
                </a:lnTo>
                <a:lnTo>
                  <a:pt x="3925817" y="447690"/>
                </a:lnTo>
                <a:lnTo>
                  <a:pt x="3925817" y="442996"/>
                </a:lnTo>
                <a:close/>
              </a:path>
              <a:path w="3959225" h="452754">
                <a:moveTo>
                  <a:pt x="3921123" y="21092"/>
                </a:moveTo>
                <a:lnTo>
                  <a:pt x="3883023" y="97292"/>
                </a:lnTo>
                <a:lnTo>
                  <a:pt x="3916308" y="97292"/>
                </a:lnTo>
                <a:lnTo>
                  <a:pt x="3916308" y="84581"/>
                </a:lnTo>
                <a:lnTo>
                  <a:pt x="3952868" y="84581"/>
                </a:lnTo>
                <a:lnTo>
                  <a:pt x="3921123" y="21092"/>
                </a:lnTo>
                <a:close/>
              </a:path>
              <a:path w="3959225" h="452754">
                <a:moveTo>
                  <a:pt x="3952868" y="84581"/>
                </a:moveTo>
                <a:lnTo>
                  <a:pt x="3925817" y="84581"/>
                </a:lnTo>
                <a:lnTo>
                  <a:pt x="3925817" y="97292"/>
                </a:lnTo>
                <a:lnTo>
                  <a:pt x="3959223" y="97292"/>
                </a:lnTo>
                <a:lnTo>
                  <a:pt x="3952868" y="84581"/>
                </a:lnTo>
                <a:close/>
              </a:path>
              <a:path w="3959225" h="452754">
                <a:moveTo>
                  <a:pt x="38099" y="0"/>
                </a:moveTo>
                <a:lnTo>
                  <a:pt x="0" y="76199"/>
                </a:lnTo>
                <a:lnTo>
                  <a:pt x="33278" y="76199"/>
                </a:lnTo>
                <a:lnTo>
                  <a:pt x="33278" y="63520"/>
                </a:lnTo>
                <a:lnTo>
                  <a:pt x="69860" y="63520"/>
                </a:lnTo>
                <a:lnTo>
                  <a:pt x="38099" y="0"/>
                </a:lnTo>
                <a:close/>
              </a:path>
              <a:path w="3959225" h="452754">
                <a:moveTo>
                  <a:pt x="69860" y="63520"/>
                </a:moveTo>
                <a:lnTo>
                  <a:pt x="42803" y="63520"/>
                </a:lnTo>
                <a:lnTo>
                  <a:pt x="42803" y="76199"/>
                </a:lnTo>
                <a:lnTo>
                  <a:pt x="76199" y="76199"/>
                </a:lnTo>
                <a:lnTo>
                  <a:pt x="69860" y="63520"/>
                </a:lnTo>
                <a:close/>
              </a:path>
            </a:pathLst>
          </a:custGeom>
          <a:solidFill>
            <a:srgbClr val="000000"/>
          </a:solidFill>
        </p:spPr>
        <p:txBody>
          <a:bodyPr wrap="square" lIns="0" tIns="0" rIns="0" bIns="0" rtlCol="0"/>
          <a:lstStyle/>
          <a:p>
            <a:endParaRPr/>
          </a:p>
        </p:txBody>
      </p:sp>
      <p:sp>
        <p:nvSpPr>
          <p:cNvPr id="40" name="object 40"/>
          <p:cNvSpPr txBox="1"/>
          <p:nvPr/>
        </p:nvSpPr>
        <p:spPr>
          <a:xfrm>
            <a:off x="2028187" y="3124943"/>
            <a:ext cx="3745229" cy="2957220"/>
          </a:xfrm>
          <a:prstGeom prst="rect">
            <a:avLst/>
          </a:prstGeom>
        </p:spPr>
        <p:txBody>
          <a:bodyPr vert="horz" wrap="square" lIns="0" tIns="0" rIns="0" bIns="0" rtlCol="0">
            <a:spAutoFit/>
          </a:bodyPr>
          <a:lstStyle/>
          <a:p>
            <a:pPr marL="450215" algn="ctr"/>
            <a:r>
              <a:rPr sz="1600" i="1" dirty="0">
                <a:latin typeface="Arial"/>
                <a:cs typeface="Arial"/>
              </a:rPr>
              <a:t>sen</a:t>
            </a:r>
            <a:r>
              <a:rPr sz="1600" i="1" spc="-10" dirty="0">
                <a:latin typeface="Arial"/>
                <a:cs typeface="Arial"/>
              </a:rPr>
              <a:t>d</a:t>
            </a:r>
            <a:r>
              <a:rPr sz="1600" i="1" spc="-5" dirty="0">
                <a:latin typeface="Arial"/>
                <a:cs typeface="Arial"/>
              </a:rPr>
              <a:t>in</a:t>
            </a:r>
            <a:r>
              <a:rPr sz="1600" i="1" dirty="0">
                <a:latin typeface="Arial"/>
                <a:cs typeface="Arial"/>
              </a:rPr>
              <a:t>g</a:t>
            </a:r>
            <a:r>
              <a:rPr sz="1600" i="1" spc="30" dirty="0">
                <a:latin typeface="Times New Roman"/>
                <a:cs typeface="Times New Roman"/>
              </a:rPr>
              <a:t> </a:t>
            </a:r>
            <a:r>
              <a:rPr sz="1600" i="1" spc="-5" dirty="0">
                <a:latin typeface="Arial"/>
                <a:cs typeface="Arial"/>
              </a:rPr>
              <a:t>ho</a:t>
            </a:r>
            <a:r>
              <a:rPr sz="1600" i="1" dirty="0">
                <a:latin typeface="Arial"/>
                <a:cs typeface="Arial"/>
              </a:rPr>
              <a:t>st</a:t>
            </a:r>
            <a:endParaRPr sz="1600" dirty="0">
              <a:latin typeface="Arial"/>
              <a:cs typeface="Arial"/>
            </a:endParaRPr>
          </a:p>
          <a:p>
            <a:pPr>
              <a:lnSpc>
                <a:spcPct val="100000"/>
              </a:lnSpc>
            </a:pPr>
            <a:endParaRPr sz="1600" dirty="0">
              <a:latin typeface="Times New Roman"/>
              <a:cs typeface="Times New Roman"/>
            </a:endParaRPr>
          </a:p>
          <a:p>
            <a:pPr marL="438150" algn="ctr">
              <a:spcBef>
                <a:spcPts val="1040"/>
              </a:spcBef>
            </a:pPr>
            <a:r>
              <a:rPr sz="1600" i="1" dirty="0">
                <a:latin typeface="Arial"/>
                <a:cs typeface="Arial"/>
              </a:rPr>
              <a:t>fra</a:t>
            </a:r>
            <a:r>
              <a:rPr sz="1600" i="1" spc="-10" dirty="0">
                <a:latin typeface="Arial"/>
                <a:cs typeface="Arial"/>
              </a:rPr>
              <a:t>m</a:t>
            </a:r>
            <a:r>
              <a:rPr sz="1600" i="1" dirty="0">
                <a:latin typeface="Arial"/>
                <a:cs typeface="Arial"/>
              </a:rPr>
              <a:t>e</a:t>
            </a:r>
            <a:endParaRPr sz="1600" dirty="0">
              <a:latin typeface="Arial"/>
              <a:cs typeface="Arial"/>
            </a:endParaRPr>
          </a:p>
          <a:p>
            <a:pPr>
              <a:lnSpc>
                <a:spcPct val="100000"/>
              </a:lnSpc>
            </a:pPr>
            <a:endParaRPr sz="1600" dirty="0">
              <a:latin typeface="Times New Roman"/>
              <a:cs typeface="Times New Roman"/>
            </a:endParaRPr>
          </a:p>
          <a:p>
            <a:pPr marL="355600" indent="-342900">
              <a:spcBef>
                <a:spcPts val="940"/>
              </a:spcBef>
              <a:buClr>
                <a:srgbClr val="000098"/>
              </a:buClr>
              <a:buSzPct val="75000"/>
              <a:buFont typeface="Wingdings"/>
              <a:buChar char=""/>
              <a:tabLst>
                <a:tab pos="355600" algn="l"/>
              </a:tabLst>
            </a:pPr>
            <a:r>
              <a:rPr sz="2400" dirty="0">
                <a:latin typeface="Comic Sans MS"/>
                <a:cs typeface="Comic Sans MS"/>
              </a:rPr>
              <a:t>sending</a:t>
            </a:r>
            <a:r>
              <a:rPr sz="2400" spc="114" dirty="0">
                <a:latin typeface="Times New Roman"/>
                <a:cs typeface="Times New Roman"/>
              </a:rPr>
              <a:t> </a:t>
            </a:r>
            <a:r>
              <a:rPr sz="2400" dirty="0">
                <a:latin typeface="Comic Sans MS"/>
                <a:cs typeface="Comic Sans MS"/>
              </a:rPr>
              <a:t>side:</a:t>
            </a:r>
          </a:p>
          <a:p>
            <a:pPr marL="755650" marR="5080" lvl="1" indent="-285750">
              <a:spcBef>
                <a:spcPts val="495"/>
              </a:spcBef>
              <a:buClr>
                <a:srgbClr val="000098"/>
              </a:buClr>
              <a:buFont typeface="Wingdings"/>
              <a:buChar char=""/>
              <a:tabLst>
                <a:tab pos="755650" algn="l"/>
              </a:tabLst>
            </a:pPr>
            <a:r>
              <a:rPr sz="2000" spc="-15" dirty="0">
                <a:latin typeface="Comic Sans MS"/>
                <a:cs typeface="Comic Sans MS"/>
              </a:rPr>
              <a:t>enc</a:t>
            </a:r>
            <a:r>
              <a:rPr sz="2000" spc="-25" dirty="0">
                <a:latin typeface="Comic Sans MS"/>
                <a:cs typeface="Comic Sans MS"/>
              </a:rPr>
              <a:t>a</a:t>
            </a:r>
            <a:r>
              <a:rPr sz="2000" spc="-10" dirty="0">
                <a:latin typeface="Comic Sans MS"/>
                <a:cs typeface="Comic Sans MS"/>
              </a:rPr>
              <a:t>psulates</a:t>
            </a:r>
            <a:r>
              <a:rPr sz="2000" spc="120" dirty="0">
                <a:latin typeface="Times New Roman"/>
                <a:cs typeface="Times New Roman"/>
              </a:rPr>
              <a:t> </a:t>
            </a:r>
            <a:r>
              <a:rPr sz="2000" spc="-20" dirty="0">
                <a:latin typeface="Comic Sans MS"/>
                <a:cs typeface="Comic Sans MS"/>
              </a:rPr>
              <a:t>datagram</a:t>
            </a:r>
            <a:r>
              <a:rPr sz="2000" spc="120" dirty="0">
                <a:latin typeface="Times New Roman"/>
                <a:cs typeface="Times New Roman"/>
              </a:rPr>
              <a:t> </a:t>
            </a:r>
            <a:r>
              <a:rPr sz="2000" spc="-15" dirty="0">
                <a:latin typeface="Comic Sans MS"/>
                <a:cs typeface="Comic Sans MS"/>
              </a:rPr>
              <a:t>in</a:t>
            </a:r>
            <a:r>
              <a:rPr sz="2000" spc="-10" dirty="0">
                <a:latin typeface="Times New Roman"/>
                <a:cs typeface="Times New Roman"/>
              </a:rPr>
              <a:t> </a:t>
            </a:r>
            <a:r>
              <a:rPr sz="2000" spc="-20" dirty="0">
                <a:latin typeface="Comic Sans MS"/>
                <a:cs typeface="Comic Sans MS"/>
              </a:rPr>
              <a:t>frame</a:t>
            </a:r>
            <a:endParaRPr sz="2000" dirty="0">
              <a:latin typeface="Comic Sans MS"/>
              <a:cs typeface="Comic Sans MS"/>
            </a:endParaRPr>
          </a:p>
          <a:p>
            <a:pPr marL="755650" marR="5080" lvl="1" indent="-285750">
              <a:spcBef>
                <a:spcPts val="480"/>
              </a:spcBef>
              <a:buClr>
                <a:srgbClr val="000098"/>
              </a:buClr>
              <a:buFont typeface="Wingdings"/>
              <a:buChar char=""/>
              <a:tabLst>
                <a:tab pos="755650" algn="l"/>
              </a:tabLst>
            </a:pPr>
            <a:r>
              <a:rPr sz="2000" spc="-15" dirty="0">
                <a:latin typeface="Comic Sans MS"/>
                <a:cs typeface="Comic Sans MS"/>
              </a:rPr>
              <a:t>adds</a:t>
            </a:r>
            <a:r>
              <a:rPr sz="2000" spc="100" dirty="0">
                <a:latin typeface="Times New Roman"/>
                <a:cs typeface="Times New Roman"/>
              </a:rPr>
              <a:t> </a:t>
            </a:r>
            <a:r>
              <a:rPr sz="2000" spc="-10" dirty="0">
                <a:latin typeface="Comic Sans MS"/>
                <a:cs typeface="Comic Sans MS"/>
              </a:rPr>
              <a:t>error</a:t>
            </a:r>
            <a:r>
              <a:rPr sz="2000" spc="110" dirty="0">
                <a:latin typeface="Times New Roman"/>
                <a:cs typeface="Times New Roman"/>
              </a:rPr>
              <a:t> </a:t>
            </a:r>
            <a:r>
              <a:rPr sz="2000" spc="-15" dirty="0">
                <a:latin typeface="Comic Sans MS"/>
                <a:cs typeface="Comic Sans MS"/>
              </a:rPr>
              <a:t>ch</a:t>
            </a:r>
            <a:r>
              <a:rPr sz="2000" spc="-25" dirty="0">
                <a:latin typeface="Comic Sans MS"/>
                <a:cs typeface="Comic Sans MS"/>
              </a:rPr>
              <a:t>e</a:t>
            </a:r>
            <a:r>
              <a:rPr sz="2000" spc="-10" dirty="0">
                <a:latin typeface="Comic Sans MS"/>
                <a:cs typeface="Comic Sans MS"/>
              </a:rPr>
              <a:t>cking</a:t>
            </a:r>
            <a:r>
              <a:rPr sz="2000" spc="95" dirty="0">
                <a:latin typeface="Times New Roman"/>
                <a:cs typeface="Times New Roman"/>
              </a:rPr>
              <a:t> </a:t>
            </a:r>
            <a:r>
              <a:rPr sz="2000" spc="-15" dirty="0">
                <a:latin typeface="Comic Sans MS"/>
                <a:cs typeface="Comic Sans MS"/>
              </a:rPr>
              <a:t>bits,</a:t>
            </a:r>
            <a:r>
              <a:rPr sz="2000" spc="-10" dirty="0">
                <a:latin typeface="Times New Roman"/>
                <a:cs typeface="Times New Roman"/>
              </a:rPr>
              <a:t> </a:t>
            </a:r>
            <a:r>
              <a:rPr sz="2000" spc="-20" dirty="0">
                <a:latin typeface="Comic Sans MS"/>
                <a:cs typeface="Comic Sans MS"/>
              </a:rPr>
              <a:t>rdt</a:t>
            </a:r>
            <a:r>
              <a:rPr sz="2000" spc="-10" dirty="0">
                <a:latin typeface="Comic Sans MS"/>
                <a:cs typeface="Comic Sans MS"/>
              </a:rPr>
              <a:t>,</a:t>
            </a:r>
            <a:r>
              <a:rPr sz="2000" spc="100" dirty="0">
                <a:latin typeface="Times New Roman"/>
                <a:cs typeface="Times New Roman"/>
              </a:rPr>
              <a:t> </a:t>
            </a:r>
            <a:r>
              <a:rPr sz="2000" spc="-15" dirty="0">
                <a:latin typeface="Comic Sans MS"/>
                <a:cs typeface="Comic Sans MS"/>
              </a:rPr>
              <a:t>flow</a:t>
            </a:r>
            <a:r>
              <a:rPr sz="2000" spc="100" dirty="0">
                <a:latin typeface="Times New Roman"/>
                <a:cs typeface="Times New Roman"/>
              </a:rPr>
              <a:t> </a:t>
            </a:r>
            <a:r>
              <a:rPr sz="2000" spc="-10" dirty="0">
                <a:latin typeface="Comic Sans MS"/>
                <a:cs typeface="Comic Sans MS"/>
              </a:rPr>
              <a:t>control,</a:t>
            </a:r>
            <a:r>
              <a:rPr sz="2000" spc="85" dirty="0">
                <a:latin typeface="Times New Roman"/>
                <a:cs typeface="Times New Roman"/>
              </a:rPr>
              <a:t> </a:t>
            </a:r>
            <a:r>
              <a:rPr sz="2000" spc="-10" dirty="0">
                <a:latin typeface="Comic Sans MS"/>
                <a:cs typeface="Comic Sans MS"/>
              </a:rPr>
              <a:t>etc.</a:t>
            </a:r>
            <a:endParaRPr sz="2000" dirty="0">
              <a:latin typeface="Comic Sans MS"/>
              <a:cs typeface="Comic Sans MS"/>
            </a:endParaRPr>
          </a:p>
        </p:txBody>
      </p:sp>
      <p:sp>
        <p:nvSpPr>
          <p:cNvPr id="41" name="object 41"/>
          <p:cNvSpPr txBox="1"/>
          <p:nvPr/>
        </p:nvSpPr>
        <p:spPr>
          <a:xfrm>
            <a:off x="6111498" y="4355595"/>
            <a:ext cx="3910965" cy="2036455"/>
          </a:xfrm>
          <a:prstGeom prst="rect">
            <a:avLst/>
          </a:prstGeom>
        </p:spPr>
        <p:txBody>
          <a:bodyPr vert="horz" wrap="square" lIns="0" tIns="0" rIns="0" bIns="0" rtlCol="0">
            <a:spAutoFit/>
          </a:bodyPr>
          <a:lstStyle/>
          <a:p>
            <a:pPr marL="355600" indent="-342900">
              <a:buClr>
                <a:srgbClr val="000098"/>
              </a:buClr>
              <a:buSzPct val="75000"/>
              <a:buFont typeface="Wingdings"/>
              <a:buChar char=""/>
              <a:tabLst>
                <a:tab pos="355600" algn="l"/>
              </a:tabLst>
            </a:pPr>
            <a:r>
              <a:rPr sz="2400" spc="-5" dirty="0">
                <a:latin typeface="Comic Sans MS"/>
                <a:cs typeface="Comic Sans MS"/>
              </a:rPr>
              <a:t>receivin</a:t>
            </a:r>
            <a:r>
              <a:rPr sz="2400" dirty="0">
                <a:latin typeface="Comic Sans MS"/>
                <a:cs typeface="Comic Sans MS"/>
              </a:rPr>
              <a:t>g</a:t>
            </a:r>
            <a:r>
              <a:rPr sz="2400" spc="130" dirty="0">
                <a:latin typeface="Times New Roman"/>
                <a:cs typeface="Times New Roman"/>
              </a:rPr>
              <a:t> </a:t>
            </a:r>
            <a:r>
              <a:rPr sz="2400" dirty="0">
                <a:latin typeface="Comic Sans MS"/>
                <a:cs typeface="Comic Sans MS"/>
              </a:rPr>
              <a:t>side</a:t>
            </a:r>
          </a:p>
          <a:p>
            <a:pPr marL="755650" marR="63500" lvl="1" indent="-285750" algn="just">
              <a:spcBef>
                <a:spcPts val="495"/>
              </a:spcBef>
              <a:buClr>
                <a:srgbClr val="000098"/>
              </a:buClr>
              <a:buFont typeface="Wingdings"/>
              <a:buChar char=""/>
              <a:tabLst>
                <a:tab pos="755650" algn="l"/>
              </a:tabLst>
            </a:pPr>
            <a:r>
              <a:rPr sz="2000" spc="-10" dirty="0">
                <a:latin typeface="Comic Sans MS"/>
                <a:cs typeface="Comic Sans MS"/>
              </a:rPr>
              <a:t>looks</a:t>
            </a:r>
            <a:r>
              <a:rPr sz="2000" spc="95" dirty="0">
                <a:latin typeface="Times New Roman"/>
                <a:cs typeface="Times New Roman"/>
              </a:rPr>
              <a:t> </a:t>
            </a:r>
            <a:r>
              <a:rPr sz="2000" spc="-20" dirty="0">
                <a:latin typeface="Comic Sans MS"/>
                <a:cs typeface="Comic Sans MS"/>
              </a:rPr>
              <a:t>fo</a:t>
            </a:r>
            <a:r>
              <a:rPr sz="2000" spc="-10" dirty="0">
                <a:latin typeface="Comic Sans MS"/>
                <a:cs typeface="Comic Sans MS"/>
              </a:rPr>
              <a:t>r</a:t>
            </a:r>
            <a:r>
              <a:rPr sz="2000" spc="100" dirty="0">
                <a:latin typeface="Times New Roman"/>
                <a:cs typeface="Times New Roman"/>
              </a:rPr>
              <a:t> </a:t>
            </a:r>
            <a:r>
              <a:rPr sz="2000" spc="-10" dirty="0">
                <a:latin typeface="Comic Sans MS"/>
                <a:cs typeface="Comic Sans MS"/>
              </a:rPr>
              <a:t>errors,</a:t>
            </a:r>
            <a:r>
              <a:rPr sz="2000" spc="100" dirty="0">
                <a:latin typeface="Times New Roman"/>
                <a:cs typeface="Times New Roman"/>
              </a:rPr>
              <a:t> </a:t>
            </a:r>
            <a:r>
              <a:rPr sz="2000" spc="-20" dirty="0">
                <a:latin typeface="Comic Sans MS"/>
                <a:cs typeface="Comic Sans MS"/>
              </a:rPr>
              <a:t>rdt</a:t>
            </a:r>
            <a:r>
              <a:rPr sz="2000" spc="-10" dirty="0">
                <a:latin typeface="Comic Sans MS"/>
                <a:cs typeface="Comic Sans MS"/>
              </a:rPr>
              <a:t>,</a:t>
            </a:r>
            <a:r>
              <a:rPr sz="2000" spc="100" dirty="0">
                <a:latin typeface="Times New Roman"/>
                <a:cs typeface="Times New Roman"/>
              </a:rPr>
              <a:t> </a:t>
            </a:r>
            <a:r>
              <a:rPr sz="2000" spc="-15" dirty="0">
                <a:latin typeface="Comic Sans MS"/>
                <a:cs typeface="Comic Sans MS"/>
              </a:rPr>
              <a:t>flow</a:t>
            </a:r>
            <a:r>
              <a:rPr sz="2000" spc="-10" dirty="0">
                <a:latin typeface="Times New Roman"/>
                <a:cs typeface="Times New Roman"/>
              </a:rPr>
              <a:t> </a:t>
            </a:r>
            <a:r>
              <a:rPr sz="2000" spc="-10" dirty="0">
                <a:latin typeface="Comic Sans MS"/>
                <a:cs typeface="Comic Sans MS"/>
              </a:rPr>
              <a:t>control,</a:t>
            </a:r>
            <a:r>
              <a:rPr sz="2000" spc="85" dirty="0">
                <a:latin typeface="Times New Roman"/>
                <a:cs typeface="Times New Roman"/>
              </a:rPr>
              <a:t> </a:t>
            </a:r>
            <a:r>
              <a:rPr sz="2000" spc="-15" dirty="0">
                <a:latin typeface="Comic Sans MS"/>
                <a:cs typeface="Comic Sans MS"/>
              </a:rPr>
              <a:t>etc</a:t>
            </a:r>
            <a:endParaRPr sz="2000" dirty="0">
              <a:latin typeface="Comic Sans MS"/>
              <a:cs typeface="Comic Sans MS"/>
            </a:endParaRPr>
          </a:p>
          <a:p>
            <a:pPr marL="755650" marR="5080" lvl="1" indent="-285750" algn="just">
              <a:spcBef>
                <a:spcPts val="480"/>
              </a:spcBef>
              <a:buClr>
                <a:srgbClr val="000098"/>
              </a:buClr>
              <a:buFont typeface="Wingdings"/>
              <a:buChar char=""/>
              <a:tabLst>
                <a:tab pos="755650" algn="l"/>
              </a:tabLst>
            </a:pPr>
            <a:r>
              <a:rPr sz="2000" spc="-15" dirty="0">
                <a:latin typeface="Comic Sans MS"/>
                <a:cs typeface="Comic Sans MS"/>
              </a:rPr>
              <a:t>extracts</a:t>
            </a:r>
            <a:r>
              <a:rPr sz="2000" spc="90" dirty="0">
                <a:latin typeface="Times New Roman"/>
                <a:cs typeface="Times New Roman"/>
              </a:rPr>
              <a:t> </a:t>
            </a:r>
            <a:r>
              <a:rPr sz="2000" spc="-20" dirty="0">
                <a:latin typeface="Comic Sans MS"/>
                <a:cs typeface="Comic Sans MS"/>
              </a:rPr>
              <a:t>datagram</a:t>
            </a:r>
            <a:r>
              <a:rPr sz="2000" spc="-10" dirty="0">
                <a:latin typeface="Comic Sans MS"/>
                <a:cs typeface="Comic Sans MS"/>
              </a:rPr>
              <a:t>,</a:t>
            </a:r>
            <a:r>
              <a:rPr sz="2000" spc="114" dirty="0">
                <a:latin typeface="Times New Roman"/>
                <a:cs typeface="Times New Roman"/>
              </a:rPr>
              <a:t> </a:t>
            </a:r>
            <a:r>
              <a:rPr sz="2000" spc="-15" dirty="0">
                <a:latin typeface="Comic Sans MS"/>
                <a:cs typeface="Comic Sans MS"/>
              </a:rPr>
              <a:t>pass</a:t>
            </a:r>
            <a:r>
              <a:rPr sz="2000" spc="-25" dirty="0">
                <a:latin typeface="Comic Sans MS"/>
                <a:cs typeface="Comic Sans MS"/>
              </a:rPr>
              <a:t>e</a:t>
            </a:r>
            <a:r>
              <a:rPr sz="2000" spc="-10" dirty="0">
                <a:latin typeface="Comic Sans MS"/>
                <a:cs typeface="Comic Sans MS"/>
              </a:rPr>
              <a:t>s</a:t>
            </a:r>
            <a:r>
              <a:rPr sz="2000" spc="-5" dirty="0">
                <a:latin typeface="Times New Roman"/>
                <a:cs typeface="Times New Roman"/>
              </a:rPr>
              <a:t> </a:t>
            </a:r>
            <a:r>
              <a:rPr sz="2000" spc="-15" dirty="0">
                <a:latin typeface="Comic Sans MS"/>
                <a:cs typeface="Comic Sans MS"/>
              </a:rPr>
              <a:t>to</a:t>
            </a:r>
            <a:r>
              <a:rPr sz="2000" spc="95" dirty="0">
                <a:latin typeface="Times New Roman"/>
                <a:cs typeface="Times New Roman"/>
              </a:rPr>
              <a:t> </a:t>
            </a:r>
            <a:r>
              <a:rPr sz="2000" spc="-15" dirty="0">
                <a:latin typeface="Comic Sans MS"/>
                <a:cs typeface="Comic Sans MS"/>
              </a:rPr>
              <a:t>up</a:t>
            </a:r>
            <a:r>
              <a:rPr sz="2000" spc="-20" dirty="0">
                <a:latin typeface="Comic Sans MS"/>
                <a:cs typeface="Comic Sans MS"/>
              </a:rPr>
              <a:t>p</a:t>
            </a:r>
            <a:r>
              <a:rPr sz="2000" spc="-15" dirty="0">
                <a:latin typeface="Comic Sans MS"/>
                <a:cs typeface="Comic Sans MS"/>
              </a:rPr>
              <a:t>er</a:t>
            </a:r>
            <a:r>
              <a:rPr sz="2000" spc="114" dirty="0">
                <a:latin typeface="Times New Roman"/>
                <a:cs typeface="Times New Roman"/>
              </a:rPr>
              <a:t> </a:t>
            </a:r>
            <a:r>
              <a:rPr sz="2000" spc="-10" dirty="0">
                <a:latin typeface="Comic Sans MS"/>
                <a:cs typeface="Comic Sans MS"/>
              </a:rPr>
              <a:t>la</a:t>
            </a:r>
            <a:r>
              <a:rPr sz="2000" spc="-25" dirty="0">
                <a:latin typeface="Comic Sans MS"/>
                <a:cs typeface="Comic Sans MS"/>
              </a:rPr>
              <a:t>y</a:t>
            </a:r>
            <a:r>
              <a:rPr sz="2000" spc="-15" dirty="0">
                <a:latin typeface="Comic Sans MS"/>
                <a:cs typeface="Comic Sans MS"/>
              </a:rPr>
              <a:t>er</a:t>
            </a:r>
            <a:r>
              <a:rPr sz="2000" spc="110" dirty="0">
                <a:latin typeface="Times New Roman"/>
                <a:cs typeface="Times New Roman"/>
              </a:rPr>
              <a:t> </a:t>
            </a:r>
            <a:r>
              <a:rPr sz="2000" spc="-10" dirty="0">
                <a:latin typeface="Comic Sans MS"/>
                <a:cs typeface="Comic Sans MS"/>
              </a:rPr>
              <a:t>at</a:t>
            </a:r>
            <a:r>
              <a:rPr sz="2000" spc="100" dirty="0">
                <a:latin typeface="Times New Roman"/>
                <a:cs typeface="Times New Roman"/>
              </a:rPr>
              <a:t> </a:t>
            </a:r>
            <a:r>
              <a:rPr sz="2000" spc="-15" dirty="0">
                <a:latin typeface="Comic Sans MS"/>
                <a:cs typeface="Comic Sans MS"/>
              </a:rPr>
              <a:t>receiving</a:t>
            </a:r>
            <a:r>
              <a:rPr sz="2000" spc="-10" dirty="0">
                <a:latin typeface="Times New Roman"/>
                <a:cs typeface="Times New Roman"/>
              </a:rPr>
              <a:t> </a:t>
            </a:r>
            <a:r>
              <a:rPr sz="2000" spc="-10" dirty="0">
                <a:latin typeface="Comic Sans MS"/>
                <a:cs typeface="Comic Sans MS"/>
              </a:rPr>
              <a:t>side</a:t>
            </a:r>
            <a:endParaRPr sz="2000" dirty="0">
              <a:latin typeface="Comic Sans MS"/>
              <a:cs typeface="Comic Sans MS"/>
            </a:endParaRPr>
          </a:p>
        </p:txBody>
      </p:sp>
      <p:sp>
        <p:nvSpPr>
          <p:cNvPr id="43" name="object 43"/>
          <p:cNvSpPr txBox="1"/>
          <p:nvPr/>
        </p:nvSpPr>
        <p:spPr>
          <a:xfrm>
            <a:off x="3079243" y="1979926"/>
            <a:ext cx="1554480" cy="643766"/>
          </a:xfrm>
          <a:prstGeom prst="rect">
            <a:avLst/>
          </a:prstGeom>
        </p:spPr>
        <p:txBody>
          <a:bodyPr vert="horz" wrap="square" lIns="0" tIns="0" rIns="0" bIns="0" rtlCol="0">
            <a:spAutoFit/>
          </a:bodyPr>
          <a:lstStyle/>
          <a:p>
            <a:pPr marL="12700"/>
            <a:r>
              <a:rPr sz="1200" spc="-5" dirty="0">
                <a:latin typeface="Arial"/>
                <a:cs typeface="Arial"/>
              </a:rPr>
              <a:t>da</a:t>
            </a:r>
            <a:r>
              <a:rPr sz="1200" dirty="0">
                <a:latin typeface="Arial"/>
                <a:cs typeface="Arial"/>
              </a:rPr>
              <a:t>tagram</a:t>
            </a:r>
            <a:endParaRPr sz="1200">
              <a:latin typeface="Arial"/>
              <a:cs typeface="Arial"/>
            </a:endParaRPr>
          </a:p>
          <a:p>
            <a:pPr>
              <a:lnSpc>
                <a:spcPct val="100000"/>
              </a:lnSpc>
            </a:pPr>
            <a:endParaRPr sz="1200">
              <a:latin typeface="Times New Roman"/>
              <a:cs typeface="Times New Roman"/>
            </a:endParaRPr>
          </a:p>
          <a:p>
            <a:pPr marL="915035">
              <a:spcBef>
                <a:spcPts val="725"/>
              </a:spcBef>
            </a:pPr>
            <a:r>
              <a:rPr sz="1200" dirty="0">
                <a:latin typeface="Arial"/>
                <a:cs typeface="Arial"/>
              </a:rPr>
              <a:t>controll</a:t>
            </a:r>
            <a:r>
              <a:rPr sz="1200" spc="-10" dirty="0">
                <a:latin typeface="Arial"/>
                <a:cs typeface="Arial"/>
              </a:rPr>
              <a:t>e</a:t>
            </a:r>
            <a:r>
              <a:rPr sz="1200" dirty="0">
                <a:latin typeface="Arial"/>
                <a:cs typeface="Arial"/>
              </a:rPr>
              <a:t>r</a:t>
            </a:r>
            <a:endParaRPr sz="1200">
              <a:latin typeface="Arial"/>
              <a:cs typeface="Arial"/>
            </a:endParaRPr>
          </a:p>
        </p:txBody>
      </p:sp>
      <p:sp>
        <p:nvSpPr>
          <p:cNvPr id="44" name="object 44"/>
          <p:cNvSpPr txBox="1"/>
          <p:nvPr/>
        </p:nvSpPr>
        <p:spPr>
          <a:xfrm>
            <a:off x="6989576" y="1998976"/>
            <a:ext cx="1518920" cy="643766"/>
          </a:xfrm>
          <a:prstGeom prst="rect">
            <a:avLst/>
          </a:prstGeom>
        </p:spPr>
        <p:txBody>
          <a:bodyPr vert="horz" wrap="square" lIns="0" tIns="0" rIns="0" bIns="0" rtlCol="0">
            <a:spAutoFit/>
          </a:bodyPr>
          <a:lstStyle/>
          <a:p>
            <a:pPr marL="12700"/>
            <a:r>
              <a:rPr sz="1200" spc="-5" dirty="0">
                <a:latin typeface="Arial"/>
                <a:cs typeface="Arial"/>
              </a:rPr>
              <a:t>da</a:t>
            </a:r>
            <a:r>
              <a:rPr sz="1200" dirty="0">
                <a:latin typeface="Arial"/>
                <a:cs typeface="Arial"/>
              </a:rPr>
              <a:t>tagram</a:t>
            </a:r>
            <a:endParaRPr sz="1200">
              <a:latin typeface="Arial"/>
              <a:cs typeface="Arial"/>
            </a:endParaRPr>
          </a:p>
          <a:p>
            <a:pPr>
              <a:lnSpc>
                <a:spcPct val="100000"/>
              </a:lnSpc>
            </a:pPr>
            <a:endParaRPr sz="1200">
              <a:latin typeface="Times New Roman"/>
              <a:cs typeface="Times New Roman"/>
            </a:endParaRPr>
          </a:p>
          <a:p>
            <a:pPr marL="880110">
              <a:spcBef>
                <a:spcPts val="725"/>
              </a:spcBef>
            </a:pPr>
            <a:r>
              <a:rPr sz="1200" dirty="0">
                <a:latin typeface="Arial"/>
                <a:cs typeface="Arial"/>
              </a:rPr>
              <a:t>controll</a:t>
            </a:r>
            <a:r>
              <a:rPr sz="1200" spc="-10" dirty="0">
                <a:latin typeface="Arial"/>
                <a:cs typeface="Arial"/>
              </a:rPr>
              <a:t>e</a:t>
            </a:r>
            <a:r>
              <a:rPr sz="1200" dirty="0">
                <a:latin typeface="Arial"/>
                <a:cs typeface="Arial"/>
              </a:rPr>
              <a:t>r</a:t>
            </a:r>
            <a:endParaRPr sz="1200">
              <a:latin typeface="Arial"/>
              <a:cs typeface="Arial"/>
            </a:endParaRPr>
          </a:p>
        </p:txBody>
      </p:sp>
      <p:sp>
        <p:nvSpPr>
          <p:cNvPr id="45" name="object 45"/>
          <p:cNvSpPr txBox="1"/>
          <p:nvPr/>
        </p:nvSpPr>
        <p:spPr>
          <a:xfrm>
            <a:off x="7330941" y="3123420"/>
            <a:ext cx="1278255" cy="246221"/>
          </a:xfrm>
          <a:prstGeom prst="rect">
            <a:avLst/>
          </a:prstGeom>
        </p:spPr>
        <p:txBody>
          <a:bodyPr vert="horz" wrap="square" lIns="0" tIns="0" rIns="0" bIns="0" rtlCol="0">
            <a:spAutoFit/>
          </a:bodyPr>
          <a:lstStyle/>
          <a:p>
            <a:pPr marL="12700"/>
            <a:r>
              <a:rPr sz="1600" i="1" dirty="0">
                <a:latin typeface="Arial"/>
                <a:cs typeface="Arial"/>
              </a:rPr>
              <a:t>receivi</a:t>
            </a:r>
            <a:r>
              <a:rPr sz="1600" i="1" spc="-10" dirty="0">
                <a:latin typeface="Arial"/>
                <a:cs typeface="Arial"/>
              </a:rPr>
              <a:t>n</a:t>
            </a:r>
            <a:r>
              <a:rPr sz="1600" i="1" dirty="0">
                <a:latin typeface="Arial"/>
                <a:cs typeface="Arial"/>
              </a:rPr>
              <a:t>g</a:t>
            </a:r>
            <a:r>
              <a:rPr sz="1600" i="1" spc="35" dirty="0">
                <a:latin typeface="Times New Roman"/>
                <a:cs typeface="Times New Roman"/>
              </a:rPr>
              <a:t> </a:t>
            </a:r>
            <a:r>
              <a:rPr sz="1600" i="1" spc="-5" dirty="0">
                <a:latin typeface="Arial"/>
                <a:cs typeface="Arial"/>
              </a:rPr>
              <a:t>ho</a:t>
            </a:r>
            <a:r>
              <a:rPr sz="1600" i="1" dirty="0">
                <a:latin typeface="Arial"/>
                <a:cs typeface="Arial"/>
              </a:rPr>
              <a:t>st</a:t>
            </a:r>
            <a:endParaRPr sz="1600">
              <a:latin typeface="Arial"/>
              <a:cs typeface="Arial"/>
            </a:endParaRPr>
          </a:p>
        </p:txBody>
      </p:sp>
      <p:sp>
        <p:nvSpPr>
          <p:cNvPr id="46" name="object 46"/>
          <p:cNvSpPr/>
          <p:nvPr/>
        </p:nvSpPr>
        <p:spPr>
          <a:xfrm>
            <a:off x="7178681" y="3473439"/>
            <a:ext cx="276225" cy="76200"/>
          </a:xfrm>
          <a:custGeom>
            <a:avLst/>
            <a:gdLst/>
            <a:ahLst/>
            <a:cxnLst/>
            <a:rect l="l" t="t" r="r" b="b"/>
            <a:pathLst>
              <a:path w="276225" h="76200">
                <a:moveTo>
                  <a:pt x="200009" y="0"/>
                </a:moveTo>
                <a:lnTo>
                  <a:pt x="200009" y="76199"/>
                </a:lnTo>
                <a:lnTo>
                  <a:pt x="266821" y="42793"/>
                </a:lnTo>
                <a:lnTo>
                  <a:pt x="212719" y="42793"/>
                </a:lnTo>
                <a:lnTo>
                  <a:pt x="212719" y="33284"/>
                </a:lnTo>
                <a:lnTo>
                  <a:pt x="266578" y="33284"/>
                </a:lnTo>
                <a:lnTo>
                  <a:pt x="200009" y="0"/>
                </a:lnTo>
                <a:close/>
              </a:path>
              <a:path w="276225" h="76200">
                <a:moveTo>
                  <a:pt x="200009" y="33284"/>
                </a:moveTo>
                <a:lnTo>
                  <a:pt x="0" y="33284"/>
                </a:lnTo>
                <a:lnTo>
                  <a:pt x="0" y="42793"/>
                </a:lnTo>
                <a:lnTo>
                  <a:pt x="200009" y="42793"/>
                </a:lnTo>
                <a:lnTo>
                  <a:pt x="200009" y="33284"/>
                </a:lnTo>
                <a:close/>
              </a:path>
              <a:path w="276225" h="76200">
                <a:moveTo>
                  <a:pt x="266578" y="33284"/>
                </a:moveTo>
                <a:lnTo>
                  <a:pt x="212719" y="33284"/>
                </a:lnTo>
                <a:lnTo>
                  <a:pt x="212719" y="42793"/>
                </a:lnTo>
                <a:lnTo>
                  <a:pt x="266821" y="42793"/>
                </a:lnTo>
                <a:lnTo>
                  <a:pt x="276209" y="38099"/>
                </a:lnTo>
                <a:lnTo>
                  <a:pt x="266578" y="33284"/>
                </a:lnTo>
                <a:close/>
              </a:path>
            </a:pathLst>
          </a:custGeom>
          <a:solidFill>
            <a:srgbClr val="000000"/>
          </a:solidFill>
        </p:spPr>
        <p:txBody>
          <a:bodyPr wrap="square" lIns="0" tIns="0" rIns="0" bIns="0" rtlCol="0"/>
          <a:lstStyle/>
          <a:p>
            <a:endParaRPr/>
          </a:p>
        </p:txBody>
      </p:sp>
      <p:sp>
        <p:nvSpPr>
          <p:cNvPr id="47" name="object 47"/>
          <p:cNvSpPr/>
          <p:nvPr/>
        </p:nvSpPr>
        <p:spPr>
          <a:xfrm>
            <a:off x="4397371" y="3575061"/>
            <a:ext cx="1156335" cy="212725"/>
          </a:xfrm>
          <a:custGeom>
            <a:avLst/>
            <a:gdLst/>
            <a:ahLst/>
            <a:cxnLst/>
            <a:rect l="l" t="t" r="r" b="b"/>
            <a:pathLst>
              <a:path w="1156335" h="212725">
                <a:moveTo>
                  <a:pt x="0" y="212719"/>
                </a:moveTo>
                <a:lnTo>
                  <a:pt x="1155719" y="0"/>
                </a:lnTo>
              </a:path>
            </a:pathLst>
          </a:custGeom>
          <a:ln w="9524">
            <a:solidFill>
              <a:srgbClr val="000000"/>
            </a:solidFill>
          </a:ln>
        </p:spPr>
        <p:txBody>
          <a:bodyPr wrap="square" lIns="0" tIns="0" rIns="0" bIns="0" rtlCol="0"/>
          <a:lstStyle/>
          <a:p>
            <a:endParaRPr/>
          </a:p>
        </p:txBody>
      </p:sp>
      <p:sp>
        <p:nvSpPr>
          <p:cNvPr id="51" name="Title 50"/>
          <p:cNvSpPr>
            <a:spLocks noGrp="1"/>
          </p:cNvSpPr>
          <p:nvPr>
            <p:ph type="title"/>
          </p:nvPr>
        </p:nvSpPr>
        <p:spPr/>
        <p:txBody>
          <a:bodyPr/>
          <a:lstStyle/>
          <a:p>
            <a:r>
              <a:rPr lang="en-US"/>
              <a:t>Adaptors Communicating</a:t>
            </a:r>
          </a:p>
        </p:txBody>
      </p:sp>
      <p:graphicFrame>
        <p:nvGraphicFramePr>
          <p:cNvPr id="42" name="object 42"/>
          <p:cNvGraphicFramePr>
            <a:graphicFrameLocks noGrp="1"/>
          </p:cNvGraphicFramePr>
          <p:nvPr/>
        </p:nvGraphicFramePr>
        <p:xfrm>
          <a:off x="5632513" y="3389310"/>
          <a:ext cx="1444620" cy="304800"/>
        </p:xfrm>
        <a:graphic>
          <a:graphicData uri="http://schemas.openxmlformats.org/drawingml/2006/table">
            <a:tbl>
              <a:tblPr firstRow="1" bandRow="1">
                <a:tableStyleId>{2D5ABB26-0587-4C30-8999-92F81FD0307C}</a:tableStyleId>
              </a:tblPr>
              <a:tblGrid>
                <a:gridCol w="568330">
                  <a:extLst>
                    <a:ext uri="{9D8B030D-6E8A-4147-A177-3AD203B41FA5}">
                      <a16:colId xmlns:a16="http://schemas.microsoft.com/office/drawing/2014/main" val="20000"/>
                    </a:ext>
                  </a:extLst>
                </a:gridCol>
                <a:gridCol w="717554">
                  <a:extLst>
                    <a:ext uri="{9D8B030D-6E8A-4147-A177-3AD203B41FA5}">
                      <a16:colId xmlns:a16="http://schemas.microsoft.com/office/drawing/2014/main" val="20001"/>
                    </a:ext>
                  </a:extLst>
                </a:gridCol>
                <a:gridCol w="158736">
                  <a:extLst>
                    <a:ext uri="{9D8B030D-6E8A-4147-A177-3AD203B41FA5}">
                      <a16:colId xmlns:a16="http://schemas.microsoft.com/office/drawing/2014/main" val="20002"/>
                    </a:ext>
                  </a:extLst>
                </a:gridCol>
              </a:tblGrid>
              <a:tr h="212717">
                <a:tc>
                  <a:txBody>
                    <a:bodyPr/>
                    <a:lstStyle/>
                    <a:p>
                      <a:endParaRPr sz="2000">
                        <a:latin typeface="Comic Sans MS"/>
                        <a:cs typeface="Comic Sans MS"/>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3232CC"/>
                    </a:solidFill>
                  </a:tcPr>
                </a:tc>
                <a:tc>
                  <a:txBody>
                    <a:bodyPr/>
                    <a:lstStyle/>
                    <a:p>
                      <a:pPr marL="59690">
                        <a:lnSpc>
                          <a:spcPct val="100000"/>
                        </a:lnSpc>
                      </a:pPr>
                      <a:r>
                        <a:rPr sz="1200" spc="-5" dirty="0">
                          <a:latin typeface="Arial"/>
                          <a:cs typeface="Arial"/>
                        </a:rPr>
                        <a:t>datagram</a:t>
                      </a:r>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FFFFFF"/>
                    </a:solidFill>
                  </a:tcPr>
                </a:tc>
                <a:tc>
                  <a:txBody>
                    <a:bodyPr/>
                    <a:lstStyle/>
                    <a:p>
                      <a:endParaRPr sz="12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solidFill>
                      <a:srgbClr val="3232CC"/>
                    </a:solidFill>
                  </a:tcPr>
                </a:tc>
                <a:extLst>
                  <a:ext uri="{0D108BD9-81ED-4DB2-BD59-A6C34878D82A}">
                    <a16:rowId xmlns:a16="http://schemas.microsoft.com/office/drawing/2014/main" val="10000"/>
                  </a:ext>
                </a:extLst>
              </a:tr>
            </a:tbl>
          </a:graphicData>
        </a:graphic>
      </p:graphicFrame>
      <p:sp>
        <p:nvSpPr>
          <p:cNvPr id="50" name="Date Placeholder 49"/>
          <p:cNvSpPr>
            <a:spLocks noGrp="1"/>
          </p:cNvSpPr>
          <p:nvPr>
            <p:ph type="dt" sz="half" idx="10"/>
          </p:nvPr>
        </p:nvSpPr>
        <p:spPr/>
        <p:txBody>
          <a:bodyPr/>
          <a:lstStyle/>
          <a:p>
            <a:pPr>
              <a:defRPr/>
            </a:pPr>
            <a:fld id="{D037EBE1-DAF5-4F6F-B740-5E4C0381FA78}" type="datetime1">
              <a:rPr lang="en-US" smtClean="0"/>
              <a:t>8/1/2022</a:t>
            </a:fld>
            <a:endParaRPr lang="en-US"/>
          </a:p>
        </p:txBody>
      </p:sp>
      <p:sp>
        <p:nvSpPr>
          <p:cNvPr id="52" name="Slide Number Placeholder 51"/>
          <p:cNvSpPr>
            <a:spLocks noGrp="1"/>
          </p:cNvSpPr>
          <p:nvPr>
            <p:ph type="sldNum" sz="quarter" idx="12"/>
          </p:nvPr>
        </p:nvSpPr>
        <p:spPr/>
        <p:txBody>
          <a:bodyPr/>
          <a:lstStyle/>
          <a:p>
            <a:pPr>
              <a:defRPr/>
            </a:pPr>
            <a:fld id="{921A2993-66D0-4D4C-A934-F1D0C5866DEA}" type="slidenum">
              <a:rPr lang="en-US" smtClean="0"/>
              <a:pPr>
                <a:defRPr/>
              </a:pPr>
              <a:t>9</a:t>
            </a:fld>
            <a:endParaRPr lang="en-US"/>
          </a:p>
        </p:txBody>
      </p:sp>
    </p:spTree>
    <p:extLst>
      <p:ext uri="{BB962C8B-B14F-4D97-AF65-F5344CB8AC3E}">
        <p14:creationId xmlns:p14="http://schemas.microsoft.com/office/powerpoint/2010/main" val="13580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9385</Words>
  <Application>Microsoft Office PowerPoint</Application>
  <PresentationFormat>Widescreen</PresentationFormat>
  <Paragraphs>1048</Paragraphs>
  <Slides>57</Slides>
  <Notes>56</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MS Gothic</vt:lpstr>
      <vt:lpstr>MS Mincho</vt:lpstr>
      <vt:lpstr>Arial</vt:lpstr>
      <vt:lpstr>Calibri</vt:lpstr>
      <vt:lpstr>Calibri Light</vt:lpstr>
      <vt:lpstr>Comic Sans MS</vt:lpstr>
      <vt:lpstr>Courier New</vt:lpstr>
      <vt:lpstr>Tahoma</vt:lpstr>
      <vt:lpstr>Times New Roman</vt:lpstr>
      <vt:lpstr>Wingdings</vt:lpstr>
      <vt:lpstr>Office Theme</vt:lpstr>
      <vt:lpstr>PowerPoint Presentation</vt:lpstr>
      <vt:lpstr>Chapter 5: The Data Link Layer</vt:lpstr>
      <vt:lpstr>Link Layer</vt:lpstr>
      <vt:lpstr>Link Layer: Introduction</vt:lpstr>
      <vt:lpstr>Link layer: context</vt:lpstr>
      <vt:lpstr>Link Layer Services</vt:lpstr>
      <vt:lpstr>Link Layer Services (more)</vt:lpstr>
      <vt:lpstr>Where is the link layer implemented?</vt:lpstr>
      <vt:lpstr>Adaptors Communicating</vt:lpstr>
      <vt:lpstr>Framing</vt:lpstr>
      <vt:lpstr>Framing</vt:lpstr>
      <vt:lpstr>Byte stuffing and unstuffing</vt:lpstr>
      <vt:lpstr>Bit stuffing and unstuffing</vt:lpstr>
      <vt:lpstr>Link Layer</vt:lpstr>
      <vt:lpstr>Error Detection</vt:lpstr>
      <vt:lpstr>Parity Checking</vt:lpstr>
      <vt:lpstr>Internet checksum (review)</vt:lpstr>
      <vt:lpstr>Checksumming: Cyclic Redundancy Check</vt:lpstr>
      <vt:lpstr>CRC Example</vt:lpstr>
      <vt:lpstr>CRC Example</vt:lpstr>
      <vt:lpstr>Link Layer</vt:lpstr>
      <vt:lpstr>Multiple Access Links and Protocols</vt:lpstr>
      <vt:lpstr>Multiple Access protocols</vt:lpstr>
      <vt:lpstr>Multiple Access Links and Protocols </vt:lpstr>
      <vt:lpstr>Channel Partitioning Protocols </vt:lpstr>
      <vt:lpstr>Channel Partitioning Protocols </vt:lpstr>
      <vt:lpstr>Channel Partitioning Protocols </vt:lpstr>
      <vt:lpstr>Channel Partitioning Protocols </vt:lpstr>
      <vt:lpstr>Random Access Protocols</vt:lpstr>
      <vt:lpstr>Slotted ALOHA</vt:lpstr>
      <vt:lpstr>Slotted ALOHA</vt:lpstr>
      <vt:lpstr>Slotted ALOHA</vt:lpstr>
      <vt:lpstr>Slotted Aloha efficiency</vt:lpstr>
      <vt:lpstr>Pure (unslotted) ALOHA</vt:lpstr>
      <vt:lpstr>Pure Aloha efficiency</vt:lpstr>
      <vt:lpstr>CSMA (Carrier Sense Multiple Access)</vt:lpstr>
      <vt:lpstr>CSMA collisions</vt:lpstr>
      <vt:lpstr>CSMA/CD (Collision Detection)</vt:lpstr>
      <vt:lpstr>CSMA/CD (Collision Detection)</vt:lpstr>
      <vt:lpstr>CSMA/CD collision detection</vt:lpstr>
      <vt:lpstr>“Taking Turns” MAC protocols</vt:lpstr>
      <vt:lpstr>“Taking Turns” MAC protocols</vt:lpstr>
      <vt:lpstr>“Taking Turns” MAC protocols</vt:lpstr>
      <vt:lpstr> Summary of MAC protocols</vt:lpstr>
      <vt:lpstr>Link Layer</vt:lpstr>
      <vt:lpstr>MAC Addresses and ARP</vt:lpstr>
      <vt:lpstr>LAN Addresses and ARP</vt:lpstr>
      <vt:lpstr>LAN Address (more)</vt:lpstr>
      <vt:lpstr>ARP: Address Resolution Protocol</vt:lpstr>
      <vt:lpstr>ARP protocol: Same LAN (network)</vt:lpstr>
      <vt:lpstr>Addressing: routing to another LAN</vt:lpstr>
      <vt:lpstr>Addressing: routing to another LAN</vt:lpstr>
      <vt:lpstr>Addressing: routing to another LAN</vt:lpstr>
      <vt:lpstr>Addressing: routing to another LAN</vt:lpstr>
      <vt:lpstr>Addressing: routing to another LAN</vt:lpstr>
      <vt:lpstr>Addressing: routing to another LAN</vt:lpstr>
      <vt:lpstr>Ethernet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Tran Thi Minh Khoa</cp:lastModifiedBy>
  <cp:revision>1</cp:revision>
  <dcterms:created xsi:type="dcterms:W3CDTF">2020-02-01T05:14:33Z</dcterms:created>
  <dcterms:modified xsi:type="dcterms:W3CDTF">2022-08-01T03:23:21Z</dcterms:modified>
</cp:coreProperties>
</file>