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88" r:id="rId17"/>
    <p:sldId id="274" r:id="rId18"/>
    <p:sldId id="285" r:id="rId19"/>
    <p:sldId id="286" r:id="rId20"/>
    <p:sldId id="284" r:id="rId21"/>
    <p:sldId id="276" r:id="rId22"/>
    <p:sldId id="282" r:id="rId23"/>
    <p:sldId id="277" r:id="rId24"/>
    <p:sldId id="278" r:id="rId25"/>
    <p:sldId id="279" r:id="rId26"/>
    <p:sldId id="280" r:id="rId27"/>
    <p:sldId id="287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8359-25BE-4CBD-AA96-F6487FD26EB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62E2-73DF-44FB-9DF0-62D2AC68A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0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92" y="4002719"/>
            <a:ext cx="8229599" cy="45892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76258" y="5985840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viên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3129" y="581531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Manage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8538" y="609565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631" y="476619"/>
            <a:ext cx="6835760" cy="47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25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Manage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Nháy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đúp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chuột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biết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chi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thiết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hơn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4" y="6116500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Sửa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đổi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viên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996" y="472199"/>
            <a:ext cx="6808640" cy="47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8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92" y="4002719"/>
            <a:ext cx="8229599" cy="45892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4012" y="5951935"/>
            <a:ext cx="376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Tìm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kiếm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lựa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mua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3129" y="581531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8538" y="609565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15" y="500875"/>
            <a:ext cx="6795609" cy="47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9671" y="5715742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cần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mua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bấm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Cart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8045" y="6101769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Giỏ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tự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cập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nhật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lượng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ở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dưới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573" y="481381"/>
            <a:ext cx="6754645" cy="47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8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9671" y="5715742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Nhấn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giỏ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biết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đã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chọn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8045" y="6101769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bỏ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bằng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Delete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6" y="547293"/>
            <a:ext cx="6671336" cy="46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8045" y="5726216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khi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nhất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nhấn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Pay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xác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nhận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8045" y="6122830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Nhập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khách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thanh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05" y="486571"/>
            <a:ext cx="6748719" cy="47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92" y="4002719"/>
            <a:ext cx="8229599" cy="45892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4012" y="5951935"/>
            <a:ext cx="376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Lịch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mua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cũng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được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lưu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lại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3129" y="581531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8538" y="609565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222" y="540054"/>
            <a:ext cx="6712392" cy="46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6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Reports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8045" y="5726216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Lưu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lại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file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bằng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chữ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8045" y="6122830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biểu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đồ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001" y="510295"/>
            <a:ext cx="6831219" cy="47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6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5786" y="5863906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Reports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070" y="5976232"/>
            <a:ext cx="4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Xuất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file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cửa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238" y="546476"/>
            <a:ext cx="6782916" cy="47113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1282" y="6125746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2461786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5786" y="5863906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Reports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070" y="5976232"/>
            <a:ext cx="4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dưới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dạng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chữ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1282" y="6125746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2020" t="28412" r="4685" b="-572"/>
          <a:stretch/>
        </p:blipFill>
        <p:spPr>
          <a:xfrm>
            <a:off x="3994951" y="441778"/>
            <a:ext cx="6800296" cy="47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3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52" y="500067"/>
            <a:ext cx="3932631" cy="4757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99355" y="5958765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Login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87" y="5969491"/>
            <a:ext cx="4222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Có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2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tư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cách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đăng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nhập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(Manager - Cashier) 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7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5323" y="5849328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Reports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8045" y="5726216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Lưu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lại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hình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ảnh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biểu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đồ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ngoài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File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8045" y="6122830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biểu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đồ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doanh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623" y="519539"/>
            <a:ext cx="6793379" cy="47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11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60882" y="5839211"/>
            <a:ext cx="191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About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6036" y="5726217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, Logo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mềm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4410" y="6122831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Slogan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cửa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399" y="467096"/>
            <a:ext cx="6796358" cy="47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38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5786" y="5958765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Cashier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3556" y="5956469"/>
            <a:ext cx="4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bán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Tiếp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nhận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đơn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hàng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9"/>
          <a:stretch/>
        </p:blipFill>
        <p:spPr>
          <a:xfrm>
            <a:off x="4009747" y="453454"/>
            <a:ext cx="6755291" cy="48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67305" y="5910883"/>
            <a:ext cx="1917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Main Form</a:t>
            </a: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  <a:p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 Nang" panose="02070803090706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6036" y="5726217"/>
            <a:ext cx="40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Giao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diện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tác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chính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Cashier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4410" y="6122831"/>
            <a:ext cx="40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năng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Product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Payment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324" y="562344"/>
            <a:ext cx="6875376" cy="47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06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Product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6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năng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đều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Manager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3" y="6116500"/>
            <a:ext cx="361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Cashier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ít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quyền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hạn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hơn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313" y="476619"/>
            <a:ext cx="6760587" cy="47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01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Payment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6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phần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chức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năng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đều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Manager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3" y="6116500"/>
            <a:ext cx="361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Cashier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ít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quyền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hạn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hơn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323" y="486143"/>
            <a:ext cx="6848641" cy="47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5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Register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6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kí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khoản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mới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cho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Cashier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3" y="6116500"/>
            <a:ext cx="39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khoản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Cashier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đăng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kí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từ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ngoài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47" y="463902"/>
            <a:ext cx="3190683" cy="47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95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Register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6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Manager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sẽ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bị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giới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hạn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3" y="6116500"/>
            <a:ext cx="39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Chỉ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Manager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mới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tạo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tài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khoản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này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009" y="476619"/>
            <a:ext cx="6746115" cy="47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3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89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99355" y="5958765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Load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149" y="595876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Thời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gian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truy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vấn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dữ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liệu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137211" y="501292"/>
            <a:ext cx="4725880" cy="46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1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12" y="4002719"/>
            <a:ext cx="815857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5887" y="5958765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Manager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3556" y="5956469"/>
            <a:ext cx="410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Người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Đồng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thời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là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viên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6" y="480319"/>
            <a:ext cx="6812005" cy="47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92" y="4002719"/>
            <a:ext cx="8229599" cy="458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99355" y="5958765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Main Form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149" y="595876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Form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tác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chính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Manager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95" y="452761"/>
            <a:ext cx="6813862" cy="48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3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Product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4" y="6116500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Tìm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kiếm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loại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69648" y="429731"/>
            <a:ext cx="6887742" cy="49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98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92" y="4002719"/>
            <a:ext cx="8229599" cy="45892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93149" y="595876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Thêm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3129" y="581531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Product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8538" y="6095653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987" y="468719"/>
            <a:ext cx="6810255" cy="47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1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Product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4" y="5739935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Nháy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đúp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chuột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để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biết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chi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thiết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hơn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4" y="6116500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Sửa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đổi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Loại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bỏ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thông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tin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phẩm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879" y="479394"/>
            <a:ext cx="6795001" cy="4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2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86" y="3602038"/>
            <a:ext cx="9784056" cy="5369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45474" y="581520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Manage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4053" y="5739935"/>
            <a:ext cx="392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lý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–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kê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viên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đang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làm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0883" y="6095549"/>
            <a:ext cx="191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 Nang" panose="02070803090706020303" pitchFamily="18" charset="0"/>
              </a:rPr>
              <a:t>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4054" y="6114301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Tìm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kiếm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nhân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VN Bach Dang" panose="02070603080706020303" pitchFamily="18" charset="0"/>
              </a:rPr>
              <a:t>viên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VN Bach Dang" panose="02070603080706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88" y="481381"/>
            <a:ext cx="6807347" cy="47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4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348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UVN Bach Dang</vt:lpstr>
      <vt:lpstr>UVN Bach Dang Nang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Hoang</dc:creator>
  <cp:lastModifiedBy>Vladimir Hoang</cp:lastModifiedBy>
  <cp:revision>16</cp:revision>
  <dcterms:created xsi:type="dcterms:W3CDTF">2020-05-21T12:29:39Z</dcterms:created>
  <dcterms:modified xsi:type="dcterms:W3CDTF">2020-05-22T15:45:00Z</dcterms:modified>
</cp:coreProperties>
</file>