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6"/>
    <p:restoredTop sz="95545"/>
  </p:normalViewPr>
  <p:slideViewPr>
    <p:cSldViewPr snapToGrid="0" snapToObjects="1">
      <p:cViewPr>
        <p:scale>
          <a:sx n="100" d="100"/>
          <a:sy n="100" d="100"/>
        </p:scale>
        <p:origin x="-6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B5105-EA05-0049-9E5D-D12903DD4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6992"/>
            <a:ext cx="7766936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XÂY DỰNG GIAO DIỆN VỚI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HTML &amp; PHOTOSHOP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7A4192-A36A-EC4B-854C-F0F16AC0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663" y="1037448"/>
            <a:ext cx="7766936" cy="85217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Bài</a:t>
            </a:r>
            <a:r>
              <a:rPr lang="en-US" sz="4800" b="1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57054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F8FF-DCB3-7844-BBA2-59D619F4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40A2B-CA68-5D47-86CE-9DD0D2C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temple photoshop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selector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9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71483-428D-FB43-8453-0897DD5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D3CE2BE-DD46-0E4A-B5B2-10749A631C01}"/>
              </a:ext>
            </a:extLst>
          </p:cNvPr>
          <p:cNvSpPr txBox="1">
            <a:spLocks/>
          </p:cNvSpPr>
          <p:nvPr/>
        </p:nvSpPr>
        <p:spPr>
          <a:xfrm>
            <a:off x="1130558" y="18345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4640CA-6EDD-A54E-897B-34EBAE4CD06E}"/>
              </a:ext>
            </a:extLst>
          </p:cNvPr>
          <p:cNvSpPr/>
          <p:nvPr/>
        </p:nvSpPr>
        <p:spPr>
          <a:xfrm>
            <a:off x="1526649" y="1756536"/>
            <a:ext cx="737881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box-sizing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border-box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font-family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Verdana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, Geneva,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Tahoma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sans-serif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width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width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80%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5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306D8-7453-E440-B7F6-41EE595A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563E29-3B64-A84B-9279-91625A19A3F9}"/>
              </a:ext>
            </a:extLst>
          </p:cNvPr>
          <p:cNvSpPr/>
          <p:nvPr/>
        </p:nvSpPr>
        <p:spPr>
          <a:xfrm>
            <a:off x="677334" y="1576983"/>
            <a:ext cx="35766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background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#16b87c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.wrapper-menu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flex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align-items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.brand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.main-menu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flex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text-align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9E469C-939A-7E4F-A3B2-BB781E10252E}"/>
              </a:ext>
            </a:extLst>
          </p:cNvPr>
          <p:cNvSpPr/>
          <p:nvPr/>
        </p:nvSpPr>
        <p:spPr>
          <a:xfrm>
            <a:off x="4975668" y="1615193"/>
            <a:ext cx="54625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.main-menu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inline-block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list-style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.main-menu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text-decoration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25px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inline-block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.main-menu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a.active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	border-top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4px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solid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E37BF59-EEED-E14A-A673-D735CCE3C10C}"/>
              </a:ext>
            </a:extLst>
          </p:cNvPr>
          <p:cNvCxnSpPr/>
          <p:nvPr/>
        </p:nvCxnSpPr>
        <p:spPr>
          <a:xfrm>
            <a:off x="4381169" y="1615193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6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3AF6E-02B2-A54D-BC12-8875FCF8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41" y="196132"/>
            <a:ext cx="8596668" cy="630804"/>
          </a:xfrm>
        </p:spPr>
        <p:txBody>
          <a:bodyPr>
            <a:normAutofit fontScale="90000"/>
          </a:bodyPr>
          <a:lstStyle/>
          <a:p>
            <a:r>
              <a:rPr lang="en-US" dirty="0"/>
              <a:t>Style banner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D217C3-52C5-AD42-B7DD-A81A4597093A}"/>
              </a:ext>
            </a:extLst>
          </p:cNvPr>
          <p:cNvSpPr/>
          <p:nvPr/>
        </p:nvSpPr>
        <p:spPr>
          <a:xfrm>
            <a:off x="725041" y="1081376"/>
            <a:ext cx="334602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height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600px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position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relative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.background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z-index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position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absolute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top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left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right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bottom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flex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align-items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center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justify-content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center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overflow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hidden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.background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7BA7D"/>
                </a:solidFill>
                <a:latin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width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min-height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.wrapper-slogan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z-index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position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relative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top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calc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50%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30px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1DD02A-A9FF-0B4D-A0A1-06E31C8B53EE}"/>
              </a:ext>
            </a:extLst>
          </p:cNvPr>
          <p:cNvSpPr/>
          <p:nvPr/>
        </p:nvSpPr>
        <p:spPr>
          <a:xfrm>
            <a:off x="4797287" y="1081376"/>
            <a:ext cx="6096000" cy="54168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.wrapper-slogan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background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#16b87c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inline-block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40px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150px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.wrapper-slogan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h4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font-weight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bold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text-transform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uppercase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.banner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.wrapper-slogan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.slogan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h6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24px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text-transform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uppercase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	font-weight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bold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2A95FFC-50C5-F14C-BCFA-1FA042EAEEBE}"/>
              </a:ext>
            </a:extLst>
          </p:cNvPr>
          <p:cNvCxnSpPr/>
          <p:nvPr/>
        </p:nvCxnSpPr>
        <p:spPr>
          <a:xfrm>
            <a:off x="4222143" y="1081376"/>
            <a:ext cx="0" cy="547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70E9A-E5AB-114F-921B-5AD4DD84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450"/>
            <a:ext cx="8596668" cy="662609"/>
          </a:xfrm>
        </p:spPr>
        <p:txBody>
          <a:bodyPr/>
          <a:lstStyle/>
          <a:p>
            <a:r>
              <a:rPr lang="en-US" dirty="0"/>
              <a:t>Style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09A0DD-6232-C84D-AD59-ECD28D14C9D7}"/>
              </a:ext>
            </a:extLst>
          </p:cNvPr>
          <p:cNvSpPr/>
          <p:nvPr/>
        </p:nvSpPr>
        <p:spPr>
          <a:xfrm>
            <a:off x="564167" y="1519292"/>
            <a:ext cx="44115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flex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align-items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stretch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flex-wrap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nowrap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.text-box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text-align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right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padding-right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flex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.text-box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h4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60px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text-transform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uppercase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margin-bottom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.text-box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border-top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ebebeb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padding-top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1EB949-B66F-3F43-AF26-C96E0F26BAB4}"/>
              </a:ext>
            </a:extLst>
          </p:cNvPr>
          <p:cNvSpPr/>
          <p:nvPr/>
        </p:nvSpPr>
        <p:spPr>
          <a:xfrm>
            <a:off x="4890053" y="151929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.text-box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margin-top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50px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background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#16b87c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border-radius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border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30px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70px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text-transform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uppercase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font-weight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bold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14px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.thumb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flex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1.1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overflow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hidden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height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750px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.wrapper-content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.thumb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7BA7D"/>
                </a:solidFill>
                <a:latin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min-width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height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4F7F31A-1E86-0941-BA93-B2E70F22149D}"/>
              </a:ext>
            </a:extLst>
          </p:cNvPr>
          <p:cNvCxnSpPr/>
          <p:nvPr/>
        </p:nvCxnSpPr>
        <p:spPr>
          <a:xfrm>
            <a:off x="4540194" y="1519292"/>
            <a:ext cx="0" cy="473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2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225BF9-BCF5-8848-8242-8A24C8CC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6533"/>
            <a:ext cx="8596668" cy="630803"/>
          </a:xfrm>
        </p:spPr>
        <p:txBody>
          <a:bodyPr>
            <a:normAutofit fontScale="90000"/>
          </a:bodyPr>
          <a:lstStyle/>
          <a:p>
            <a:r>
              <a:rPr lang="en-US" dirty="0"/>
              <a:t>Style 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5F7D9C-2138-6C40-8110-A61B5DE3D06F}"/>
              </a:ext>
            </a:extLst>
          </p:cNvPr>
          <p:cNvSpPr/>
          <p:nvPr/>
        </p:nvSpPr>
        <p:spPr>
          <a:xfrm>
            <a:off x="677334" y="2114344"/>
            <a:ext cx="44194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margin-top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background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#16b87c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padding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display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flex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.elm-footer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flex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.elm-footer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h5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font-weight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bold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16px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text-transform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uppercase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padding-bottom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6E04DC-64BB-D048-A623-9F3B565586E0}"/>
              </a:ext>
            </a:extLst>
          </p:cNvPr>
          <p:cNvSpPr/>
          <p:nvPr/>
        </p:nvSpPr>
        <p:spPr>
          <a:xfrm>
            <a:off x="5107390" y="218250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.elm-footer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li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list-style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margin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.elm-footer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ul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li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text-decoration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14px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.wrapper-footer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.elm-footer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font-size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14px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	color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fff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D2E1D91-C654-1C48-9F6B-81A84F5CC575}"/>
              </a:ext>
            </a:extLst>
          </p:cNvPr>
          <p:cNvCxnSpPr/>
          <p:nvPr/>
        </p:nvCxnSpPr>
        <p:spPr>
          <a:xfrm>
            <a:off x="4683318" y="1956021"/>
            <a:ext cx="0" cy="391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8BBA0-C45E-D44F-BCAD-F71B4CA4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30" y="609600"/>
            <a:ext cx="8168771" cy="6387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828276C-91AF-0943-B757-EDBCA9C7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990" y="-207314"/>
            <a:ext cx="5624921" cy="7387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C251AB-4F22-974A-BC97-97405B048241}"/>
              </a:ext>
            </a:extLst>
          </p:cNvPr>
          <p:cNvSpPr txBox="1"/>
          <p:nvPr/>
        </p:nvSpPr>
        <p:spPr>
          <a:xfrm>
            <a:off x="1208598" y="1558456"/>
            <a:ext cx="5049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chia layout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style </a:t>
            </a:r>
            <a:r>
              <a:rPr lang="en-US" dirty="0" err="1"/>
              <a:t>và</a:t>
            </a:r>
            <a:r>
              <a:rPr lang="en-US" dirty="0"/>
              <a:t> code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dối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selector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position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style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 flex box</a:t>
            </a:r>
          </a:p>
        </p:txBody>
      </p:sp>
    </p:spTree>
    <p:extLst>
      <p:ext uri="{BB962C8B-B14F-4D97-AF65-F5344CB8AC3E}">
        <p14:creationId xmlns:p14="http://schemas.microsoft.com/office/powerpoint/2010/main" val="154677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3BBA4-E461-AE42-9A47-76688F40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44" y="450574"/>
            <a:ext cx="6308035" cy="1569057"/>
          </a:xfrm>
        </p:spPr>
        <p:txBody>
          <a:bodyPr>
            <a:normAutofit/>
          </a:bodyPr>
          <a:lstStyle/>
          <a:p>
            <a:r>
              <a:rPr lang="en-US" b="1" dirty="0"/>
              <a:t>GIAO DIỆN MẪU CHÚNG TA</a:t>
            </a:r>
            <a:br>
              <a:rPr lang="en-US" b="1" dirty="0"/>
            </a:br>
            <a:r>
              <a:rPr lang="en-US" b="1" dirty="0"/>
              <a:t>CẦN PHẢI XÂY DỰNG </a:t>
            </a:r>
            <a:r>
              <a:rPr lang="en-US" b="1" dirty="0" smtClean="0"/>
              <a:t>THEO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4A7F80-017B-7245-8D37-423A69535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343" y="0"/>
            <a:ext cx="5226657" cy="6864293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CF2320-F798-CB41-89E2-C1B00620D359}"/>
              </a:ext>
            </a:extLst>
          </p:cNvPr>
          <p:cNvSpPr txBox="1">
            <a:spLocks/>
          </p:cNvSpPr>
          <p:nvPr/>
        </p:nvSpPr>
        <p:spPr>
          <a:xfrm>
            <a:off x="996563" y="2019631"/>
            <a:ext cx="3252084" cy="405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/>
              <a:t>- 	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sẽ</a:t>
            </a:r>
            <a:r>
              <a:rPr lang="en-US" sz="1400" dirty="0"/>
              <a:t> chia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ra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b="1" dirty="0"/>
              <a:t>- 	Menu</a:t>
            </a:r>
          </a:p>
          <a:p>
            <a:r>
              <a:rPr lang="en-US" sz="1400" b="1" dirty="0"/>
              <a:t>	- 	Banner</a:t>
            </a:r>
          </a:p>
          <a:p>
            <a:r>
              <a:rPr lang="en-US" sz="1400" b="1" dirty="0"/>
              <a:t>	- 	Content</a:t>
            </a:r>
          </a:p>
          <a:p>
            <a:r>
              <a:rPr lang="en-US" sz="1400" b="1" dirty="0"/>
              <a:t>	- 	Footer 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 err="1"/>
              <a:t>Cấu</a:t>
            </a:r>
            <a:r>
              <a:rPr lang="en-US" sz="1400" b="1" dirty="0"/>
              <a:t> </a:t>
            </a:r>
            <a:r>
              <a:rPr lang="en-US" sz="1400" b="1" dirty="0" err="1"/>
              <a:t>trúc</a:t>
            </a:r>
            <a:r>
              <a:rPr lang="en-US" sz="1400" b="1" dirty="0"/>
              <a:t> </a:t>
            </a:r>
            <a:r>
              <a:rPr lang="en-US" sz="1400" b="1" dirty="0" err="1"/>
              <a:t>thư</a:t>
            </a:r>
            <a:r>
              <a:rPr lang="en-US" sz="1400" b="1" dirty="0"/>
              <a:t> </a:t>
            </a:r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dự</a:t>
            </a:r>
            <a:r>
              <a:rPr lang="en-US" sz="1400" b="1" dirty="0"/>
              <a:t> </a:t>
            </a:r>
            <a:r>
              <a:rPr lang="en-US" sz="1400" b="1" dirty="0" err="1"/>
              <a:t>án</a:t>
            </a: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r>
              <a:rPr lang="en-US" sz="1400" b="1" dirty="0"/>
              <a:t>	- </a:t>
            </a:r>
            <a:r>
              <a:rPr lang="en-US" sz="1400" b="1" dirty="0" err="1"/>
              <a:t>Webdemo</a:t>
            </a:r>
            <a:endParaRPr lang="en-US" sz="1400" b="1" dirty="0"/>
          </a:p>
          <a:p>
            <a:r>
              <a:rPr lang="en-US" sz="1400" b="1" dirty="0"/>
              <a:t>		+ </a:t>
            </a:r>
            <a:r>
              <a:rPr lang="en-US" sz="1400" b="1" dirty="0" err="1"/>
              <a:t>index.html</a:t>
            </a:r>
            <a:endParaRPr lang="en-US" sz="1400" b="1" dirty="0"/>
          </a:p>
          <a:p>
            <a:r>
              <a:rPr lang="en-US" sz="1400" b="1" dirty="0"/>
              <a:t>		- assets</a:t>
            </a:r>
          </a:p>
          <a:p>
            <a:r>
              <a:rPr lang="en-US" sz="1400" b="1" dirty="0"/>
              <a:t>			- </a:t>
            </a:r>
            <a:r>
              <a:rPr lang="en-US" sz="1400" b="1" dirty="0" err="1"/>
              <a:t>css</a:t>
            </a:r>
            <a:endParaRPr lang="en-US" sz="1400" b="1" dirty="0"/>
          </a:p>
          <a:p>
            <a:r>
              <a:rPr lang="en-US" sz="1400" b="1" dirty="0"/>
              <a:t>				+ </a:t>
            </a:r>
            <a:r>
              <a:rPr lang="en-US" sz="1400" b="1" dirty="0" err="1"/>
              <a:t>styles.css</a:t>
            </a:r>
            <a:endParaRPr lang="en-US" sz="1400" b="1" dirty="0"/>
          </a:p>
          <a:p>
            <a:r>
              <a:rPr lang="en-US" sz="1400" b="1" dirty="0"/>
              <a:t>			- </a:t>
            </a:r>
            <a:r>
              <a:rPr lang="en-US" sz="1400" b="1" dirty="0" err="1"/>
              <a:t>imgs</a:t>
            </a:r>
            <a:endParaRPr lang="en-US" sz="1400" b="1" dirty="0"/>
          </a:p>
          <a:p>
            <a:r>
              <a:rPr lang="en-US" sz="1400" b="1" dirty="0"/>
              <a:t>				+ </a:t>
            </a:r>
            <a:r>
              <a:rPr lang="en-US" sz="1400" b="1" dirty="0" err="1"/>
              <a:t>banner.jpg</a:t>
            </a:r>
            <a:endParaRPr lang="en-US" sz="1400" b="1" dirty="0"/>
          </a:p>
          <a:p>
            <a:r>
              <a:rPr lang="en-US" sz="1400" b="1" dirty="0"/>
              <a:t>				+ </a:t>
            </a:r>
            <a:r>
              <a:rPr lang="en-US" sz="1400" b="1" dirty="0" err="1"/>
              <a:t>thumb.jpg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79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63C8D-C328-7043-ADE4-CC4CD654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5"/>
            <a:ext cx="8596668" cy="662609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C6FC0-D9A7-6C46-9C9C-2B8B0143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4727"/>
            <a:ext cx="2959001" cy="424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menu ta chia </a:t>
            </a:r>
            <a:r>
              <a:rPr lang="en-US" dirty="0" err="1"/>
              <a:t>nhỏ</a:t>
            </a:r>
            <a:r>
              <a:rPr lang="en-US" dirty="0"/>
              <a:t> ra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block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chứa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 logo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4028D2-8BE3-6344-A30B-9A288F20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87626"/>
            <a:ext cx="10384912" cy="5017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46745D3-A09B-C44D-8B02-53B4E132786E}"/>
              </a:ext>
            </a:extLst>
          </p:cNvPr>
          <p:cNvSpPr txBox="1">
            <a:spLocks/>
          </p:cNvSpPr>
          <p:nvPr/>
        </p:nvSpPr>
        <p:spPr>
          <a:xfrm>
            <a:off x="4446252" y="2377440"/>
            <a:ext cx="3417588" cy="387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1016940-5E44-0B4E-B379-06DA6B1D869E}"/>
              </a:ext>
            </a:extLst>
          </p:cNvPr>
          <p:cNvSpPr/>
          <p:nvPr/>
        </p:nvSpPr>
        <p:spPr>
          <a:xfrm>
            <a:off x="4062192" y="2164727"/>
            <a:ext cx="6911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"container"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"wrapper-menu"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"brand"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Brand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"main-menu"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"active"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Home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Service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Shop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	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	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C2CE4-91A6-4F4A-A0AD-71926D1E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2D9ABD-DDC1-0545-A973-419AEF71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941423" cy="6858000"/>
          </a:xfrm>
        </p:spPr>
      </p:pic>
    </p:spTree>
    <p:extLst>
      <p:ext uri="{BB962C8B-B14F-4D97-AF65-F5344CB8AC3E}">
        <p14:creationId xmlns:p14="http://schemas.microsoft.com/office/powerpoint/2010/main" val="21025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243BB-5172-3745-AEF9-2BFDE13B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264" y="567193"/>
            <a:ext cx="4236114" cy="689113"/>
          </a:xfrm>
        </p:spPr>
        <p:txBody>
          <a:bodyPr/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2086A-C206-9845-A7C2-A64A9533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64" y="1359527"/>
            <a:ext cx="2955954" cy="1587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Banner chia ra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background</a:t>
            </a:r>
          </a:p>
          <a:p>
            <a:pPr marL="0" indent="0">
              <a:buNone/>
            </a:pPr>
            <a:r>
              <a:rPr lang="en-US" dirty="0"/>
              <a:t>- slogan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E45E3EE-3EFC-394E-9930-AD383E5825E5}"/>
              </a:ext>
            </a:extLst>
          </p:cNvPr>
          <p:cNvSpPr txBox="1">
            <a:spLocks/>
          </p:cNvSpPr>
          <p:nvPr/>
        </p:nvSpPr>
        <p:spPr>
          <a:xfrm>
            <a:off x="3778343" y="2160589"/>
            <a:ext cx="79498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3E877F9-7EE9-EE4A-9E27-4200972DDD97}"/>
              </a:ext>
            </a:extLst>
          </p:cNvPr>
          <p:cNvSpPr/>
          <p:nvPr/>
        </p:nvSpPr>
        <p:spPr>
          <a:xfrm>
            <a:off x="1838224" y="3495125"/>
            <a:ext cx="65344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"banner"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"background"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"assets/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imgs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banner.jpg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jungs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"wrapper-slogan"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"container"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"slogan"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h4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Step into the light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h4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h6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With our special coffee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flavours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h6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7EFE90-10D3-A949-9C84-46370D36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775"/>
            <a:ext cx="6007277" cy="26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18E59-5A79-834A-9199-5A8E0BF6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190835-C1E7-2A4E-BEF6-AEA27914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4188"/>
            <a:ext cx="12192000" cy="7550829"/>
          </a:xfrm>
        </p:spPr>
      </p:pic>
    </p:spTree>
    <p:extLst>
      <p:ext uri="{BB962C8B-B14F-4D97-AF65-F5344CB8AC3E}">
        <p14:creationId xmlns:p14="http://schemas.microsoft.com/office/powerpoint/2010/main" val="16642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79B265-9638-A14A-A9E1-7936169F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6" y="0"/>
            <a:ext cx="10518883" cy="6874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3655F-89EB-7644-9FB3-2E2DAE7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742"/>
            <a:ext cx="3266513" cy="75007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5CD6E-EE81-234E-B5AD-C61914B4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3587"/>
            <a:ext cx="3552760" cy="1518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Chia content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Textbox </a:t>
            </a:r>
            <a:r>
              <a:rPr lang="en-US" dirty="0" err="1"/>
              <a:t>và</a:t>
            </a:r>
            <a:r>
              <a:rPr lang="en-US" dirty="0"/>
              <a:t> Thumb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9E3CA5-E8DC-8A47-9AAE-7775D00F86A6}"/>
              </a:ext>
            </a:extLst>
          </p:cNvPr>
          <p:cNvSpPr txBox="1">
            <a:spLocks/>
          </p:cNvSpPr>
          <p:nvPr/>
        </p:nvSpPr>
        <p:spPr>
          <a:xfrm>
            <a:off x="677334" y="2965837"/>
            <a:ext cx="3552760" cy="371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A9587E-67BD-0340-8332-A93631015552}"/>
              </a:ext>
            </a:extLst>
          </p:cNvPr>
          <p:cNvSpPr/>
          <p:nvPr/>
        </p:nvSpPr>
        <p:spPr>
          <a:xfrm>
            <a:off x="677334" y="2490239"/>
            <a:ext cx="92140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"content"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"container"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"wrapper-content"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"text-box"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h4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Best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Design is a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Language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h4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  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Nomiscom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WebDesign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saved to Inspiration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	   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310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	   BDL Concept by Alex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Read More...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"thumb"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"assets/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imgs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thumb.jpg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thien-nhien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7122A-EC4E-EB4C-B7EA-501C0A97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35" y="1086679"/>
            <a:ext cx="8596668" cy="132080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2352A49-5B05-5849-9148-38DDE3244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54547"/>
            <a:ext cx="11557735" cy="2622911"/>
          </a:xfrm>
        </p:spPr>
      </p:pic>
    </p:spTree>
    <p:extLst>
      <p:ext uri="{BB962C8B-B14F-4D97-AF65-F5344CB8AC3E}">
        <p14:creationId xmlns:p14="http://schemas.microsoft.com/office/powerpoint/2010/main" val="314001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F4924-4E91-BE4E-AF4D-7A38EC1B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590" y="711508"/>
            <a:ext cx="2873191" cy="775418"/>
          </a:xfr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9E297-2AF6-5248-B3BA-DDE7F4A3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590" y="1486926"/>
            <a:ext cx="4769866" cy="51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ECFA66-A9D7-FF49-BB23-C9507C9E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73" y="4177992"/>
            <a:ext cx="7802880" cy="1968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94298FE-2715-344F-9D92-7916CC12A1BB}"/>
              </a:ext>
            </a:extLst>
          </p:cNvPr>
          <p:cNvSpPr txBox="1">
            <a:spLocks/>
          </p:cNvSpPr>
          <p:nvPr/>
        </p:nvSpPr>
        <p:spPr>
          <a:xfrm>
            <a:off x="677334" y="4371052"/>
            <a:ext cx="8596668" cy="42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7B58E9-20A2-7747-ABBB-8D93CE39745F}"/>
              </a:ext>
            </a:extLst>
          </p:cNvPr>
          <p:cNvSpPr/>
          <p:nvPr/>
        </p:nvSpPr>
        <p:spPr>
          <a:xfrm>
            <a:off x="558057" y="735398"/>
            <a:ext cx="50535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"footer"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"container"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"wrapper-footer"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"elm-footer"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Service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Lorem Ipsum is simply dummy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The industry's standard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Electronic typesetting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"elm-footer"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Contact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Phone: 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+84.123.345.567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Email: 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demo@gmail.com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Menlo" panose="020B0609030804020204" pitchFamily="49" charset="0"/>
              </a:rPr>
              <a:t>"elm-footer"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Where you can find Us?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h5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Address: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- 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Tayho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Hanoi,Vietnam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howroom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US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&lt;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- 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Kangnam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Hanoi,Vietnam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75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640</Words>
  <Application>Microsoft Macintosh PowerPoint</Application>
  <PresentationFormat>Widescreen</PresentationFormat>
  <Paragraphs>305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Menlo</vt:lpstr>
      <vt:lpstr>Trebuchet MS</vt:lpstr>
      <vt:lpstr>Wingdings 3</vt:lpstr>
      <vt:lpstr>Arial</vt:lpstr>
      <vt:lpstr>Facet</vt:lpstr>
      <vt:lpstr>XÂY DỰNG GIAO DIỆN VỚI HTML &amp; PHOTOSHOP</vt:lpstr>
      <vt:lpstr>GIAO DIỆN MẪU CHÚNG TA CẦN PHẢI XÂY DỰNG THEO</vt:lpstr>
      <vt:lpstr>Menu</vt:lpstr>
      <vt:lpstr>PowerPoint Presentation</vt:lpstr>
      <vt:lpstr>Banner</vt:lpstr>
      <vt:lpstr>PowerPoint Presentation</vt:lpstr>
      <vt:lpstr>CONTENT</vt:lpstr>
      <vt:lpstr>Giao diện footer</vt:lpstr>
      <vt:lpstr>Footer</vt:lpstr>
      <vt:lpstr>Style cho khung html</vt:lpstr>
      <vt:lpstr>Style chung</vt:lpstr>
      <vt:lpstr>Style menu</vt:lpstr>
      <vt:lpstr>Style banner</vt:lpstr>
      <vt:lpstr>Style content</vt:lpstr>
      <vt:lpstr>Style footer</vt:lpstr>
      <vt:lpstr>Hoàn thành giao diện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GIAO DIỆN VỚI HTML &amp; PHOTOSHOP</dc:title>
  <dc:creator>koodinh@gmail.com</dc:creator>
  <cp:lastModifiedBy>Microsoft Office User</cp:lastModifiedBy>
  <cp:revision>12</cp:revision>
  <dcterms:created xsi:type="dcterms:W3CDTF">2019-09-07T12:03:01Z</dcterms:created>
  <dcterms:modified xsi:type="dcterms:W3CDTF">2019-12-26T11:31:28Z</dcterms:modified>
</cp:coreProperties>
</file>