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3"/>
  </p:notesMasterIdLst>
  <p:sldIdLst>
    <p:sldId id="312" r:id="rId2"/>
    <p:sldId id="308" r:id="rId3"/>
    <p:sldId id="279" r:id="rId4"/>
    <p:sldId id="280" r:id="rId5"/>
    <p:sldId id="281" r:id="rId6"/>
    <p:sldId id="296" r:id="rId7"/>
    <p:sldId id="298" r:id="rId8"/>
    <p:sldId id="299" r:id="rId9"/>
    <p:sldId id="297" r:id="rId10"/>
    <p:sldId id="303" r:id="rId11"/>
    <p:sldId id="301" r:id="rId12"/>
    <p:sldId id="302" r:id="rId13"/>
    <p:sldId id="304" r:id="rId14"/>
    <p:sldId id="305" r:id="rId15"/>
    <p:sldId id="307" r:id="rId16"/>
    <p:sldId id="306" r:id="rId17"/>
    <p:sldId id="310" r:id="rId18"/>
    <p:sldId id="311" r:id="rId19"/>
    <p:sldId id="282" r:id="rId20"/>
    <p:sldId id="309" r:id="rId21"/>
    <p:sldId id="293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3" d="100"/>
          <a:sy n="83" d="100"/>
        </p:scale>
        <p:origin x="643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F942B-EF49-41FA-A4AA-739363DB982F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C4F32D-B5EC-4CD7-9606-AD574F62E8D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</dgm:t>
    </dgm:pt>
    <dgm:pt modelId="{BE0BEAF9-8AE5-49E4-B2FB-BCADAEE69F25}" type="parTrans" cxnId="{648FB212-7964-4962-86C3-13F5A4A767A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537D5C-70DC-4456-81E0-851578311860}" type="sibTrans" cxnId="{648FB212-7964-4962-86C3-13F5A4A767A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285F24-EC55-4950-80B4-B76C26161027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gm:t>
    </dgm:pt>
    <dgm:pt modelId="{F5D62F95-4E6C-4B3F-A628-F3F4B442EF63}" type="parTrans" cxnId="{26D4BC77-4A80-476A-98F4-C845B684CF3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F88BC4-846F-464C-82F9-3EFB7EE61F18}" type="sibTrans" cxnId="{26D4BC77-4A80-476A-98F4-C845B684CF3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4A29BB-CDFC-48CE-82AA-BD7608968F3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gm:t>
    </dgm:pt>
    <dgm:pt modelId="{83E51B74-BAD6-4678-B08C-2218811BE5C2}" type="sibTrans" cxnId="{FC698DC0-7FE6-4AD2-A48E-88883C9E2C2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1120C5-A376-4B43-8D53-EDFF6CD56E12}" type="parTrans" cxnId="{FC698DC0-7FE6-4AD2-A48E-88883C9E2C2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3AF76C-9B87-48F9-8535-B39B049DC274}">
      <dgm:prSet custT="1"/>
      <dgm:spPr/>
      <dgm:t>
        <a:bodyPr/>
        <a:lstStyle/>
        <a:p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Giới thiệu đề tài 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8F9744-6754-43C8-9B78-C36A04673FA2}" type="parTrans" cxnId="{434B9BA0-C218-4AAC-9F0F-08C41909170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23B44A-5A01-4067-BF41-97BE436DCB12}" type="sibTrans" cxnId="{434B9BA0-C218-4AAC-9F0F-08C41909170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90DC84-C60B-4116-80AD-A6C02E5C4712}">
      <dgm:prSet custT="1"/>
      <dgm:spPr/>
      <dgm:t>
        <a:bodyPr/>
        <a:lstStyle/>
        <a:p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Công nghệ sử dụng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DB2A0C-39D9-4676-A259-521081FDB10D}" type="parTrans" cxnId="{57590698-6C5B-471F-9016-07CDA57F42F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A33CCC-9B98-45BB-9AE7-7B2624429EBD}" type="sibTrans" cxnId="{57590698-6C5B-471F-9016-07CDA57F42F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13F96D-A177-4520-A977-9681A3604FB6}">
      <dgm:prSet custT="1"/>
      <dgm:spPr/>
      <dgm:t>
        <a:bodyPr/>
        <a:lstStyle/>
        <a:p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Xây dựng ứng dụng mạng xã hội MultiLand</a:t>
          </a:r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28EF5D-26F7-48CB-AE00-EAF16C074DAC}" type="parTrans" cxnId="{3BD91E42-E2B8-44C4-A8B1-E14BE406F9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D30A7E-9C24-43AC-BD6E-D0EDD380EC74}" type="sibTrans" cxnId="{3BD91E42-E2B8-44C4-A8B1-E14BE406F9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30471E-34CA-4261-81FC-87D5EE2695F5}" type="pres">
      <dgm:prSet presAssocID="{609F942B-EF49-41FA-A4AA-739363DB982F}" presName="linearFlow" presStyleCnt="0">
        <dgm:presLayoutVars>
          <dgm:dir/>
          <dgm:animLvl val="lvl"/>
          <dgm:resizeHandles val="exact"/>
        </dgm:presLayoutVars>
      </dgm:prSet>
      <dgm:spPr/>
    </dgm:pt>
    <dgm:pt modelId="{86CDD8FC-B3CA-49B6-8EC9-BCDDC36099E3}" type="pres">
      <dgm:prSet presAssocID="{3A4A29BB-CDFC-48CE-82AA-BD7608968F33}" presName="composite" presStyleCnt="0"/>
      <dgm:spPr/>
    </dgm:pt>
    <dgm:pt modelId="{4C52B6F6-2FDC-4812-B85B-0495B15A9BEC}" type="pres">
      <dgm:prSet presAssocID="{3A4A29BB-CDFC-48CE-82AA-BD7608968F3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79A8A19-23A9-423A-802E-851FF5F56B84}" type="pres">
      <dgm:prSet presAssocID="{3A4A29BB-CDFC-48CE-82AA-BD7608968F33}" presName="descendantText" presStyleLbl="alignAcc1" presStyleIdx="0" presStyleCnt="3">
        <dgm:presLayoutVars>
          <dgm:bulletEnabled val="1"/>
        </dgm:presLayoutVars>
      </dgm:prSet>
      <dgm:spPr/>
    </dgm:pt>
    <dgm:pt modelId="{23250D83-00BE-423C-B58C-2C559548B819}" type="pres">
      <dgm:prSet presAssocID="{83E51B74-BAD6-4678-B08C-2218811BE5C2}" presName="sp" presStyleCnt="0"/>
      <dgm:spPr/>
    </dgm:pt>
    <dgm:pt modelId="{7E3CEC39-3F3E-4A17-8CAE-AF0C793ACC7A}" type="pres">
      <dgm:prSet presAssocID="{3BC4F32D-B5EC-4CD7-9606-AD574F62E8D8}" presName="composite" presStyleCnt="0"/>
      <dgm:spPr/>
    </dgm:pt>
    <dgm:pt modelId="{181F9133-F1B5-4C6B-9018-F55E71F0B1B3}" type="pres">
      <dgm:prSet presAssocID="{3BC4F32D-B5EC-4CD7-9606-AD574F62E8D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FE9AF03-2407-4039-A57A-EDDEF610FC6C}" type="pres">
      <dgm:prSet presAssocID="{3BC4F32D-B5EC-4CD7-9606-AD574F62E8D8}" presName="descendantText" presStyleLbl="alignAcc1" presStyleIdx="1" presStyleCnt="3">
        <dgm:presLayoutVars>
          <dgm:bulletEnabled val="1"/>
        </dgm:presLayoutVars>
      </dgm:prSet>
      <dgm:spPr/>
    </dgm:pt>
    <dgm:pt modelId="{351CF43B-76B8-4D75-AB54-B3A53F3A7E27}" type="pres">
      <dgm:prSet presAssocID="{F1537D5C-70DC-4456-81E0-851578311860}" presName="sp" presStyleCnt="0"/>
      <dgm:spPr/>
    </dgm:pt>
    <dgm:pt modelId="{959F750B-6083-401C-BEF2-F5CA69626EC8}" type="pres">
      <dgm:prSet presAssocID="{39285F24-EC55-4950-80B4-B76C26161027}" presName="composite" presStyleCnt="0"/>
      <dgm:spPr/>
    </dgm:pt>
    <dgm:pt modelId="{B22B8C5F-C623-4A3B-9561-4FD36AD4F483}" type="pres">
      <dgm:prSet presAssocID="{39285F24-EC55-4950-80B4-B76C2616102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F2D8E5D-8F02-4B59-9D48-F1361E66CCD3}" type="pres">
      <dgm:prSet presAssocID="{39285F24-EC55-4950-80B4-B76C2616102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48FB212-7964-4962-86C3-13F5A4A767A4}" srcId="{609F942B-EF49-41FA-A4AA-739363DB982F}" destId="{3BC4F32D-B5EC-4CD7-9606-AD574F62E8D8}" srcOrd="1" destOrd="0" parTransId="{BE0BEAF9-8AE5-49E4-B2FB-BCADAEE69F25}" sibTransId="{F1537D5C-70DC-4456-81E0-851578311860}"/>
    <dgm:cxn modelId="{6DA81B15-9023-4B9C-8CD6-157CD7407469}" type="presOf" srcId="{609F942B-EF49-41FA-A4AA-739363DB982F}" destId="{B930471E-34CA-4261-81FC-87D5EE2695F5}" srcOrd="0" destOrd="0" presId="urn:microsoft.com/office/officeart/2005/8/layout/chevron2"/>
    <dgm:cxn modelId="{5DEB461A-16F9-4B3F-BAC0-BC3F51055FC8}" type="presOf" srcId="{6913F96D-A177-4520-A977-9681A3604FB6}" destId="{CF2D8E5D-8F02-4B59-9D48-F1361E66CCD3}" srcOrd="0" destOrd="0" presId="urn:microsoft.com/office/officeart/2005/8/layout/chevron2"/>
    <dgm:cxn modelId="{3BD91E42-E2B8-44C4-A8B1-E14BE406F957}" srcId="{39285F24-EC55-4950-80B4-B76C26161027}" destId="{6913F96D-A177-4520-A977-9681A3604FB6}" srcOrd="0" destOrd="0" parTransId="{2B28EF5D-26F7-48CB-AE00-EAF16C074DAC}" sibTransId="{CBD30A7E-9C24-43AC-BD6E-D0EDD380EC74}"/>
    <dgm:cxn modelId="{26D4BC77-4A80-476A-98F4-C845B684CF3A}" srcId="{609F942B-EF49-41FA-A4AA-739363DB982F}" destId="{39285F24-EC55-4950-80B4-B76C26161027}" srcOrd="2" destOrd="0" parTransId="{F5D62F95-4E6C-4B3F-A628-F3F4B442EF63}" sibTransId="{39F88BC4-846F-464C-82F9-3EFB7EE61F18}"/>
    <dgm:cxn modelId="{6A600697-1A60-4D23-A60A-B997BD4FFB2B}" type="presOf" srcId="{5F90DC84-C60B-4116-80AD-A6C02E5C4712}" destId="{0FE9AF03-2407-4039-A57A-EDDEF610FC6C}" srcOrd="0" destOrd="0" presId="urn:microsoft.com/office/officeart/2005/8/layout/chevron2"/>
    <dgm:cxn modelId="{57590698-6C5B-471F-9016-07CDA57F42F2}" srcId="{3BC4F32D-B5EC-4CD7-9606-AD574F62E8D8}" destId="{5F90DC84-C60B-4116-80AD-A6C02E5C4712}" srcOrd="0" destOrd="0" parTransId="{BFDB2A0C-39D9-4676-A259-521081FDB10D}" sibTransId="{C3A33CCC-9B98-45BB-9AE7-7B2624429EBD}"/>
    <dgm:cxn modelId="{434B9BA0-C218-4AAC-9F0F-08C419091700}" srcId="{3A4A29BB-CDFC-48CE-82AA-BD7608968F33}" destId="{9B3AF76C-9B87-48F9-8535-B39B049DC274}" srcOrd="0" destOrd="0" parTransId="{7C8F9744-6754-43C8-9B78-C36A04673FA2}" sibTransId="{CE23B44A-5A01-4067-BF41-97BE436DCB12}"/>
    <dgm:cxn modelId="{AAA8C7A0-A902-4538-822D-906D6DC7C8F9}" type="presOf" srcId="{3BC4F32D-B5EC-4CD7-9606-AD574F62E8D8}" destId="{181F9133-F1B5-4C6B-9018-F55E71F0B1B3}" srcOrd="0" destOrd="0" presId="urn:microsoft.com/office/officeart/2005/8/layout/chevron2"/>
    <dgm:cxn modelId="{FC698DC0-7FE6-4AD2-A48E-88883C9E2C29}" srcId="{609F942B-EF49-41FA-A4AA-739363DB982F}" destId="{3A4A29BB-CDFC-48CE-82AA-BD7608968F33}" srcOrd="0" destOrd="0" parTransId="{311120C5-A376-4B43-8D53-EDFF6CD56E12}" sibTransId="{83E51B74-BAD6-4678-B08C-2218811BE5C2}"/>
    <dgm:cxn modelId="{192317C1-4E59-4F99-9C1B-5262A2C11BED}" type="presOf" srcId="{9B3AF76C-9B87-48F9-8535-B39B049DC274}" destId="{279A8A19-23A9-423A-802E-851FF5F56B84}" srcOrd="0" destOrd="0" presId="urn:microsoft.com/office/officeart/2005/8/layout/chevron2"/>
    <dgm:cxn modelId="{C2FC0DC8-1F11-457C-AF02-BB350785FBD4}" type="presOf" srcId="{3A4A29BB-CDFC-48CE-82AA-BD7608968F33}" destId="{4C52B6F6-2FDC-4812-B85B-0495B15A9BEC}" srcOrd="0" destOrd="0" presId="urn:microsoft.com/office/officeart/2005/8/layout/chevron2"/>
    <dgm:cxn modelId="{C3C8BDE8-F478-4C26-83A4-5B7F15855AA2}" type="presOf" srcId="{39285F24-EC55-4950-80B4-B76C26161027}" destId="{B22B8C5F-C623-4A3B-9561-4FD36AD4F483}" srcOrd="0" destOrd="0" presId="urn:microsoft.com/office/officeart/2005/8/layout/chevron2"/>
    <dgm:cxn modelId="{D731DD42-296F-4BE1-B424-A8360AD87DD2}" type="presParOf" srcId="{B930471E-34CA-4261-81FC-87D5EE2695F5}" destId="{86CDD8FC-B3CA-49B6-8EC9-BCDDC36099E3}" srcOrd="0" destOrd="0" presId="urn:microsoft.com/office/officeart/2005/8/layout/chevron2"/>
    <dgm:cxn modelId="{DAC96E82-AC7C-47F9-B01F-68EBF810039D}" type="presParOf" srcId="{86CDD8FC-B3CA-49B6-8EC9-BCDDC36099E3}" destId="{4C52B6F6-2FDC-4812-B85B-0495B15A9BEC}" srcOrd="0" destOrd="0" presId="urn:microsoft.com/office/officeart/2005/8/layout/chevron2"/>
    <dgm:cxn modelId="{9DB5E565-BEC9-4571-B7AB-08F73539A659}" type="presParOf" srcId="{86CDD8FC-B3CA-49B6-8EC9-BCDDC36099E3}" destId="{279A8A19-23A9-423A-802E-851FF5F56B84}" srcOrd="1" destOrd="0" presId="urn:microsoft.com/office/officeart/2005/8/layout/chevron2"/>
    <dgm:cxn modelId="{B37E4685-EE4C-47F5-B6D6-554D16916C55}" type="presParOf" srcId="{B930471E-34CA-4261-81FC-87D5EE2695F5}" destId="{23250D83-00BE-423C-B58C-2C559548B819}" srcOrd="1" destOrd="0" presId="urn:microsoft.com/office/officeart/2005/8/layout/chevron2"/>
    <dgm:cxn modelId="{8BFF3D1F-63C1-454F-AF9F-677BE7AFC6AE}" type="presParOf" srcId="{B930471E-34CA-4261-81FC-87D5EE2695F5}" destId="{7E3CEC39-3F3E-4A17-8CAE-AF0C793ACC7A}" srcOrd="2" destOrd="0" presId="urn:microsoft.com/office/officeart/2005/8/layout/chevron2"/>
    <dgm:cxn modelId="{B817E956-3E5D-489D-9850-7DACB23048D2}" type="presParOf" srcId="{7E3CEC39-3F3E-4A17-8CAE-AF0C793ACC7A}" destId="{181F9133-F1B5-4C6B-9018-F55E71F0B1B3}" srcOrd="0" destOrd="0" presId="urn:microsoft.com/office/officeart/2005/8/layout/chevron2"/>
    <dgm:cxn modelId="{D5652FC8-0769-41BD-8FED-E80840573D70}" type="presParOf" srcId="{7E3CEC39-3F3E-4A17-8CAE-AF0C793ACC7A}" destId="{0FE9AF03-2407-4039-A57A-EDDEF610FC6C}" srcOrd="1" destOrd="0" presId="urn:microsoft.com/office/officeart/2005/8/layout/chevron2"/>
    <dgm:cxn modelId="{516797AA-0488-4CF2-91DC-906FAF15CDCA}" type="presParOf" srcId="{B930471E-34CA-4261-81FC-87D5EE2695F5}" destId="{351CF43B-76B8-4D75-AB54-B3A53F3A7E27}" srcOrd="3" destOrd="0" presId="urn:microsoft.com/office/officeart/2005/8/layout/chevron2"/>
    <dgm:cxn modelId="{9B9DE886-04C4-45B8-9661-FE771EE9C66F}" type="presParOf" srcId="{B930471E-34CA-4261-81FC-87D5EE2695F5}" destId="{959F750B-6083-401C-BEF2-F5CA69626EC8}" srcOrd="4" destOrd="0" presId="urn:microsoft.com/office/officeart/2005/8/layout/chevron2"/>
    <dgm:cxn modelId="{E035636A-1C56-4E85-8EDA-55C3A62A7E30}" type="presParOf" srcId="{959F750B-6083-401C-BEF2-F5CA69626EC8}" destId="{B22B8C5F-C623-4A3B-9561-4FD36AD4F483}" srcOrd="0" destOrd="0" presId="urn:microsoft.com/office/officeart/2005/8/layout/chevron2"/>
    <dgm:cxn modelId="{29B09CF8-35AC-4EFE-881F-89FB617FD077}" type="presParOf" srcId="{959F750B-6083-401C-BEF2-F5CA69626EC8}" destId="{CF2D8E5D-8F02-4B59-9D48-F1361E66CC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2B6F6-2FDC-4812-B85B-0495B15A9BEC}">
      <dsp:nvSpPr>
        <dsp:cNvPr id="0" name=""/>
        <dsp:cNvSpPr/>
      </dsp:nvSpPr>
      <dsp:spPr>
        <a:xfrm rot="5400000">
          <a:off x="-175167" y="176143"/>
          <a:ext cx="1167784" cy="8174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sp:txBody>
      <dsp:txXfrm rot="-5400000">
        <a:off x="1" y="409701"/>
        <a:ext cx="817449" cy="350335"/>
      </dsp:txXfrm>
    </dsp:sp>
    <dsp:sp modelId="{279A8A19-23A9-423A-802E-851FF5F56B84}">
      <dsp:nvSpPr>
        <dsp:cNvPr id="0" name=""/>
        <dsp:cNvSpPr/>
      </dsp:nvSpPr>
      <dsp:spPr>
        <a:xfrm rot="5400000">
          <a:off x="4110815" y="-3292391"/>
          <a:ext cx="759059" cy="73457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Giới thiệu đề tài 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17449" y="38029"/>
        <a:ext cx="7308738" cy="684951"/>
      </dsp:txXfrm>
    </dsp:sp>
    <dsp:sp modelId="{181F9133-F1B5-4C6B-9018-F55E71F0B1B3}">
      <dsp:nvSpPr>
        <dsp:cNvPr id="0" name=""/>
        <dsp:cNvSpPr/>
      </dsp:nvSpPr>
      <dsp:spPr>
        <a:xfrm rot="5400000">
          <a:off x="-175167" y="1142262"/>
          <a:ext cx="1167784" cy="817449"/>
        </a:xfrm>
        <a:prstGeom prst="chevron">
          <a:avLst/>
        </a:prstGeom>
        <a:solidFill>
          <a:schemeClr val="accent2">
            <a:hueOff val="6474219"/>
            <a:satOff val="1001"/>
            <a:lumOff val="3922"/>
            <a:alphaOff val="0"/>
          </a:schemeClr>
        </a:solidFill>
        <a:ln w="12700" cap="flat" cmpd="sng" algn="ctr">
          <a:solidFill>
            <a:schemeClr val="accent2">
              <a:hueOff val="6474219"/>
              <a:satOff val="1001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</dsp:txBody>
      <dsp:txXfrm rot="-5400000">
        <a:off x="1" y="1375820"/>
        <a:ext cx="817449" cy="350335"/>
      </dsp:txXfrm>
    </dsp:sp>
    <dsp:sp modelId="{0FE9AF03-2407-4039-A57A-EDDEF610FC6C}">
      <dsp:nvSpPr>
        <dsp:cNvPr id="0" name=""/>
        <dsp:cNvSpPr/>
      </dsp:nvSpPr>
      <dsp:spPr>
        <a:xfrm rot="5400000">
          <a:off x="4110815" y="-2326271"/>
          <a:ext cx="759059" cy="73457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74219"/>
              <a:satOff val="1001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Công nghệ sử dụng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817449" y="1004149"/>
        <a:ext cx="7308738" cy="684951"/>
      </dsp:txXfrm>
    </dsp:sp>
    <dsp:sp modelId="{B22B8C5F-C623-4A3B-9561-4FD36AD4F483}">
      <dsp:nvSpPr>
        <dsp:cNvPr id="0" name=""/>
        <dsp:cNvSpPr/>
      </dsp:nvSpPr>
      <dsp:spPr>
        <a:xfrm rot="5400000">
          <a:off x="-175167" y="2108382"/>
          <a:ext cx="1167784" cy="817449"/>
        </a:xfrm>
        <a:prstGeom prst="chevron">
          <a:avLst/>
        </a:prstGeom>
        <a:solidFill>
          <a:schemeClr val="accent2">
            <a:hueOff val="12948438"/>
            <a:satOff val="2002"/>
            <a:lumOff val="7844"/>
            <a:alphaOff val="0"/>
          </a:schemeClr>
        </a:solidFill>
        <a:ln w="12700" cap="flat" cmpd="sng" algn="ctr">
          <a:solidFill>
            <a:schemeClr val="accent2">
              <a:hueOff val="12948438"/>
              <a:satOff val="2002"/>
              <a:lumOff val="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sp:txBody>
      <dsp:txXfrm rot="-5400000">
        <a:off x="1" y="2341940"/>
        <a:ext cx="817449" cy="350335"/>
      </dsp:txXfrm>
    </dsp:sp>
    <dsp:sp modelId="{CF2D8E5D-8F02-4B59-9D48-F1361E66CCD3}">
      <dsp:nvSpPr>
        <dsp:cNvPr id="0" name=""/>
        <dsp:cNvSpPr/>
      </dsp:nvSpPr>
      <dsp:spPr>
        <a:xfrm rot="5400000">
          <a:off x="4110815" y="-1360151"/>
          <a:ext cx="759059" cy="73457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948438"/>
              <a:satOff val="2002"/>
              <a:lumOff val="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Xây dựng ứng dụng mạng xã hội MultiLand</a:t>
          </a:r>
          <a:endParaRPr lang="en-US" sz="3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817449" y="1970269"/>
        <a:ext cx="7308738" cy="684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370" y="1110124"/>
            <a:ext cx="6274965" cy="606709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7127" y="2158916"/>
            <a:ext cx="6420626" cy="3217032"/>
          </a:xfrm>
        </p:spPr>
        <p:txBody>
          <a:bodyPr/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BÁO CÁO NHÓM 3</a:t>
            </a:r>
          </a:p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DI ĐỘNG ĐA NỀN TẢNG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mạng xã hội MultiLand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Trần Văn Hữu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iới thiệu - Đại học Thủ Dầu Một">
            <a:extLst>
              <a:ext uri="{FF2B5EF4-FFF2-40B4-BE49-F238E27FC236}">
                <a16:creationId xmlns:a16="http://schemas.microsoft.com/office/drawing/2014/main" id="{E83E3390-CE1E-216B-F441-5A7E0E1A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43475" y="0"/>
            <a:ext cx="2305050" cy="13690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D45A52-0943-F5AE-91E4-63AD9B840CCF}"/>
              </a:ext>
            </a:extLst>
          </p:cNvPr>
          <p:cNvSpPr txBox="1">
            <a:spLocks/>
          </p:cNvSpPr>
          <p:nvPr/>
        </p:nvSpPr>
        <p:spPr>
          <a:xfrm>
            <a:off x="3221370" y="1443266"/>
            <a:ext cx="6274965" cy="606709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1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69933" y="627044"/>
            <a:ext cx="5582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4400" b="1" dirty="0">
              <a:solidFill>
                <a:srgbClr val="202C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A634C-C830-F643-9868-CC4F859E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60" y="-1"/>
            <a:ext cx="5293362" cy="6852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972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81281" y="585962"/>
            <a:ext cx="6484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4400" b="1" dirty="0">
              <a:solidFill>
                <a:srgbClr val="202C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FF4F5-6C33-AA58-E147-FDF0A73E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0" y="-1"/>
            <a:ext cx="5277205" cy="6867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382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111760" y="596122"/>
            <a:ext cx="383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4400" b="1" dirty="0">
              <a:solidFill>
                <a:srgbClr val="202C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C29BC61F-93EE-C5A2-8F96-746AD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20" y="0"/>
            <a:ext cx="5111828" cy="6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124882" y="594360"/>
            <a:ext cx="37788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400" b="1" dirty="0">
              <a:solidFill>
                <a:srgbClr val="202C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7E05F4C1-BB60-7CA9-8CED-19B18867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0"/>
            <a:ext cx="5474602" cy="68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124053" y="594360"/>
            <a:ext cx="37788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4400" b="1" dirty="0">
              <a:solidFill>
                <a:srgbClr val="202C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191DF798-5C8B-B7C2-3463-C3D905B5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0"/>
            <a:ext cx="4905932" cy="68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121920" y="594360"/>
            <a:ext cx="572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following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1F297D-B1CA-16B9-BC64-BCCBA350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0"/>
            <a:ext cx="5351728" cy="68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5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139900" y="594360"/>
            <a:ext cx="5956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1-1</a:t>
            </a:r>
          </a:p>
        </p:txBody>
      </p: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49AE2C08-8A6B-6515-8B3D-8974B652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0"/>
            <a:ext cx="5037390" cy="68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7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139900" y="594360"/>
            <a:ext cx="5956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</p:txBody>
      </p: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8A54CB8A-CD25-09E9-AAF1-94A269BB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66" y="87395"/>
            <a:ext cx="4175352" cy="65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3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139900" y="594360"/>
            <a:ext cx="5956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User</a:t>
            </a:r>
          </a:p>
        </p:txBody>
      </p: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85E44A89-FDA2-2EF8-DC8D-4A80B573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243" y="-83976"/>
            <a:ext cx="4048125" cy="63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6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506" y="166624"/>
            <a:ext cx="8363063" cy="768096"/>
          </a:xfrm>
        </p:spPr>
        <p:txBody>
          <a:bodyPr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0" y="1043756"/>
            <a:ext cx="8737600" cy="54688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được: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 Land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UX.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kịp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818AB528-D1F3-5B65-C35F-E1EB7AC94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0" y="1056640"/>
            <a:ext cx="6807200" cy="1991360"/>
          </a:xfrm>
        </p:spPr>
        <p:txBody>
          <a:bodyPr/>
          <a:lstStyle/>
          <a:p>
            <a:pPr algn="l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3</a:t>
            </a:r>
          </a:p>
          <a:p>
            <a:pPr algn="l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Đặng Trọng Đại - 2024802010398</a:t>
            </a:r>
          </a:p>
          <a:p>
            <a:pPr algn="l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Nguyễn Ngọc Ninh - 2024802015525</a:t>
            </a:r>
          </a:p>
          <a:p>
            <a:pPr algn="l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Hoàng Phan Thủy Dương - 2024802010040</a:t>
            </a:r>
            <a:endParaRPr lang="vi-V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506" y="166624"/>
            <a:ext cx="8363063" cy="768096"/>
          </a:xfrm>
        </p:spPr>
        <p:txBody>
          <a:bodyPr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920" y="1043756"/>
            <a:ext cx="8768080" cy="5468803"/>
          </a:xfrm>
        </p:spPr>
        <p:txBody>
          <a:bodyPr/>
          <a:lstStyle/>
          <a:p>
            <a:pPr marR="0" lvl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triển: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call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video call, chat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livestream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googleplay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app.</a:t>
            </a:r>
          </a:p>
          <a:p>
            <a:pPr marR="0" lvl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6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8840"/>
            <a:ext cx="7894320" cy="2560320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Nhóm 3 Xin chân thành cảm ơn thầy và các bạn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62" y="594174"/>
            <a:ext cx="5693664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0B8C3E-C994-03DF-F248-B0F176B2F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003259"/>
              </p:ext>
            </p:extLst>
          </p:nvPr>
        </p:nvGraphicFramePr>
        <p:xfrm>
          <a:off x="503238" y="2111692"/>
          <a:ext cx="8163242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07" y="1002864"/>
            <a:ext cx="6766560" cy="76809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667" y="2042004"/>
            <a:ext cx="7653341" cy="386167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Multiland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đẹp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968" y="2367549"/>
            <a:ext cx="6400800" cy="768096"/>
          </a:xfrm>
        </p:spPr>
        <p:txBody>
          <a:bodyPr/>
          <a:lstStyle/>
          <a:p>
            <a:r>
              <a:rPr lang="en-U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876A061-D69F-0732-0C13-98E40E96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96" y="257976"/>
            <a:ext cx="7013448" cy="588963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AC6AC-2C8F-2FC3-4A8A-CE46BD1A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30C9D-F119-F73C-17F8-1A3840E39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0697" y="1271482"/>
            <a:ext cx="6698447" cy="2042099"/>
          </a:xfrm>
        </p:spPr>
        <p:txBody>
          <a:bodyPr/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 native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Facebook,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tảng.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React Native Tutorial for Beginners [Updated] | Simplilearn">
            <a:extLst>
              <a:ext uri="{FF2B5EF4-FFF2-40B4-BE49-F238E27FC236}">
                <a16:creationId xmlns:a16="http://schemas.microsoft.com/office/drawing/2014/main" id="{7EBBA478-1B04-3071-BCF8-4AF27A4A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61" y="3429000"/>
            <a:ext cx="4851917" cy="323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576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876A061-D69F-0732-0C13-98E40E96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96" y="257976"/>
            <a:ext cx="7013448" cy="588963"/>
          </a:xfrm>
        </p:spPr>
        <p:txBody>
          <a:bodyPr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AC6AC-2C8F-2FC3-4A8A-CE46BD1A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30C9D-F119-F73C-17F8-1A3840E39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2240" y="1168888"/>
            <a:ext cx="7626117" cy="2904095"/>
          </a:xfrm>
        </p:spPr>
        <p:txBody>
          <a:bodyPr/>
          <a:lstStyle/>
          <a:p>
            <a:pPr marL="0" marR="0" indent="36004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BaaS (Backend as a Service),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backend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không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hay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SDK do Firebase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 descr="Google Firebase là gì? Tại sao bạn nên sử dụng phần mềm này?">
            <a:extLst>
              <a:ext uri="{FF2B5EF4-FFF2-40B4-BE49-F238E27FC236}">
                <a16:creationId xmlns:a16="http://schemas.microsoft.com/office/drawing/2014/main" id="{9D3DD384-0DF0-0D05-98B4-001BD57D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67" y="4314131"/>
            <a:ext cx="4134861" cy="2543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04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86" y="3207304"/>
            <a:ext cx="8705461" cy="20365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land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(Các chức năng của ứng dụng)</a:t>
            </a:r>
            <a:endParaRPr lang="en-US" sz="2000" b="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1C2-39CF-5999-0D20-1D975EE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3996F-4285-26EE-91F4-AEAFF9CA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280" y="0"/>
            <a:ext cx="5637784" cy="683928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70F58-F68F-FAC3-B173-6D314EE34319}"/>
              </a:ext>
            </a:extLst>
          </p:cNvPr>
          <p:cNvSpPr txBox="1"/>
          <p:nvPr/>
        </p:nvSpPr>
        <p:spPr>
          <a:xfrm>
            <a:off x="66040" y="594360"/>
            <a:ext cx="4631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400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4400" b="1" dirty="0">
              <a:solidFill>
                <a:srgbClr val="202C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{C3DC1C9E-7F9B-4975-AE25-7A17D9410F16}tf78438558_win32</Template>
  <TotalTime>241</TotalTime>
  <Words>492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Sabon Next LT</vt:lpstr>
      <vt:lpstr>Times New Roman</vt:lpstr>
      <vt:lpstr>Office Theme</vt:lpstr>
      <vt:lpstr>Trường Đại học Thủ Dầu một     </vt:lpstr>
      <vt:lpstr>PowerPoint Presentation</vt:lpstr>
      <vt:lpstr>NỘi dung</vt:lpstr>
      <vt:lpstr>Giới thiệu</vt:lpstr>
      <vt:lpstr>Công nghệ sử dụng</vt:lpstr>
      <vt:lpstr>React native</vt:lpstr>
      <vt:lpstr>FiREBASE</vt:lpstr>
      <vt:lpstr>Xây dựng ứng dụng  mạng xã hội multi land (Các chức năng của ứng dụng)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KẾt Luận</vt:lpstr>
      <vt:lpstr>Nhóm 3 Xin chân thành cảm ơn thầy và các bạn 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Thủ Dầu một  </dc:title>
  <dc:subject/>
  <dc:creator>Trung Nguyễn</dc:creator>
  <cp:lastModifiedBy>Hoàng Phan Thủy Dương</cp:lastModifiedBy>
  <cp:revision>47</cp:revision>
  <dcterms:created xsi:type="dcterms:W3CDTF">2023-03-01T13:24:43Z</dcterms:created>
  <dcterms:modified xsi:type="dcterms:W3CDTF">2024-06-06T08:49:37Z</dcterms:modified>
</cp:coreProperties>
</file>