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93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86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225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090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4287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776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219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078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549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6426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94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01D6A4-6410-4FB8-B547-90FE96D7C7C3}" type="datetimeFigureOut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24/12/2019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9080B6-389F-4EB2-9796-132D83EE6E1B}" type="slidenum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vi-V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67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/>
              <a:t>“ </a:t>
            </a:r>
            <a:r>
              <a:rPr lang="en-US" sz="2800" dirty="0" err="1" smtClean="0"/>
              <a:t>Nội</a:t>
            </a:r>
            <a:r>
              <a:rPr lang="en-US" sz="2800" dirty="0" smtClean="0"/>
              <a:t>,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r>
              <a:rPr lang="en-US" sz="2800" dirty="0" smtClean="0"/>
              <a:t> con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cưới</a:t>
            </a:r>
            <a:r>
              <a:rPr lang="en-US" sz="2800" dirty="0" smtClean="0"/>
              <a:t> </a:t>
            </a:r>
            <a:r>
              <a:rPr lang="en-US" sz="2800" dirty="0" err="1" smtClean="0"/>
              <a:t>Hà</a:t>
            </a:r>
            <a:r>
              <a:rPr lang="en-US" sz="2800" dirty="0" smtClean="0"/>
              <a:t> Lan </a:t>
            </a:r>
            <a:r>
              <a:rPr lang="en-US" sz="2800" dirty="0" err="1" smtClean="0"/>
              <a:t>làm</a:t>
            </a:r>
            <a:r>
              <a:rPr lang="en-US" sz="2800" dirty="0" smtClean="0"/>
              <a:t> </a:t>
            </a:r>
            <a:r>
              <a:rPr lang="en-US" sz="2800" dirty="0" err="1" smtClean="0"/>
              <a:t>vợ</a:t>
            </a:r>
            <a:r>
              <a:rPr lang="en-US" sz="2800" dirty="0" smtClean="0"/>
              <a:t>.”</a:t>
            </a:r>
            <a:endParaRPr lang="en-US" sz="28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1800" i="1" dirty="0" err="1" smtClean="0"/>
              <a:t>Tớ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cũng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muốn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1028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76012"/>
            <a:ext cx="12191999" cy="182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 - FILM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Phùng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Hoàng</a:t>
            </a:r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Trịnh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Ngọc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Khang</a:t>
            </a:r>
            <a:endParaRPr lang="en-US" dirty="0" smtClean="0">
              <a:solidFill>
                <a:srgbClr val="FF0000"/>
              </a:solidFill>
            </a:endParaRPr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Phạm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Huy</a:t>
            </a:r>
            <a:r>
              <a:rPr lang="en-US" dirty="0" smtClean="0">
                <a:solidFill>
                  <a:srgbClr val="FF0000"/>
                </a:solidFill>
              </a:rPr>
              <a:t> Minh</a:t>
            </a:r>
          </a:p>
          <a:p>
            <a:pPr algn="l"/>
            <a:r>
              <a:rPr lang="en-US" dirty="0" err="1" smtClean="0">
                <a:solidFill>
                  <a:srgbClr val="FF0000"/>
                </a:solidFill>
              </a:rPr>
              <a:t>Lê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Văn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Quang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3326575"/>
            <a:ext cx="9144000" cy="366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A movie streaming application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99" y="-1"/>
            <a:ext cx="4051095" cy="68707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78" y="-1"/>
            <a:ext cx="4108736" cy="6870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78" y="0"/>
            <a:ext cx="4079916" cy="6870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3878" y="12700"/>
            <a:ext cx="4108759" cy="6858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5" y="-2"/>
            <a:ext cx="4126763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93" y="0"/>
            <a:ext cx="5082267" cy="6857999"/>
          </a:xfrm>
        </p:spPr>
      </p:pic>
    </p:spTree>
    <p:extLst>
      <p:ext uri="{BB962C8B-B14F-4D97-AF65-F5344CB8AC3E}">
        <p14:creationId xmlns:p14="http://schemas.microsoft.com/office/powerpoint/2010/main" val="7191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Virtual device on </a:t>
            </a:r>
            <a:r>
              <a:rPr lang="en-US" dirty="0" err="1" smtClean="0"/>
              <a:t>genymotion</a:t>
            </a:r>
            <a:r>
              <a:rPr lang="en-US" dirty="0"/>
              <a:t> </a:t>
            </a:r>
            <a:r>
              <a:rPr lang="en-US" dirty="0" smtClean="0"/>
              <a:t>: Google Pixel XL</a:t>
            </a:r>
          </a:p>
          <a:p>
            <a:r>
              <a:rPr lang="en-US" dirty="0" smtClean="0"/>
              <a:t>Home: list movie</a:t>
            </a:r>
          </a:p>
          <a:p>
            <a:r>
              <a:rPr lang="en-US" dirty="0" smtClean="0"/>
              <a:t>Search: </a:t>
            </a:r>
          </a:p>
          <a:p>
            <a:r>
              <a:rPr lang="en-US" dirty="0" smtClean="0"/>
              <a:t>Download: download a movie, delete from downloaded list.</a:t>
            </a:r>
          </a:p>
          <a:p>
            <a:r>
              <a:rPr lang="en-US" dirty="0" smtClean="0"/>
              <a:t>Login, logout</a:t>
            </a:r>
          </a:p>
          <a:p>
            <a:r>
              <a:rPr lang="en-US" dirty="0" smtClean="0"/>
              <a:t>Add to my list</a:t>
            </a:r>
          </a:p>
          <a:p>
            <a:r>
              <a:rPr lang="en-US" dirty="0" smtClean="0"/>
              <a:t>Play movie: online, offline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112" y="7561"/>
            <a:ext cx="3856383" cy="68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Phan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viec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651066"/>
              </p:ext>
            </p:extLst>
          </p:nvPr>
        </p:nvGraphicFramePr>
        <p:xfrm>
          <a:off x="4628325" y="1818862"/>
          <a:ext cx="6877876" cy="390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240">
                  <a:extLst>
                    <a:ext uri="{9D8B030D-6E8A-4147-A177-3AD203B41FA5}">
                      <a16:colId xmlns:a16="http://schemas.microsoft.com/office/drawing/2014/main" val="4237796285"/>
                    </a:ext>
                  </a:extLst>
                </a:gridCol>
                <a:gridCol w="1253159">
                  <a:extLst>
                    <a:ext uri="{9D8B030D-6E8A-4147-A177-3AD203B41FA5}">
                      <a16:colId xmlns:a16="http://schemas.microsoft.com/office/drawing/2014/main" val="2887476223"/>
                    </a:ext>
                  </a:extLst>
                </a:gridCol>
                <a:gridCol w="1253159">
                  <a:extLst>
                    <a:ext uri="{9D8B030D-6E8A-4147-A177-3AD203B41FA5}">
                      <a16:colId xmlns:a16="http://schemas.microsoft.com/office/drawing/2014/main" val="777067685"/>
                    </a:ext>
                  </a:extLst>
                </a:gridCol>
                <a:gridCol w="1253159">
                  <a:extLst>
                    <a:ext uri="{9D8B030D-6E8A-4147-A177-3AD203B41FA5}">
                      <a16:colId xmlns:a16="http://schemas.microsoft.com/office/drawing/2014/main" val="1684912530"/>
                    </a:ext>
                  </a:extLst>
                </a:gridCol>
                <a:gridCol w="1253159">
                  <a:extLst>
                    <a:ext uri="{9D8B030D-6E8A-4147-A177-3AD203B41FA5}">
                      <a16:colId xmlns:a16="http://schemas.microsoft.com/office/drawing/2014/main" val="1036561981"/>
                    </a:ext>
                  </a:extLst>
                </a:gridCol>
              </a:tblGrid>
              <a:tr h="4343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Quang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Minh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Khang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Hoàng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14657"/>
                  </a:ext>
                </a:extLst>
              </a:tr>
              <a:tr h="434383"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068524"/>
                  </a:ext>
                </a:extLst>
              </a:tr>
              <a:tr h="434383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149387"/>
                  </a:ext>
                </a:extLst>
              </a:tr>
              <a:tr h="434383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304274"/>
                  </a:ext>
                </a:extLst>
              </a:tr>
              <a:tr h="434383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Movie detail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180705"/>
                  </a:ext>
                </a:extLst>
              </a:tr>
              <a:tr h="434383">
                <a:tc>
                  <a:txBody>
                    <a:bodyPr/>
                    <a:lstStyle/>
                    <a:p>
                      <a:r>
                        <a:rPr lang="en-US" dirty="0" smtClean="0"/>
                        <a:t>Searching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41556"/>
                  </a:ext>
                </a:extLst>
              </a:tr>
              <a:tr h="434383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sensor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778014"/>
                  </a:ext>
                </a:extLst>
              </a:tr>
              <a:tr h="434383">
                <a:tc>
                  <a:txBody>
                    <a:bodyPr/>
                    <a:lstStyle/>
                    <a:p>
                      <a:r>
                        <a:rPr lang="en-US" dirty="0" smtClean="0"/>
                        <a:t>Download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333489"/>
                  </a:ext>
                </a:extLst>
              </a:tr>
              <a:tr h="434383">
                <a:tc>
                  <a:txBody>
                    <a:bodyPr/>
                    <a:lstStyle/>
                    <a:p>
                      <a:r>
                        <a:rPr lang="en-US" dirty="0" smtClean="0"/>
                        <a:t>Firebase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90631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188844"/>
            <a:ext cx="3862377" cy="64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232</TotalTime>
  <Words>104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Vapor Trail</vt:lpstr>
      <vt:lpstr>Office Theme</vt:lpstr>
      <vt:lpstr>PowerPoint Presentation</vt:lpstr>
      <vt:lpstr>K - FILM</vt:lpstr>
      <vt:lpstr>Features</vt:lpstr>
      <vt:lpstr>System</vt:lpstr>
      <vt:lpstr>Demo</vt:lpstr>
      <vt:lpstr>PowerPoint Presentation</vt:lpstr>
      <vt:lpstr>Phan cong cong viec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Phung Van Hoang</dc:creator>
  <cp:lastModifiedBy>Phung Van Hoang</cp:lastModifiedBy>
  <cp:revision>17</cp:revision>
  <dcterms:created xsi:type="dcterms:W3CDTF">2019-12-23T03:20:21Z</dcterms:created>
  <dcterms:modified xsi:type="dcterms:W3CDTF">2019-12-24T16:42:18Z</dcterms:modified>
</cp:coreProperties>
</file>