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789" y="1479176"/>
            <a:ext cx="10502152" cy="21784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DESIGN </a:t>
            </a:r>
            <a:r>
              <a:rPr lang="en-US" sz="6600" b="1" dirty="0" smtClean="0"/>
              <a:t>PATTERN</a:t>
            </a:r>
            <a:br>
              <a:rPr lang="en-US" sz="6600" b="1" dirty="0" smtClean="0"/>
            </a:br>
            <a:r>
              <a:rPr lang="en-US" sz="6600" b="1" dirty="0"/>
              <a:t>Observer &amp; </a:t>
            </a:r>
            <a:r>
              <a:rPr lang="en-US" sz="6600" b="1" dirty="0" err="1"/>
              <a:t>interperter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2129" y="3657601"/>
            <a:ext cx="4975411" cy="2931458"/>
          </a:xfrm>
        </p:spPr>
        <p:txBody>
          <a:bodyPr>
            <a:normAutofit fontScale="92500" lnSpcReduction="20000"/>
          </a:bodyPr>
          <a:lstStyle/>
          <a:p>
            <a:pPr indent="0">
              <a:buNone/>
            </a:pPr>
            <a:endParaRPr lang="en-US" sz="2800" b="1" i="1" dirty="0" smtClean="0"/>
          </a:p>
          <a:p>
            <a:pPr indent="746125">
              <a:buNone/>
            </a:pPr>
            <a:r>
              <a:rPr lang="en-US" sz="3000" b="1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Nhóm</a:t>
            </a:r>
            <a:r>
              <a:rPr lang="en-US" sz="30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07</a:t>
            </a:r>
          </a:p>
          <a:p>
            <a:pPr indent="746125">
              <a:buNone/>
            </a:pPr>
            <a:r>
              <a:rPr lang="en-US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Phùng</a:t>
            </a:r>
            <a:r>
              <a:rPr lang="en-US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Thế</a:t>
            </a:r>
            <a:r>
              <a:rPr lang="en-US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Hoàng</a:t>
            </a:r>
            <a:r>
              <a:rPr lang="en-US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indent="746125">
              <a:buNone/>
            </a:pPr>
            <a:r>
              <a:rPr lang="en-US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Nguyễn</a:t>
            </a:r>
            <a:r>
              <a:rPr lang="en-US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Thu </a:t>
            </a:r>
            <a:r>
              <a:rPr lang="en-US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Hoàng</a:t>
            </a:r>
            <a:endParaRPr lang="en-US" sz="3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indent="746125">
              <a:buNone/>
            </a:pPr>
            <a:r>
              <a:rPr lang="en-US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Nguyễn</a:t>
            </a:r>
            <a:r>
              <a:rPr lang="en-US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Thị</a:t>
            </a:r>
            <a:r>
              <a:rPr lang="en-US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Ngọc</a:t>
            </a:r>
            <a:r>
              <a:rPr lang="en-US" sz="3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Hiếu</a:t>
            </a:r>
            <a:endParaRPr lang="en-US" sz="3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indent="746125">
              <a:buNone/>
            </a:pPr>
            <a:r>
              <a:rPr lang="en-US" sz="3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Nguyễn</a:t>
            </a:r>
            <a:r>
              <a:rPr lang="en-US" sz="3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Văn</a:t>
            </a:r>
            <a:r>
              <a:rPr lang="en-US" sz="3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Hiếu</a:t>
            </a:r>
            <a:endParaRPr lang="en-US" sz="3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1. 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Interpreter 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Pattern </a:t>
            </a:r>
            <a:r>
              <a:rPr lang="en-US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là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gì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729" y="1748118"/>
            <a:ext cx="10038883" cy="4163104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i="1" dirty="0" smtClean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Design Pattern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Behavioral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ký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ngôn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cung</a:t>
            </a:r>
            <a:r>
              <a:rPr lang="en-US" sz="3200" dirty="0"/>
              <a:t> </a:t>
            </a:r>
            <a:r>
              <a:rPr lang="en-US" sz="3200" dirty="0" err="1"/>
              <a:t>cấp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biên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biên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ký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ngôn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sang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ngôn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r>
              <a:rPr lang="en-US" sz="3200" dirty="0"/>
              <a:t>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muốn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3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8616"/>
            <a:ext cx="8911687" cy="1280890"/>
          </a:xfrm>
        </p:spPr>
        <p:txBody>
          <a:bodyPr/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Ví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dụ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về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Interpreter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Pattern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35" y="1277471"/>
            <a:ext cx="10294377" cy="4633751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Trong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ngôn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ngữ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truy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vấn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cơ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sở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dữ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liệu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SQL,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mô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hình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này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được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áp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dụng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để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phân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tích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cú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pháp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câu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lệnh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SQL</a:t>
            </a:r>
            <a:r>
              <a:rPr lang="en-US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Trong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câu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lệnh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SQL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trên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dựa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vào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các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từ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khóa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như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SELECT, FROM, WHERE, ORDER BY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mà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hệ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quản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trị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cơ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sở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dữ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liệu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sẽ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phân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tích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và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biết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được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nên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phải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làm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gì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đối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với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câu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truy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vấn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trên</a:t>
            </a:r>
            <a:r>
              <a:rPr lang="en-US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37" y="2729753"/>
            <a:ext cx="7038172" cy="13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4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. </a:t>
            </a:r>
            <a:r>
              <a:rPr lang="en-US" sz="40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Cấu</a:t>
            </a:r>
            <a:r>
              <a:rPr lang="en-US" sz="40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40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trúc</a:t>
            </a:r>
            <a:r>
              <a:rPr lang="en-US" sz="40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40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29" y="1761566"/>
            <a:ext cx="8014447" cy="46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20" y="1365160"/>
            <a:ext cx="10534951" cy="454606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8000" b="1" dirty="0"/>
              <a:t>A</a:t>
            </a:r>
            <a:r>
              <a:rPr lang="en-US" sz="8000" b="1" dirty="0" smtClean="0"/>
              <a:t>. </a:t>
            </a:r>
            <a:r>
              <a:rPr lang="en-US" sz="8000" b="1" dirty="0"/>
              <a:t>Observer </a:t>
            </a:r>
            <a:r>
              <a:rPr lang="en-US" sz="8000" b="1" dirty="0" smtClean="0"/>
              <a:t>pattern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1.  OBSERVER PATTERN LÀ GÌ?</a:t>
            </a:r>
            <a:endParaRPr lang="en-US" sz="4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541" y="1680882"/>
            <a:ext cx="10004612" cy="46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Xác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định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sự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phụ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thuộc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một-nhiều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giữa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đối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tượng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để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khi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đối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tượng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thay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đổi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trạng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thái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tất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cả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đối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tượng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phụ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thuộc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nó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được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thông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báo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và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cập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nhật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tự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động</a:t>
            </a:r>
            <a:r>
              <a:rPr lang="en-US" sz="4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30" y="166910"/>
            <a:ext cx="10200248" cy="12853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2. TR</a:t>
            </a:r>
            <a:r>
              <a:rPr lang="vi-VN" sz="4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ƯỜNG</a:t>
            </a:r>
            <a:r>
              <a:rPr lang="en-US" sz="4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HỢP SỬ DỤNG</a:t>
            </a:r>
            <a:endParaRPr lang="en-US" sz="4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331259"/>
            <a:ext cx="10905565" cy="5284694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đối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tượng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ĐT)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muốn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xuất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bản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thông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tin &amp;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nhiều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cần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nhận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được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thông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tin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đó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0"/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khái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niệm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trừu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tượng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có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khía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cạnh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phụ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thuộc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về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phía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Tóm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lại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những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khía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cạnh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trong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riêng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biệt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phép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bạn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thay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đổi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andreuse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chúng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độc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lập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lvl="0"/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thay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đổi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của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đòi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hỏi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phải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thay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đổi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người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khác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&amp; </a:t>
            </a:r>
            <a:r>
              <a:rPr lang="en-US" sz="28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bạn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không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biết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có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nhiêu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cần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phải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được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thay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đổi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0"/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có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khả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năng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thông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báo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mà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không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làm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như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giả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thiết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về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này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là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Nói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bạn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không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muốn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móc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nối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chặt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chẽ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3. CẤU TRÚC CỦA OBSERVER PATTERN </a:t>
            </a:r>
            <a:endParaRPr lang="en-US" sz="4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918" y="1411941"/>
            <a:ext cx="1000461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02" y="395510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4. BIỂU ĐỒ LỚP VÍ DỤ</a:t>
            </a:r>
            <a:endParaRPr lang="en-US" sz="5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634" y="1492624"/>
            <a:ext cx="10461813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526" y="18035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5. </a:t>
            </a:r>
            <a:r>
              <a:rPr lang="vi-VN" sz="4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 ĐIỂM VÀ NH</a:t>
            </a:r>
            <a:r>
              <a:rPr lang="vi-VN" sz="4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ƯỢC</a:t>
            </a:r>
            <a:r>
              <a:rPr lang="en-US" sz="4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ĐIỂM</a:t>
            </a:r>
            <a:endParaRPr lang="en-US" sz="4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3" y="1075765"/>
            <a:ext cx="10872600" cy="537882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5.1. </a:t>
            </a:r>
            <a:r>
              <a:rPr lang="vi-VN" sz="3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 </a:t>
            </a:r>
            <a:r>
              <a:rPr lang="en-US" sz="36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điểm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Tạo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ra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móc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nối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lỏng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lẻo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giữa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nhà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xuất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bản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và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thuê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cũng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như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nhà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xuất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bản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không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cần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biết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hay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sẽ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có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nhiêu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thuê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Dễ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dàng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thêm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thiết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bị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mới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vào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hệ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thống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Dễ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dàng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phép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thiết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bị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hiển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thị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thông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tin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nhau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Hệ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thống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được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cập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nhật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thường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xuyên,đảm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bảo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tính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chính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nhất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quán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dữ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liệu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giữa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các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thiết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bị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hiển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thị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và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cơ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sở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dữ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liệu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18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5. </a:t>
            </a:r>
            <a:r>
              <a:rPr lang="vi-VN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 ĐIỂM VÀ NH</a:t>
            </a:r>
            <a:r>
              <a:rPr lang="vi-VN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ƯỢC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ĐIỂM </a:t>
            </a:r>
            <a:r>
              <a:rPr lang="en-US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b="1" i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tiếp</a:t>
            </a:r>
            <a:r>
              <a:rPr lang="en-US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76" y="2133600"/>
            <a:ext cx="10711236" cy="4415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5.2. </a:t>
            </a:r>
            <a:r>
              <a:rPr lang="en-US" sz="4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Nh</a:t>
            </a:r>
            <a:r>
              <a:rPr lang="vi-VN" sz="4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ược</a:t>
            </a:r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điểm</a:t>
            </a:r>
            <a:endParaRPr lang="en-US" sz="4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Trong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một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kịch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bản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phức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tạp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vấn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đề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có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thể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để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xác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định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xem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liệu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cập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nhật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đến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nhà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xuất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bản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là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liên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quan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đến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tất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cả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thuê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bao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hay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chỉ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vài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người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trong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số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họ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Gửi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tín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hiệu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cập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nhật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đến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tất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cả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thuê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bao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có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thể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áp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đặt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tổng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phí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truyền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thông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không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thông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tin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cần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thiết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743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25" y="820271"/>
            <a:ext cx="9348063" cy="3814482"/>
          </a:xfrm>
        </p:spPr>
        <p:txBody>
          <a:bodyPr/>
          <a:lstStyle/>
          <a:p>
            <a:pPr algn="ctr"/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/>
            </a:r>
            <a:b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/>
            </a:r>
            <a:b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US" sz="7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B. Interpreter Pattern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11504611" y="5911222"/>
            <a:ext cx="2278623" cy="14308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76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540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Segoe UI Semilight</vt:lpstr>
      <vt:lpstr>Segoe UI Symbol</vt:lpstr>
      <vt:lpstr>Wingdings 3</vt:lpstr>
      <vt:lpstr>Wisp</vt:lpstr>
      <vt:lpstr>DESIGN PATTERN Observer &amp; interperter  </vt:lpstr>
      <vt:lpstr>  A. Observer pattern</vt:lpstr>
      <vt:lpstr>1.  OBSERVER PATTERN LÀ GÌ?</vt:lpstr>
      <vt:lpstr>2. TRƯỜNG HỢP SỬ DỤNG</vt:lpstr>
      <vt:lpstr>3. CẤU TRÚC CỦA OBSERVER PATTERN </vt:lpstr>
      <vt:lpstr>4. BIỂU ĐỒ LỚP VÍ DỤ</vt:lpstr>
      <vt:lpstr>5. ƯU ĐIỂM VÀ NHƯỢC ĐIỂM</vt:lpstr>
      <vt:lpstr>5. ƯU ĐIỂM VÀ NHƯỢC ĐIỂM (tiếp)</vt:lpstr>
      <vt:lpstr>  B. Interpreter Pattern</vt:lpstr>
      <vt:lpstr>1. Interpreter Pattern là gì? </vt:lpstr>
      <vt:lpstr>Ví dụ về Interpreter Pattern </vt:lpstr>
      <vt:lpstr>2. Cấu trúc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Ngoc_Hieu</dc:creator>
  <cp:lastModifiedBy>Ngoc_Hieu</cp:lastModifiedBy>
  <cp:revision>10</cp:revision>
  <dcterms:created xsi:type="dcterms:W3CDTF">2016-05-05T08:22:24Z</dcterms:created>
  <dcterms:modified xsi:type="dcterms:W3CDTF">2016-05-05T12:32:21Z</dcterms:modified>
</cp:coreProperties>
</file>