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Lobste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aVfHzaE995g9p/AzD8jobkXLv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2056490c1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2056490c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2056490c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46" name="Google Shape;146;g2e2056490c1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2056490c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2056490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2056490c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2056490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2056490c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2056490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2056490c1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2056490c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2056490c1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2056490c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2056490c1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2056490c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2056490c1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2056490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 rot="5400000">
            <a:off x="3960437" y="-1624672"/>
            <a:ext cx="4351338" cy="11251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577516" y="1825625"/>
            <a:ext cx="1118455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2362655" y="122238"/>
            <a:ext cx="9526053" cy="33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AA"/>
              </a:buClr>
              <a:buSzPts val="30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684390" y="609600"/>
            <a:ext cx="10975658" cy="58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760AA"/>
              </a:buClr>
              <a:buSzPts val="2800"/>
              <a:buChar char="•"/>
              <a:defRPr>
                <a:solidFill>
                  <a:srgbClr val="3760AA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177263" y="652514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11278949" y="6542442"/>
            <a:ext cx="533539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idx="1" type="body"/>
          </p:nvPr>
        </p:nvSpPr>
        <p:spPr>
          <a:xfrm>
            <a:off x="510139" y="1825625"/>
            <a:ext cx="112519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title"/>
          </p:nvPr>
        </p:nvSpPr>
        <p:spPr>
          <a:xfrm>
            <a:off x="610950" y="1173525"/>
            <a:ext cx="109701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vi-VN" sz="3700">
                <a:latin typeface="Times New Roman"/>
                <a:ea typeface="Times New Roman"/>
                <a:cs typeface="Times New Roman"/>
                <a:sym typeface="Times New Roman"/>
              </a:rPr>
              <a:t>TCP/IP CHAT APPLICATION ON DESKTOP</a:t>
            </a:r>
            <a:endParaRPr b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"/>
          <p:cNvSpPr txBox="1"/>
          <p:nvPr>
            <p:ph idx="1" type="body"/>
          </p:nvPr>
        </p:nvSpPr>
        <p:spPr>
          <a:xfrm>
            <a:off x="1561650" y="3074025"/>
            <a:ext cx="92952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vi-V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                       MSc Vo Van Luong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vi-V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implementation: Phan Minh Hoang </a:t>
            </a:r>
            <a:r>
              <a:rPr lang="vi-V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Thai </a:t>
            </a:r>
            <a:r>
              <a:rPr lang="vi-V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- 23IT.EB038 - 23ITe2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79999" lvl="0" marL="2970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vi-V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vi-V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Phuong Thao </a:t>
            </a:r>
            <a:r>
              <a:rPr lang="vi-V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   </a:t>
            </a:r>
            <a:r>
              <a:rPr lang="vi-V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- 23IT.EB098 - 23ITe2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2056490c1_0_59"/>
          <p:cNvSpPr txBox="1"/>
          <p:nvPr>
            <p:ph idx="1" type="body"/>
          </p:nvPr>
        </p:nvSpPr>
        <p:spPr>
          <a:xfrm>
            <a:off x="1001850" y="1071675"/>
            <a:ext cx="4900500" cy="4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200">
                <a:latin typeface="Times New Roman"/>
                <a:ea typeface="Times New Roman"/>
                <a:cs typeface="Times New Roman"/>
                <a:sym typeface="Times New Roman"/>
              </a:rPr>
              <a:t>CHANGE PASSWORD INTERFACE:</a:t>
            </a:r>
            <a:endParaRPr sz="2200"/>
          </a:p>
        </p:txBody>
      </p:sp>
      <p:pic>
        <p:nvPicPr>
          <p:cNvPr id="141" name="Google Shape;141;g2e2056490c1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525" y="1593675"/>
            <a:ext cx="3389151" cy="461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e2056490c1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8801" y="1593675"/>
            <a:ext cx="3767026" cy="461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e2056490c1_0_59"/>
          <p:cNvSpPr txBox="1"/>
          <p:nvPr>
            <p:ph idx="1" type="body"/>
          </p:nvPr>
        </p:nvSpPr>
        <p:spPr>
          <a:xfrm>
            <a:off x="6215200" y="1071675"/>
            <a:ext cx="5078700" cy="4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200">
                <a:latin typeface="Times New Roman"/>
                <a:ea typeface="Times New Roman"/>
                <a:cs typeface="Times New Roman"/>
                <a:sym typeface="Times New Roman"/>
              </a:rPr>
              <a:t>ACCOUNT DELETION INTERFACE: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2056490c1_0_67"/>
          <p:cNvSpPr txBox="1"/>
          <p:nvPr/>
        </p:nvSpPr>
        <p:spPr>
          <a:xfrm>
            <a:off x="604885" y="1037555"/>
            <a:ext cx="832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vi-V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2e2056490c1_0_67"/>
          <p:cNvSpPr txBox="1"/>
          <p:nvPr/>
        </p:nvSpPr>
        <p:spPr>
          <a:xfrm>
            <a:off x="901425" y="1560750"/>
            <a:ext cx="10685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chat application with user-friendly and easy-to-use interface.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feature of sending and receiving messages works stably and securely.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Java programming skills and computer network knowledge for the implementation team.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limitations: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speed is not high when there are many concurrent users.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errors that arise during use have not been completely resolved.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2e2056490c1_0_67"/>
          <p:cNvSpPr txBox="1"/>
          <p:nvPr/>
        </p:nvSpPr>
        <p:spPr>
          <a:xfrm>
            <a:off x="604924" y="4380175"/>
            <a:ext cx="902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vi-V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DEVELOPMENT: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2e2056490c1_0_67"/>
          <p:cNvSpPr txBox="1"/>
          <p:nvPr/>
        </p:nvSpPr>
        <p:spPr>
          <a:xfrm>
            <a:off x="926567" y="4903372"/>
            <a:ext cx="10660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application processing speed.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new features such as sending files, video calling.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user experience and increase security.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2362655" y="122238"/>
            <a:ext cx="9526053" cy="33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AA"/>
              </a:buClr>
              <a:buSzPts val="3000"/>
              <a:buFont typeface="Calibri"/>
              <a:buNone/>
            </a:pPr>
            <a:r>
              <a:rPr lang="vi-VN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 HOẠCH PHÁT TRIỂN BẢN THÂN</a:t>
            </a:r>
            <a:endParaRPr/>
          </a:p>
        </p:txBody>
      </p:sp>
      <p:sp>
        <p:nvSpPr>
          <p:cNvPr id="157" name="Google Shape;157;p8"/>
          <p:cNvSpPr txBox="1"/>
          <p:nvPr>
            <p:ph idx="12" type="sldNum"/>
          </p:nvPr>
        </p:nvSpPr>
        <p:spPr>
          <a:xfrm>
            <a:off x="11278949" y="6542442"/>
            <a:ext cx="533539" cy="32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58" name="Google Shape;158;p8"/>
          <p:cNvSpPr/>
          <p:nvPr/>
        </p:nvSpPr>
        <p:spPr>
          <a:xfrm>
            <a:off x="1403675" y="1242600"/>
            <a:ext cx="9642348" cy="4675860"/>
          </a:xfrm>
          <a:prstGeom prst="cloud">
            <a:avLst/>
          </a:prstGeom>
          <a:solidFill>
            <a:srgbClr val="BFFFFE"/>
          </a:solidFill>
          <a:ln cap="flat" cmpd="sng" w="9525">
            <a:solidFill>
              <a:srgbClr val="89BA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2670750" y="1862200"/>
            <a:ext cx="68505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vi-VN" sz="57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Thank you everyone for listening attentively</a:t>
            </a:r>
            <a:endParaRPr b="0" i="0" sz="5700" u="none" cap="none" strike="noStrike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/>
        </p:nvSpPr>
        <p:spPr>
          <a:xfrm>
            <a:off x="743160" y="1319205"/>
            <a:ext cx="832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vi-V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CONTEXT: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039700" y="1842400"/>
            <a:ext cx="1052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rapid development of the Internet and information technology.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need for online communication and information exchange is increasing.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743160" y="2816580"/>
            <a:ext cx="832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vi-V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REASONS FOR CHOOSING TOPIC: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039700" y="3339775"/>
            <a:ext cx="1052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 users' need for quick and effective communication.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secure and convenient communication support tool.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743160" y="4313955"/>
            <a:ext cx="832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vi-V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TARGET: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026000" y="4906350"/>
            <a:ext cx="1052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chat application with a friendly, secure and effective interface.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advanced technologies such as Java, MySQL, Socket programming.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2056490c1_0_9"/>
          <p:cNvSpPr txBox="1"/>
          <p:nvPr>
            <p:ph idx="1" type="body"/>
          </p:nvPr>
        </p:nvSpPr>
        <p:spPr>
          <a:xfrm>
            <a:off x="1039700" y="1911025"/>
            <a:ext cx="10774800" cy="438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vi-VN" sz="2400"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: The main programming language used to develop applications.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vi-VN" sz="2400">
                <a:latin typeface="Times New Roman"/>
                <a:ea typeface="Times New Roman"/>
                <a:cs typeface="Times New Roman"/>
                <a:sym typeface="Times New Roman"/>
              </a:rPr>
              <a:t>JDBC</a:t>
            </a: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: Tool to connect and interact with MySQL database.</a:t>
            </a: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vi-VN" sz="2400">
                <a:latin typeface="Times New Roman"/>
                <a:ea typeface="Times New Roman"/>
                <a:cs typeface="Times New Roman"/>
                <a:sym typeface="Times New Roman"/>
              </a:rPr>
              <a:t>Multithreading</a:t>
            </a: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: The technique handles multiple simultaneous connections, ensuring the application can serve multiple users at the same time.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vi-VN" sz="2400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: A database management system is used to store user information and messages.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vi-VN" sz="2400">
                <a:latin typeface="Times New Roman"/>
                <a:ea typeface="Times New Roman"/>
                <a:cs typeface="Times New Roman"/>
                <a:sym typeface="Times New Roman"/>
              </a:rPr>
              <a:t>JavaFX</a:t>
            </a: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: Technology to create intuitive and user-friendly user interfaces.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vi-VN" sz="2400"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: Network protocol for communication between devices in the application.</a:t>
            </a:r>
            <a:endParaRPr sz="2400"/>
          </a:p>
        </p:txBody>
      </p:sp>
      <p:sp>
        <p:nvSpPr>
          <p:cNvPr id="98" name="Google Shape;98;g2e2056490c1_0_9"/>
          <p:cNvSpPr txBox="1"/>
          <p:nvPr/>
        </p:nvSpPr>
        <p:spPr>
          <a:xfrm>
            <a:off x="762985" y="1180305"/>
            <a:ext cx="832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vi-V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METHODS: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2056490c1_0_20"/>
          <p:cNvSpPr txBox="1"/>
          <p:nvPr>
            <p:ph idx="1" type="body"/>
          </p:nvPr>
        </p:nvSpPr>
        <p:spPr>
          <a:xfrm>
            <a:off x="1061850" y="1778125"/>
            <a:ext cx="5892300" cy="42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Register an account.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Log in to your account.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Delete the account.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Change the password.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Group messaging.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Direct message.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vi-VN" sz="2400">
                <a:latin typeface="Times New Roman"/>
                <a:ea typeface="Times New Roman"/>
                <a:cs typeface="Times New Roman"/>
                <a:sym typeface="Times New Roman"/>
              </a:rPr>
              <a:t>Make friend.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2e2056490c1_0_20"/>
          <p:cNvSpPr txBox="1"/>
          <p:nvPr/>
        </p:nvSpPr>
        <p:spPr>
          <a:xfrm>
            <a:off x="762985" y="1180305"/>
            <a:ext cx="832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vi-V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FUNCTIONS:</a:t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g2e2056490c1_0_20"/>
          <p:cNvPicPr preferRelativeResize="0"/>
          <p:nvPr/>
        </p:nvPicPr>
        <p:blipFill rotWithShape="1">
          <a:blip r:embed="rId3">
            <a:alphaModFix/>
          </a:blip>
          <a:srcRect b="7869" l="0" r="0" t="7869"/>
          <a:stretch/>
        </p:blipFill>
        <p:spPr>
          <a:xfrm>
            <a:off x="7408350" y="1485800"/>
            <a:ext cx="3810000" cy="3210425"/>
          </a:xfrm>
          <a:prstGeom prst="rect">
            <a:avLst/>
          </a:prstGeom>
          <a:noFill/>
          <a:ln>
            <a:noFill/>
          </a:ln>
          <a:effectLst>
            <a:outerShdw blurRad="50800" sx="102000" rotWithShape="0" algn="ctr" dir="5400000" dist="50800" sy="102000">
              <a:srgbClr val="000000">
                <a:alpha val="34900"/>
              </a:srgbClr>
            </a:outerShdw>
            <a:reflection blurRad="0" dir="0" dist="0" endA="0" endPos="65000" fadeDir="5400012" kx="0" rotWithShape="0" algn="bl" stA="52999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2056490c1_0_27"/>
          <p:cNvSpPr txBox="1"/>
          <p:nvPr>
            <p:ph idx="1" type="body"/>
          </p:nvPr>
        </p:nvSpPr>
        <p:spPr>
          <a:xfrm>
            <a:off x="658800" y="1382525"/>
            <a:ext cx="3585600" cy="41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latin typeface="Times New Roman"/>
                <a:ea typeface="Times New Roman"/>
                <a:cs typeface="Times New Roman"/>
                <a:sym typeface="Times New Roman"/>
              </a:rPr>
              <a:t>USE-CASE DIAGRAM:</a:t>
            </a:r>
            <a:endParaRPr sz="2400"/>
          </a:p>
        </p:txBody>
      </p:sp>
      <p:pic>
        <p:nvPicPr>
          <p:cNvPr id="111" name="Google Shape;111;g2e2056490c1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975" y="922975"/>
            <a:ext cx="7199126" cy="551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2056490c1_0_32"/>
          <p:cNvSpPr txBox="1"/>
          <p:nvPr>
            <p:ph idx="1" type="body"/>
          </p:nvPr>
        </p:nvSpPr>
        <p:spPr>
          <a:xfrm>
            <a:off x="575900" y="1353250"/>
            <a:ext cx="3845400" cy="62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latin typeface="Times New Roman"/>
                <a:ea typeface="Times New Roman"/>
                <a:cs typeface="Times New Roman"/>
                <a:sym typeface="Times New Roman"/>
              </a:rPr>
              <a:t>DATABASE DIAGRAM:</a:t>
            </a:r>
            <a:endParaRPr sz="2400"/>
          </a:p>
        </p:txBody>
      </p:sp>
      <p:pic>
        <p:nvPicPr>
          <p:cNvPr id="117" name="Google Shape;117;g2e2056490c1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129" y="1057875"/>
            <a:ext cx="6510346" cy="52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2056490c1_0_37"/>
          <p:cNvSpPr txBox="1"/>
          <p:nvPr>
            <p:ph idx="1" type="body"/>
          </p:nvPr>
        </p:nvSpPr>
        <p:spPr>
          <a:xfrm>
            <a:off x="575900" y="1353250"/>
            <a:ext cx="3845400" cy="62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latin typeface="Times New Roman"/>
                <a:ea typeface="Times New Roman"/>
                <a:cs typeface="Times New Roman"/>
                <a:sym typeface="Times New Roman"/>
              </a:rPr>
              <a:t>BIBLIOGRAPHY LIST:</a:t>
            </a:r>
            <a:endParaRPr sz="2400"/>
          </a:p>
        </p:txBody>
      </p:sp>
      <p:pic>
        <p:nvPicPr>
          <p:cNvPr id="123" name="Google Shape;123;g2e2056490c1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00" y="1353253"/>
            <a:ext cx="7342375" cy="4500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2056490c1_0_47"/>
          <p:cNvSpPr txBox="1"/>
          <p:nvPr>
            <p:ph idx="1" type="body"/>
          </p:nvPr>
        </p:nvSpPr>
        <p:spPr>
          <a:xfrm>
            <a:off x="575900" y="1353250"/>
            <a:ext cx="3926400" cy="62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latin typeface="Times New Roman"/>
                <a:ea typeface="Times New Roman"/>
                <a:cs typeface="Times New Roman"/>
                <a:sym typeface="Times New Roman"/>
              </a:rPr>
              <a:t>LOGIN INTERFACE:</a:t>
            </a:r>
            <a:endParaRPr sz="2400"/>
          </a:p>
        </p:txBody>
      </p:sp>
      <p:pic>
        <p:nvPicPr>
          <p:cNvPr id="129" name="Google Shape;129;g2e2056490c1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0" y="1219900"/>
            <a:ext cx="5565649" cy="48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2056490c1_0_53"/>
          <p:cNvSpPr txBox="1"/>
          <p:nvPr>
            <p:ph idx="1" type="body"/>
          </p:nvPr>
        </p:nvSpPr>
        <p:spPr>
          <a:xfrm>
            <a:off x="575900" y="1086550"/>
            <a:ext cx="4307400" cy="4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2400">
                <a:latin typeface="Times New Roman"/>
                <a:ea typeface="Times New Roman"/>
                <a:cs typeface="Times New Roman"/>
                <a:sym typeface="Times New Roman"/>
              </a:rPr>
              <a:t>APPLICATION INTERFACE:</a:t>
            </a:r>
            <a:endParaRPr sz="2400"/>
          </a:p>
        </p:txBody>
      </p:sp>
      <p:pic>
        <p:nvPicPr>
          <p:cNvPr id="135" name="Google Shape;135;g2e2056490c1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663" y="1636150"/>
            <a:ext cx="9156679" cy="45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2024-05-29T16:48:00Z</dcterms:created>
  <dc:creator>B202-41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9874D569F55342FD9E3AF2DFD3346E10_13</vt:lpwstr>
  </property>
  <property fmtid="{D5CDD505-2E9C-101B-9397-08002B2CF9AE}" pid="3" name="KSOProductBuildVer">
    <vt:lpwstr>1033-12.2.0.16909</vt:lpwstr>
  </property>
</Properties>
</file>