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9"/>
  </p:notesMasterIdLst>
  <p:sldIdLst>
    <p:sldId id="256" r:id="rId2"/>
    <p:sldId id="257" r:id="rId3"/>
    <p:sldId id="295" r:id="rId4"/>
    <p:sldId id="296" r:id="rId5"/>
    <p:sldId id="298" r:id="rId6"/>
    <p:sldId id="299" r:id="rId7"/>
    <p:sldId id="300" r:id="rId8"/>
    <p:sldId id="301" r:id="rId9"/>
    <p:sldId id="302" r:id="rId10"/>
    <p:sldId id="303" r:id="rId11"/>
    <p:sldId id="304" r:id="rId12"/>
    <p:sldId id="306" r:id="rId13"/>
    <p:sldId id="307" r:id="rId14"/>
    <p:sldId id="308" r:id="rId15"/>
    <p:sldId id="309" r:id="rId16"/>
    <p:sldId id="348" r:id="rId17"/>
    <p:sldId id="310" r:id="rId18"/>
    <p:sldId id="311" r:id="rId19"/>
    <p:sldId id="312" r:id="rId20"/>
    <p:sldId id="313" r:id="rId21"/>
    <p:sldId id="314" r:id="rId22"/>
    <p:sldId id="315" r:id="rId23"/>
    <p:sldId id="297" r:id="rId24"/>
    <p:sldId id="321" r:id="rId25"/>
    <p:sldId id="322" r:id="rId26"/>
    <p:sldId id="323" r:id="rId27"/>
    <p:sldId id="326" r:id="rId28"/>
    <p:sldId id="324" r:id="rId29"/>
    <p:sldId id="325" r:id="rId30"/>
    <p:sldId id="347" r:id="rId31"/>
    <p:sldId id="327" r:id="rId32"/>
    <p:sldId id="329"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278" r:id="rId48"/>
  </p:sldIdLst>
  <p:sldSz cx="9144000" cy="5143500" type="screen16x9"/>
  <p:notesSz cx="6858000" cy="9144000"/>
  <p:embeddedFontLst>
    <p:embeddedFont>
      <p:font typeface="Pontano Sans" panose="020B060402020202020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BCFB90-6C3B-4087-A49A-91F02E1FF911}" v="10" dt="2023-05-27T01:27:54.378"/>
  </p1510:revLst>
</p1510:revInfo>
</file>

<file path=ppt/tableStyles.xml><?xml version="1.0" encoding="utf-8"?>
<a:tblStyleLst xmlns:a="http://schemas.openxmlformats.org/drawingml/2006/main" def="{6659D7EE-13F5-465E-A6D7-E87847B6DA0C}">
  <a:tblStyle styleId="{6659D7EE-13F5-465E-A6D7-E87847B6DA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710AFC-116D-468C-B1D1-0CF8311E35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y Nguyen" userId="b6f5a093b3ba4d0f" providerId="LiveId" clId="{F2BCFB90-6C3B-4087-A49A-91F02E1FF911}"/>
    <pc:docChg chg="custSel addSld delSld modSld">
      <pc:chgData name="Duy Nguyen" userId="b6f5a093b3ba4d0f" providerId="LiveId" clId="{F2BCFB90-6C3B-4087-A49A-91F02E1FF911}" dt="2023-05-27T01:27:54.378" v="299"/>
      <pc:docMkLst>
        <pc:docMk/>
      </pc:docMkLst>
      <pc:sldChg chg="addSp delSp modSp mod">
        <pc:chgData name="Duy Nguyen" userId="b6f5a093b3ba4d0f" providerId="LiveId" clId="{F2BCFB90-6C3B-4087-A49A-91F02E1FF911}" dt="2023-05-26T08:50:35.307" v="3" actId="1076"/>
        <pc:sldMkLst>
          <pc:docMk/>
          <pc:sldMk cId="336495569" sldId="300"/>
        </pc:sldMkLst>
        <pc:picChg chg="del">
          <ac:chgData name="Duy Nguyen" userId="b6f5a093b3ba4d0f" providerId="LiveId" clId="{F2BCFB90-6C3B-4087-A49A-91F02E1FF911}" dt="2023-05-26T08:50:30.239" v="0" actId="478"/>
          <ac:picMkLst>
            <pc:docMk/>
            <pc:sldMk cId="336495569" sldId="300"/>
            <ac:picMk id="3" creationId="{00000000-0000-0000-0000-000000000000}"/>
          </ac:picMkLst>
        </pc:picChg>
        <pc:picChg chg="add mod">
          <ac:chgData name="Duy Nguyen" userId="b6f5a093b3ba4d0f" providerId="LiveId" clId="{F2BCFB90-6C3B-4087-A49A-91F02E1FF911}" dt="2023-05-26T08:50:35.307" v="3" actId="1076"/>
          <ac:picMkLst>
            <pc:docMk/>
            <pc:sldMk cId="336495569" sldId="300"/>
            <ac:picMk id="4" creationId="{E7808C6B-5E01-19E0-D7DC-0F63C94C4365}"/>
          </ac:picMkLst>
        </pc:picChg>
      </pc:sldChg>
      <pc:sldChg chg="addSp delSp modSp mod">
        <pc:chgData name="Duy Nguyen" userId="b6f5a093b3ba4d0f" providerId="LiveId" clId="{F2BCFB90-6C3B-4087-A49A-91F02E1FF911}" dt="2023-05-26T08:51:44.246" v="8" actId="1076"/>
        <pc:sldMkLst>
          <pc:docMk/>
          <pc:sldMk cId="1173189508" sldId="301"/>
        </pc:sldMkLst>
        <pc:picChg chg="del">
          <ac:chgData name="Duy Nguyen" userId="b6f5a093b3ba4d0f" providerId="LiveId" clId="{F2BCFB90-6C3B-4087-A49A-91F02E1FF911}" dt="2023-05-26T08:51:35.982" v="4" actId="478"/>
          <ac:picMkLst>
            <pc:docMk/>
            <pc:sldMk cId="1173189508" sldId="301"/>
            <ac:picMk id="2" creationId="{00000000-0000-0000-0000-000000000000}"/>
          </ac:picMkLst>
        </pc:picChg>
        <pc:picChg chg="add mod">
          <ac:chgData name="Duy Nguyen" userId="b6f5a093b3ba4d0f" providerId="LiveId" clId="{F2BCFB90-6C3B-4087-A49A-91F02E1FF911}" dt="2023-05-26T08:51:44.246" v="8" actId="1076"/>
          <ac:picMkLst>
            <pc:docMk/>
            <pc:sldMk cId="1173189508" sldId="301"/>
            <ac:picMk id="4" creationId="{CD49A7B4-74A9-BBEE-2E11-ECF93014BC31}"/>
          </ac:picMkLst>
        </pc:picChg>
      </pc:sldChg>
      <pc:sldChg chg="addSp modSp mod">
        <pc:chgData name="Duy Nguyen" userId="b6f5a093b3ba4d0f" providerId="LiveId" clId="{F2BCFB90-6C3B-4087-A49A-91F02E1FF911}" dt="2023-05-26T08:54:02.535" v="16" actId="1076"/>
        <pc:sldMkLst>
          <pc:docMk/>
          <pc:sldMk cId="445695755" sldId="304"/>
        </pc:sldMkLst>
        <pc:spChg chg="mod">
          <ac:chgData name="Duy Nguyen" userId="b6f5a093b3ba4d0f" providerId="LiveId" clId="{F2BCFB90-6C3B-4087-A49A-91F02E1FF911}" dt="2023-05-26T08:53:13.458" v="9" actId="20577"/>
          <ac:spMkLst>
            <pc:docMk/>
            <pc:sldMk cId="445695755" sldId="304"/>
            <ac:spMk id="6" creationId="{00000000-0000-0000-0000-000000000000}"/>
          </ac:spMkLst>
        </pc:spChg>
        <pc:picChg chg="add mod">
          <ac:chgData name="Duy Nguyen" userId="b6f5a093b3ba4d0f" providerId="LiveId" clId="{F2BCFB90-6C3B-4087-A49A-91F02E1FF911}" dt="2023-05-26T08:54:02.535" v="16" actId="1076"/>
          <ac:picMkLst>
            <pc:docMk/>
            <pc:sldMk cId="445695755" sldId="304"/>
            <ac:picMk id="3" creationId="{5FFE413E-75B3-004A-026B-6E1C3C8B5961}"/>
          </ac:picMkLst>
        </pc:picChg>
      </pc:sldChg>
      <pc:sldChg chg="addSp delSp modSp mod">
        <pc:chgData name="Duy Nguyen" userId="b6f5a093b3ba4d0f" providerId="LiveId" clId="{F2BCFB90-6C3B-4087-A49A-91F02E1FF911}" dt="2023-05-26T09:11:14.015" v="125" actId="478"/>
        <pc:sldMkLst>
          <pc:docMk/>
          <pc:sldMk cId="2621213279" sldId="306"/>
        </pc:sldMkLst>
        <pc:spChg chg="mod">
          <ac:chgData name="Duy Nguyen" userId="b6f5a093b3ba4d0f" providerId="LiveId" clId="{F2BCFB90-6C3B-4087-A49A-91F02E1FF911}" dt="2023-05-26T08:54:35.799" v="17" actId="20577"/>
          <ac:spMkLst>
            <pc:docMk/>
            <pc:sldMk cId="2621213279" sldId="306"/>
            <ac:spMk id="6" creationId="{00000000-0000-0000-0000-000000000000}"/>
          </ac:spMkLst>
        </pc:spChg>
        <pc:spChg chg="del mod">
          <ac:chgData name="Duy Nguyen" userId="b6f5a093b3ba4d0f" providerId="LiveId" clId="{F2BCFB90-6C3B-4087-A49A-91F02E1FF911}" dt="2023-05-26T09:11:14.015" v="125" actId="478"/>
          <ac:spMkLst>
            <pc:docMk/>
            <pc:sldMk cId="2621213279" sldId="306"/>
            <ac:spMk id="662" creationId="{00000000-0000-0000-0000-000000000000}"/>
          </ac:spMkLst>
        </pc:spChg>
        <pc:picChg chg="add mod">
          <ac:chgData name="Duy Nguyen" userId="b6f5a093b3ba4d0f" providerId="LiveId" clId="{F2BCFB90-6C3B-4087-A49A-91F02E1FF911}" dt="2023-05-26T08:57:10.774" v="25" actId="14100"/>
          <ac:picMkLst>
            <pc:docMk/>
            <pc:sldMk cId="2621213279" sldId="306"/>
            <ac:picMk id="3" creationId="{4E4D916A-2752-D026-65FF-5F229FC7DFE8}"/>
          </ac:picMkLst>
        </pc:picChg>
      </pc:sldChg>
      <pc:sldChg chg="modSp mod">
        <pc:chgData name="Duy Nguyen" userId="b6f5a093b3ba4d0f" providerId="LiveId" clId="{F2BCFB90-6C3B-4087-A49A-91F02E1FF911}" dt="2023-05-26T14:42:38.023" v="210" actId="1076"/>
        <pc:sldMkLst>
          <pc:docMk/>
          <pc:sldMk cId="1006967631" sldId="307"/>
        </pc:sldMkLst>
        <pc:spChg chg="mod">
          <ac:chgData name="Duy Nguyen" userId="b6f5a093b3ba4d0f" providerId="LiveId" clId="{F2BCFB90-6C3B-4087-A49A-91F02E1FF911}" dt="2023-05-26T14:42:15.477" v="208" actId="20577"/>
          <ac:spMkLst>
            <pc:docMk/>
            <pc:sldMk cId="1006967631" sldId="307"/>
            <ac:spMk id="6" creationId="{00000000-0000-0000-0000-000000000000}"/>
          </ac:spMkLst>
        </pc:spChg>
        <pc:picChg chg="mod">
          <ac:chgData name="Duy Nguyen" userId="b6f5a093b3ba4d0f" providerId="LiveId" clId="{F2BCFB90-6C3B-4087-A49A-91F02E1FF911}" dt="2023-05-26T14:42:38.023" v="210" actId="1076"/>
          <ac:picMkLst>
            <pc:docMk/>
            <pc:sldMk cId="1006967631" sldId="307"/>
            <ac:picMk id="2" creationId="{00000000-0000-0000-0000-000000000000}"/>
          </ac:picMkLst>
        </pc:picChg>
      </pc:sldChg>
      <pc:sldChg chg="modSp mod">
        <pc:chgData name="Duy Nguyen" userId="b6f5a093b3ba4d0f" providerId="LiveId" clId="{F2BCFB90-6C3B-4087-A49A-91F02E1FF911}" dt="2023-05-26T08:59:12.198" v="40" actId="14100"/>
        <pc:sldMkLst>
          <pc:docMk/>
          <pc:sldMk cId="524635614" sldId="308"/>
        </pc:sldMkLst>
        <pc:picChg chg="mod">
          <ac:chgData name="Duy Nguyen" userId="b6f5a093b3ba4d0f" providerId="LiveId" clId="{F2BCFB90-6C3B-4087-A49A-91F02E1FF911}" dt="2023-05-26T08:59:12.198" v="40" actId="14100"/>
          <ac:picMkLst>
            <pc:docMk/>
            <pc:sldMk cId="524635614" sldId="308"/>
            <ac:picMk id="3" creationId="{00000000-0000-0000-0000-000000000000}"/>
          </ac:picMkLst>
        </pc:picChg>
      </pc:sldChg>
      <pc:sldChg chg="delSp modSp mod">
        <pc:chgData name="Duy Nguyen" userId="b6f5a093b3ba4d0f" providerId="LiveId" clId="{F2BCFB90-6C3B-4087-A49A-91F02E1FF911}" dt="2023-05-26T08:58:39.895" v="35" actId="1076"/>
        <pc:sldMkLst>
          <pc:docMk/>
          <pc:sldMk cId="1033744398" sldId="309"/>
        </pc:sldMkLst>
        <pc:picChg chg="mod">
          <ac:chgData name="Duy Nguyen" userId="b6f5a093b3ba4d0f" providerId="LiveId" clId="{F2BCFB90-6C3B-4087-A49A-91F02E1FF911}" dt="2023-05-26T08:58:39.895" v="35" actId="1076"/>
          <ac:picMkLst>
            <pc:docMk/>
            <pc:sldMk cId="1033744398" sldId="309"/>
            <ac:picMk id="2" creationId="{00000000-0000-0000-0000-000000000000}"/>
          </ac:picMkLst>
        </pc:picChg>
        <pc:picChg chg="del">
          <ac:chgData name="Duy Nguyen" userId="b6f5a093b3ba4d0f" providerId="LiveId" clId="{F2BCFB90-6C3B-4087-A49A-91F02E1FF911}" dt="2023-05-26T08:58:07.826" v="26" actId="21"/>
          <ac:picMkLst>
            <pc:docMk/>
            <pc:sldMk cId="1033744398" sldId="309"/>
            <ac:picMk id="4" creationId="{00000000-0000-0000-0000-000000000000}"/>
          </ac:picMkLst>
        </pc:picChg>
      </pc:sldChg>
      <pc:sldChg chg="modSp mod">
        <pc:chgData name="Duy Nguyen" userId="b6f5a093b3ba4d0f" providerId="LiveId" clId="{F2BCFB90-6C3B-4087-A49A-91F02E1FF911}" dt="2023-05-26T08:58:51.830" v="38" actId="1076"/>
        <pc:sldMkLst>
          <pc:docMk/>
          <pc:sldMk cId="1440173407" sldId="310"/>
        </pc:sldMkLst>
        <pc:picChg chg="mod">
          <ac:chgData name="Duy Nguyen" userId="b6f5a093b3ba4d0f" providerId="LiveId" clId="{F2BCFB90-6C3B-4087-A49A-91F02E1FF911}" dt="2023-05-26T08:58:51.830" v="38" actId="1076"/>
          <ac:picMkLst>
            <pc:docMk/>
            <pc:sldMk cId="1440173407" sldId="310"/>
            <ac:picMk id="3" creationId="{00000000-0000-0000-0000-000000000000}"/>
          </ac:picMkLst>
        </pc:picChg>
      </pc:sldChg>
      <pc:sldChg chg="addSp delSp modSp mod modAnim">
        <pc:chgData name="Duy Nguyen" userId="b6f5a093b3ba4d0f" providerId="LiveId" clId="{F2BCFB90-6C3B-4087-A49A-91F02E1FF911}" dt="2023-05-27T01:27:54.378" v="299"/>
        <pc:sldMkLst>
          <pc:docMk/>
          <pc:sldMk cId="1258299218" sldId="311"/>
        </pc:sldMkLst>
        <pc:spChg chg="add mod">
          <ac:chgData name="Duy Nguyen" userId="b6f5a093b3ba4d0f" providerId="LiveId" clId="{F2BCFB90-6C3B-4087-A49A-91F02E1FF911}" dt="2023-05-27T01:26:57.032" v="296" actId="207"/>
          <ac:spMkLst>
            <pc:docMk/>
            <pc:sldMk cId="1258299218" sldId="311"/>
            <ac:spMk id="2" creationId="{C7E6F7AC-699F-1ACE-431E-7D34740BDC56}"/>
          </ac:spMkLst>
        </pc:spChg>
        <pc:spChg chg="add mod">
          <ac:chgData name="Duy Nguyen" userId="b6f5a093b3ba4d0f" providerId="LiveId" clId="{F2BCFB90-6C3B-4087-A49A-91F02E1FF911}" dt="2023-05-27T01:27:00.953" v="297" actId="207"/>
          <ac:spMkLst>
            <pc:docMk/>
            <pc:sldMk cId="1258299218" sldId="311"/>
            <ac:spMk id="4" creationId="{5F998085-DD26-3224-F059-6829C089D6A6}"/>
          </ac:spMkLst>
        </pc:spChg>
        <pc:picChg chg="del mod">
          <ac:chgData name="Duy Nguyen" userId="b6f5a093b3ba4d0f" providerId="LiveId" clId="{F2BCFB90-6C3B-4087-A49A-91F02E1FF911}" dt="2023-05-26T14:50:01.068" v="212" actId="478"/>
          <ac:picMkLst>
            <pc:docMk/>
            <pc:sldMk cId="1258299218" sldId="311"/>
            <ac:picMk id="2" creationId="{00000000-0000-0000-0000-000000000000}"/>
          </ac:picMkLst>
        </pc:picChg>
        <pc:picChg chg="add mod">
          <ac:chgData name="Duy Nguyen" userId="b6f5a093b3ba4d0f" providerId="LiveId" clId="{F2BCFB90-6C3B-4087-A49A-91F02E1FF911}" dt="2023-05-26T14:50:55.956" v="225" actId="1076"/>
          <ac:picMkLst>
            <pc:docMk/>
            <pc:sldMk cId="1258299218" sldId="311"/>
            <ac:picMk id="3" creationId="{F7ABE797-521C-ED06-DF31-D6266AB88136}"/>
          </ac:picMkLst>
        </pc:picChg>
        <pc:picChg chg="del">
          <ac:chgData name="Duy Nguyen" userId="b6f5a093b3ba4d0f" providerId="LiveId" clId="{F2BCFB90-6C3B-4087-A49A-91F02E1FF911}" dt="2023-05-26T14:50:01.526" v="213" actId="478"/>
          <ac:picMkLst>
            <pc:docMk/>
            <pc:sldMk cId="1258299218" sldId="311"/>
            <ac:picMk id="4" creationId="{00000000-0000-0000-0000-000000000000}"/>
          </ac:picMkLst>
        </pc:picChg>
        <pc:picChg chg="del">
          <ac:chgData name="Duy Nguyen" userId="b6f5a093b3ba4d0f" providerId="LiveId" clId="{F2BCFB90-6C3B-4087-A49A-91F02E1FF911}" dt="2023-05-26T14:50:01.861" v="214" actId="478"/>
          <ac:picMkLst>
            <pc:docMk/>
            <pc:sldMk cId="1258299218" sldId="311"/>
            <ac:picMk id="7" creationId="{00000000-0000-0000-0000-000000000000}"/>
          </ac:picMkLst>
        </pc:picChg>
        <pc:picChg chg="del">
          <ac:chgData name="Duy Nguyen" userId="b6f5a093b3ba4d0f" providerId="LiveId" clId="{F2BCFB90-6C3B-4087-A49A-91F02E1FF911}" dt="2023-05-26T14:50:02.191" v="215" actId="478"/>
          <ac:picMkLst>
            <pc:docMk/>
            <pc:sldMk cId="1258299218" sldId="311"/>
            <ac:picMk id="8" creationId="{00000000-0000-0000-0000-000000000000}"/>
          </ac:picMkLst>
        </pc:picChg>
        <pc:picChg chg="add mod">
          <ac:chgData name="Duy Nguyen" userId="b6f5a093b3ba4d0f" providerId="LiveId" clId="{F2BCFB90-6C3B-4087-A49A-91F02E1FF911}" dt="2023-05-26T14:50:42.099" v="223" actId="1076"/>
          <ac:picMkLst>
            <pc:docMk/>
            <pc:sldMk cId="1258299218" sldId="311"/>
            <ac:picMk id="10" creationId="{B00EF5FD-97FA-0759-7D56-3932F7D47432}"/>
          </ac:picMkLst>
        </pc:picChg>
      </pc:sldChg>
      <pc:sldChg chg="addSp delSp modSp mod">
        <pc:chgData name="Duy Nguyen" userId="b6f5a093b3ba4d0f" providerId="LiveId" clId="{F2BCFB90-6C3B-4087-A49A-91F02E1FF911}" dt="2023-05-26T09:04:37.799" v="59" actId="1076"/>
        <pc:sldMkLst>
          <pc:docMk/>
          <pc:sldMk cId="784396006" sldId="327"/>
        </pc:sldMkLst>
        <pc:picChg chg="add del mod">
          <ac:chgData name="Duy Nguyen" userId="b6f5a093b3ba4d0f" providerId="LiveId" clId="{F2BCFB90-6C3B-4087-A49A-91F02E1FF911}" dt="2023-05-26T09:03:40.914" v="50" actId="478"/>
          <ac:picMkLst>
            <pc:docMk/>
            <pc:sldMk cId="784396006" sldId="327"/>
            <ac:picMk id="3" creationId="{6E66640B-8380-F2DF-9D47-4B4E719C077D}"/>
          </ac:picMkLst>
        </pc:picChg>
        <pc:picChg chg="add mod">
          <ac:chgData name="Duy Nguyen" userId="b6f5a093b3ba4d0f" providerId="LiveId" clId="{F2BCFB90-6C3B-4087-A49A-91F02E1FF911}" dt="2023-05-26T09:04:37.799" v="59" actId="1076"/>
          <ac:picMkLst>
            <pc:docMk/>
            <pc:sldMk cId="784396006" sldId="327"/>
            <ac:picMk id="7" creationId="{3C887DA4-EB5D-9FF7-14A2-5389F942E80C}"/>
          </ac:picMkLst>
        </pc:picChg>
      </pc:sldChg>
      <pc:sldChg chg="addSp delSp del mod">
        <pc:chgData name="Duy Nguyen" userId="b6f5a093b3ba4d0f" providerId="LiveId" clId="{F2BCFB90-6C3B-4087-A49A-91F02E1FF911}" dt="2023-05-26T09:04:43.873" v="61" actId="2696"/>
        <pc:sldMkLst>
          <pc:docMk/>
          <pc:sldMk cId="2119103859" sldId="328"/>
        </pc:sldMkLst>
        <pc:picChg chg="add del">
          <ac:chgData name="Duy Nguyen" userId="b6f5a093b3ba4d0f" providerId="LiveId" clId="{F2BCFB90-6C3B-4087-A49A-91F02E1FF911}" dt="2023-05-26T09:03:27.966" v="46" actId="478"/>
          <ac:picMkLst>
            <pc:docMk/>
            <pc:sldMk cId="2119103859" sldId="328"/>
            <ac:picMk id="3" creationId="{2236126E-69C1-BC0D-8347-B3B6F9B55C55}"/>
          </ac:picMkLst>
        </pc:picChg>
        <pc:picChg chg="del">
          <ac:chgData name="Duy Nguyen" userId="b6f5a093b3ba4d0f" providerId="LiveId" clId="{F2BCFB90-6C3B-4087-A49A-91F02E1FF911}" dt="2023-05-26T09:04:40.943" v="60" actId="478"/>
          <ac:picMkLst>
            <pc:docMk/>
            <pc:sldMk cId="2119103859" sldId="328"/>
            <ac:picMk id="9" creationId="{00000000-0000-0000-0000-000000000000}"/>
          </ac:picMkLst>
        </pc:picChg>
      </pc:sldChg>
      <pc:sldChg chg="delSp modSp mod">
        <pc:chgData name="Duy Nguyen" userId="b6f5a093b3ba4d0f" providerId="LiveId" clId="{F2BCFB90-6C3B-4087-A49A-91F02E1FF911}" dt="2023-05-26T15:25:54.990" v="226" actId="20577"/>
        <pc:sldMkLst>
          <pc:docMk/>
          <pc:sldMk cId="2538748964" sldId="329"/>
        </pc:sldMkLst>
        <pc:spChg chg="mod">
          <ac:chgData name="Duy Nguyen" userId="b6f5a093b3ba4d0f" providerId="LiveId" clId="{F2BCFB90-6C3B-4087-A49A-91F02E1FF911}" dt="2023-05-26T15:25:54.990" v="226" actId="20577"/>
          <ac:spMkLst>
            <pc:docMk/>
            <pc:sldMk cId="2538748964" sldId="329"/>
            <ac:spMk id="5" creationId="{00000000-0000-0000-0000-000000000000}"/>
          </ac:spMkLst>
        </pc:spChg>
        <pc:picChg chg="del">
          <ac:chgData name="Duy Nguyen" userId="b6f5a093b3ba4d0f" providerId="LiveId" clId="{F2BCFB90-6C3B-4087-A49A-91F02E1FF911}" dt="2023-05-26T09:04:52.200" v="62" actId="478"/>
          <ac:picMkLst>
            <pc:docMk/>
            <pc:sldMk cId="2538748964" sldId="329"/>
            <ac:picMk id="2" creationId="{00000000-0000-0000-0000-000000000000}"/>
          </ac:picMkLst>
        </pc:picChg>
      </pc:sldChg>
      <pc:sldChg chg="delSp del mod">
        <pc:chgData name="Duy Nguyen" userId="b6f5a093b3ba4d0f" providerId="LiveId" clId="{F2BCFB90-6C3B-4087-A49A-91F02E1FF911}" dt="2023-05-26T09:05:27.724" v="66" actId="2696"/>
        <pc:sldMkLst>
          <pc:docMk/>
          <pc:sldMk cId="989898111" sldId="330"/>
        </pc:sldMkLst>
        <pc:picChg chg="del">
          <ac:chgData name="Duy Nguyen" userId="b6f5a093b3ba4d0f" providerId="LiveId" clId="{F2BCFB90-6C3B-4087-A49A-91F02E1FF911}" dt="2023-05-26T09:05:01.367" v="63" actId="478"/>
          <ac:picMkLst>
            <pc:docMk/>
            <pc:sldMk cId="989898111" sldId="330"/>
            <ac:picMk id="2" creationId="{00000000-0000-0000-0000-000000000000}"/>
          </ac:picMkLst>
        </pc:picChg>
      </pc:sldChg>
      <pc:sldChg chg="delSp del mod">
        <pc:chgData name="Duy Nguyen" userId="b6f5a093b3ba4d0f" providerId="LiveId" clId="{F2BCFB90-6C3B-4087-A49A-91F02E1FF911}" dt="2023-05-26T09:05:26.236" v="65" actId="2696"/>
        <pc:sldMkLst>
          <pc:docMk/>
          <pc:sldMk cId="937270296" sldId="331"/>
        </pc:sldMkLst>
        <pc:picChg chg="del">
          <ac:chgData name="Duy Nguyen" userId="b6f5a093b3ba4d0f" providerId="LiveId" clId="{F2BCFB90-6C3B-4087-A49A-91F02E1FF911}" dt="2023-05-26T09:05:02.641" v="64" actId="478"/>
          <ac:picMkLst>
            <pc:docMk/>
            <pc:sldMk cId="937270296" sldId="331"/>
            <ac:picMk id="4" creationId="{00000000-0000-0000-0000-000000000000}"/>
          </ac:picMkLst>
        </pc:picChg>
      </pc:sldChg>
      <pc:sldChg chg="modSp del mod">
        <pc:chgData name="Duy Nguyen" userId="b6f5a093b3ba4d0f" providerId="LiveId" clId="{F2BCFB90-6C3B-4087-A49A-91F02E1FF911}" dt="2023-05-26T09:06:31.336" v="93" actId="2696"/>
        <pc:sldMkLst>
          <pc:docMk/>
          <pc:sldMk cId="2665380790" sldId="332"/>
        </pc:sldMkLst>
        <pc:spChg chg="mod">
          <ac:chgData name="Duy Nguyen" userId="b6f5a093b3ba4d0f" providerId="LiveId" clId="{F2BCFB90-6C3B-4087-A49A-91F02E1FF911}" dt="2023-05-26T09:06:29.267" v="92" actId="21"/>
          <ac:spMkLst>
            <pc:docMk/>
            <pc:sldMk cId="2665380790" sldId="332"/>
            <ac:spMk id="5" creationId="{00000000-0000-0000-0000-000000000000}"/>
          </ac:spMkLst>
        </pc:spChg>
      </pc:sldChg>
      <pc:sldChg chg="addSp delSp modSp mod">
        <pc:chgData name="Duy Nguyen" userId="b6f5a093b3ba4d0f" providerId="LiveId" clId="{F2BCFB90-6C3B-4087-A49A-91F02E1FF911}" dt="2023-05-26T09:08:12.830" v="104" actId="1076"/>
        <pc:sldMkLst>
          <pc:docMk/>
          <pc:sldMk cId="3859519155" sldId="336"/>
        </pc:sldMkLst>
        <pc:picChg chg="del">
          <ac:chgData name="Duy Nguyen" userId="b6f5a093b3ba4d0f" providerId="LiveId" clId="{F2BCFB90-6C3B-4087-A49A-91F02E1FF911}" dt="2023-05-26T09:08:05.568" v="101" actId="478"/>
          <ac:picMkLst>
            <pc:docMk/>
            <pc:sldMk cId="3859519155" sldId="336"/>
            <ac:picMk id="3" creationId="{00000000-0000-0000-0000-000000000000}"/>
          </ac:picMkLst>
        </pc:picChg>
        <pc:picChg chg="add mod">
          <ac:chgData name="Duy Nguyen" userId="b6f5a093b3ba4d0f" providerId="LiveId" clId="{F2BCFB90-6C3B-4087-A49A-91F02E1FF911}" dt="2023-05-26T09:08:12.830" v="104" actId="1076"/>
          <ac:picMkLst>
            <pc:docMk/>
            <pc:sldMk cId="3859519155" sldId="336"/>
            <ac:picMk id="4" creationId="{632A9A8F-BE86-AAEB-4F2F-92ADB98300AA}"/>
          </ac:picMkLst>
        </pc:picChg>
      </pc:sldChg>
      <pc:sldChg chg="addSp delSp modSp mod">
        <pc:chgData name="Duy Nguyen" userId="b6f5a093b3ba4d0f" providerId="LiveId" clId="{F2BCFB90-6C3B-4087-A49A-91F02E1FF911}" dt="2023-05-26T09:09:11.278" v="112" actId="1076"/>
        <pc:sldMkLst>
          <pc:docMk/>
          <pc:sldMk cId="2121231436" sldId="337"/>
        </pc:sldMkLst>
        <pc:picChg chg="del">
          <ac:chgData name="Duy Nguyen" userId="b6f5a093b3ba4d0f" providerId="LiveId" clId="{F2BCFB90-6C3B-4087-A49A-91F02E1FF911}" dt="2023-05-26T09:08:33.743" v="105" actId="478"/>
          <ac:picMkLst>
            <pc:docMk/>
            <pc:sldMk cId="2121231436" sldId="337"/>
            <ac:picMk id="2" creationId="{00000000-0000-0000-0000-000000000000}"/>
          </ac:picMkLst>
        </pc:picChg>
        <pc:picChg chg="add mod">
          <ac:chgData name="Duy Nguyen" userId="b6f5a093b3ba4d0f" providerId="LiveId" clId="{F2BCFB90-6C3B-4087-A49A-91F02E1FF911}" dt="2023-05-26T09:09:11.278" v="112" actId="1076"/>
          <ac:picMkLst>
            <pc:docMk/>
            <pc:sldMk cId="2121231436" sldId="337"/>
            <ac:picMk id="4" creationId="{EDA709D6-5BEE-DC3D-496B-5B9957F48EAA}"/>
          </ac:picMkLst>
        </pc:picChg>
      </pc:sldChg>
      <pc:sldChg chg="modSp mod">
        <pc:chgData name="Duy Nguyen" userId="b6f5a093b3ba4d0f" providerId="LiveId" clId="{F2BCFB90-6C3B-4087-A49A-91F02E1FF911}" dt="2023-05-26T09:09:39.542" v="115" actId="1076"/>
        <pc:sldMkLst>
          <pc:docMk/>
          <pc:sldMk cId="3493386073" sldId="340"/>
        </pc:sldMkLst>
        <pc:picChg chg="mod">
          <ac:chgData name="Duy Nguyen" userId="b6f5a093b3ba4d0f" providerId="LiveId" clId="{F2BCFB90-6C3B-4087-A49A-91F02E1FF911}" dt="2023-05-26T09:09:39.542" v="115" actId="1076"/>
          <ac:picMkLst>
            <pc:docMk/>
            <pc:sldMk cId="3493386073" sldId="340"/>
            <ac:picMk id="3" creationId="{00000000-0000-0000-0000-000000000000}"/>
          </ac:picMkLst>
        </pc:picChg>
      </pc:sldChg>
      <pc:sldChg chg="modSp mod">
        <pc:chgData name="Duy Nguyen" userId="b6f5a093b3ba4d0f" providerId="LiveId" clId="{F2BCFB90-6C3B-4087-A49A-91F02E1FF911}" dt="2023-05-26T09:09:52.502" v="118" actId="1076"/>
        <pc:sldMkLst>
          <pc:docMk/>
          <pc:sldMk cId="348942752" sldId="341"/>
        </pc:sldMkLst>
        <pc:picChg chg="mod">
          <ac:chgData name="Duy Nguyen" userId="b6f5a093b3ba4d0f" providerId="LiveId" clId="{F2BCFB90-6C3B-4087-A49A-91F02E1FF911}" dt="2023-05-26T09:09:52.502" v="118" actId="1076"/>
          <ac:picMkLst>
            <pc:docMk/>
            <pc:sldMk cId="348942752" sldId="341"/>
            <ac:picMk id="4" creationId="{00000000-0000-0000-0000-000000000000}"/>
          </ac:picMkLst>
        </pc:picChg>
      </pc:sldChg>
      <pc:sldChg chg="addSp modSp mod modAnim">
        <pc:chgData name="Duy Nguyen" userId="b6f5a093b3ba4d0f" providerId="LiveId" clId="{F2BCFB90-6C3B-4087-A49A-91F02E1FF911}" dt="2023-05-26T15:33:08.980" v="231"/>
        <pc:sldMkLst>
          <pc:docMk/>
          <pc:sldMk cId="363904611" sldId="342"/>
        </pc:sldMkLst>
        <pc:picChg chg="mod">
          <ac:chgData name="Duy Nguyen" userId="b6f5a093b3ba4d0f" providerId="LiveId" clId="{F2BCFB90-6C3B-4087-A49A-91F02E1FF911}" dt="2023-05-26T09:10:04.622" v="121" actId="1076"/>
          <ac:picMkLst>
            <pc:docMk/>
            <pc:sldMk cId="363904611" sldId="342"/>
            <ac:picMk id="2" creationId="{00000000-0000-0000-0000-000000000000}"/>
          </ac:picMkLst>
        </pc:picChg>
        <pc:picChg chg="add mod">
          <ac:chgData name="Duy Nguyen" userId="b6f5a093b3ba4d0f" providerId="LiveId" clId="{F2BCFB90-6C3B-4087-A49A-91F02E1FF911}" dt="2023-05-26T15:33:01.594" v="229" actId="1076"/>
          <ac:picMkLst>
            <pc:docMk/>
            <pc:sldMk cId="363904611" sldId="342"/>
            <ac:picMk id="3" creationId="{142F42C7-7196-F280-A2DC-EB5FA8BBCB33}"/>
          </ac:picMkLst>
        </pc:picChg>
      </pc:sldChg>
      <pc:sldChg chg="modSp mod">
        <pc:chgData name="Duy Nguyen" userId="b6f5a093b3ba4d0f" providerId="LiveId" clId="{F2BCFB90-6C3B-4087-A49A-91F02E1FF911}" dt="2023-05-26T09:10:17.238" v="124" actId="1076"/>
        <pc:sldMkLst>
          <pc:docMk/>
          <pc:sldMk cId="892460441" sldId="343"/>
        </pc:sldMkLst>
        <pc:picChg chg="mod">
          <ac:chgData name="Duy Nguyen" userId="b6f5a093b3ba4d0f" providerId="LiveId" clId="{F2BCFB90-6C3B-4087-A49A-91F02E1FF911}" dt="2023-05-26T09:10:17.238" v="124" actId="1076"/>
          <ac:picMkLst>
            <pc:docMk/>
            <pc:sldMk cId="892460441" sldId="343"/>
            <ac:picMk id="4" creationId="{00000000-0000-0000-0000-000000000000}"/>
          </ac:picMkLst>
        </pc:picChg>
      </pc:sldChg>
      <pc:sldChg chg="addSp delSp modSp add mod">
        <pc:chgData name="Duy Nguyen" userId="b6f5a093b3ba4d0f" providerId="LiveId" clId="{F2BCFB90-6C3B-4087-A49A-91F02E1FF911}" dt="2023-05-26T08:58:27.143" v="32" actId="1076"/>
        <pc:sldMkLst>
          <pc:docMk/>
          <pc:sldMk cId="3685869498" sldId="348"/>
        </pc:sldMkLst>
        <pc:picChg chg="del">
          <ac:chgData name="Duy Nguyen" userId="b6f5a093b3ba4d0f" providerId="LiveId" clId="{F2BCFB90-6C3B-4087-A49A-91F02E1FF911}" dt="2023-05-26T08:58:13.934" v="28" actId="478"/>
          <ac:picMkLst>
            <pc:docMk/>
            <pc:sldMk cId="3685869498" sldId="348"/>
            <ac:picMk id="2" creationId="{00000000-0000-0000-0000-000000000000}"/>
          </ac:picMkLst>
        </pc:picChg>
        <pc:picChg chg="add mod">
          <ac:chgData name="Duy Nguyen" userId="b6f5a093b3ba4d0f" providerId="LiveId" clId="{F2BCFB90-6C3B-4087-A49A-91F02E1FF911}" dt="2023-05-26T08:58:27.143" v="32" actId="1076"/>
          <ac:picMkLst>
            <pc:docMk/>
            <pc:sldMk cId="3685869498" sldId="348"/>
            <ac:picMk id="3" creationId="{3712282F-B5FD-D330-4D8F-164DB69820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580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094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16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94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655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609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122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2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764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670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99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66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401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02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845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08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619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451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529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95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598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67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117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290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127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938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893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234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891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2510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7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961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1197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299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895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948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167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962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7289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03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21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071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d331d350e6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d331d350e6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62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635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flipH="1">
            <a:off x="3558544" y="-125"/>
            <a:ext cx="953312" cy="5143625"/>
            <a:chOff x="1962000" y="-125"/>
            <a:chExt cx="953312" cy="5143625"/>
          </a:xfrm>
        </p:grpSpPr>
        <p:sp>
          <p:nvSpPr>
            <p:cNvPr id="12" name="Google Shape;12;p2"/>
            <p:cNvSpPr/>
            <p:nvPr/>
          </p:nvSpPr>
          <p:spPr>
            <a:xfrm rot="10800000" flipH="1">
              <a:off x="2469212" y="0"/>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2207413" y="0"/>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965100" y="1991825"/>
            <a:ext cx="3704400" cy="1159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6"/>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4" name="Google Shape;54;p6"/>
          <p:cNvSpPr txBox="1">
            <a:spLocks noGrp="1"/>
          </p:cNvSpPr>
          <p:nvPr>
            <p:ph type="body" idx="1"/>
          </p:nvPr>
        </p:nvSpPr>
        <p:spPr>
          <a:xfrm>
            <a:off x="457200" y="1409500"/>
            <a:ext cx="2573100" cy="33342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55" name="Google Shape;55;p6"/>
          <p:cNvSpPr txBox="1">
            <a:spLocks noGrp="1"/>
          </p:cNvSpPr>
          <p:nvPr>
            <p:ph type="body" idx="2"/>
          </p:nvPr>
        </p:nvSpPr>
        <p:spPr>
          <a:xfrm>
            <a:off x="3185326" y="1409500"/>
            <a:ext cx="2573100" cy="33342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56" name="Google Shape;56;p6"/>
          <p:cNvSpPr txBox="1">
            <a:spLocks noGrp="1"/>
          </p:cNvSpPr>
          <p:nvPr>
            <p:ph type="sldNum" idx="12"/>
          </p:nvPr>
        </p:nvSpPr>
        <p:spPr>
          <a:xfrm>
            <a:off x="56062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compact">
  <p:cSld name="TITLE_ONLY_2">
    <p:spTree>
      <p:nvGrpSpPr>
        <p:cNvPr id="1" name="Shape 78"/>
        <p:cNvGrpSpPr/>
        <p:nvPr/>
      </p:nvGrpSpPr>
      <p:grpSpPr>
        <a:xfrm>
          <a:off x="0" y="0"/>
          <a:ext cx="0" cy="0"/>
          <a:chOff x="0" y="0"/>
          <a:chExt cx="0" cy="0"/>
        </a:xfrm>
      </p:grpSpPr>
      <p:sp>
        <p:nvSpPr>
          <p:cNvPr id="79" name="Google Shape;79;p9"/>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5" name="Google Shape;85;p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12"/>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2"/>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2"/>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63300"/>
            <a:ext cx="5301300" cy="727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Droid Serif"/>
              <a:buNone/>
              <a:defRPr sz="2400" b="1">
                <a:solidFill>
                  <a:schemeClr val="dk1"/>
                </a:solidFill>
                <a:latin typeface="Droid Serif"/>
                <a:ea typeface="Droid Serif"/>
                <a:cs typeface="Droid Serif"/>
                <a:sym typeface="Droid Serif"/>
              </a:defRPr>
            </a:lvl1pPr>
            <a:lvl2pPr lvl="1">
              <a:spcBef>
                <a:spcPts val="0"/>
              </a:spcBef>
              <a:spcAft>
                <a:spcPts val="0"/>
              </a:spcAft>
              <a:buClr>
                <a:schemeClr val="dk1"/>
              </a:buClr>
              <a:buSzPts val="2400"/>
              <a:buFont typeface="Droid Serif"/>
              <a:buNone/>
              <a:defRPr sz="2400" b="1">
                <a:solidFill>
                  <a:schemeClr val="dk1"/>
                </a:solidFill>
                <a:latin typeface="Droid Serif"/>
                <a:ea typeface="Droid Serif"/>
                <a:cs typeface="Droid Serif"/>
                <a:sym typeface="Droid Serif"/>
              </a:defRPr>
            </a:lvl2pPr>
            <a:lvl3pPr lvl="2">
              <a:spcBef>
                <a:spcPts val="0"/>
              </a:spcBef>
              <a:spcAft>
                <a:spcPts val="0"/>
              </a:spcAft>
              <a:buClr>
                <a:schemeClr val="dk1"/>
              </a:buClr>
              <a:buSzPts val="2400"/>
              <a:buFont typeface="Droid Serif"/>
              <a:buNone/>
              <a:defRPr sz="2400" b="1">
                <a:solidFill>
                  <a:schemeClr val="dk1"/>
                </a:solidFill>
                <a:latin typeface="Droid Serif"/>
                <a:ea typeface="Droid Serif"/>
                <a:cs typeface="Droid Serif"/>
                <a:sym typeface="Droid Serif"/>
              </a:defRPr>
            </a:lvl3pPr>
            <a:lvl4pPr lvl="3">
              <a:spcBef>
                <a:spcPts val="0"/>
              </a:spcBef>
              <a:spcAft>
                <a:spcPts val="0"/>
              </a:spcAft>
              <a:buClr>
                <a:schemeClr val="dk1"/>
              </a:buClr>
              <a:buSzPts val="2400"/>
              <a:buFont typeface="Droid Serif"/>
              <a:buNone/>
              <a:defRPr sz="2400" b="1">
                <a:solidFill>
                  <a:schemeClr val="dk1"/>
                </a:solidFill>
                <a:latin typeface="Droid Serif"/>
                <a:ea typeface="Droid Serif"/>
                <a:cs typeface="Droid Serif"/>
                <a:sym typeface="Droid Serif"/>
              </a:defRPr>
            </a:lvl4pPr>
            <a:lvl5pPr lvl="4">
              <a:spcBef>
                <a:spcPts val="0"/>
              </a:spcBef>
              <a:spcAft>
                <a:spcPts val="0"/>
              </a:spcAft>
              <a:buClr>
                <a:schemeClr val="dk1"/>
              </a:buClr>
              <a:buSzPts val="2400"/>
              <a:buFont typeface="Droid Serif"/>
              <a:buNone/>
              <a:defRPr sz="2400" b="1">
                <a:solidFill>
                  <a:schemeClr val="dk1"/>
                </a:solidFill>
                <a:latin typeface="Droid Serif"/>
                <a:ea typeface="Droid Serif"/>
                <a:cs typeface="Droid Serif"/>
                <a:sym typeface="Droid Serif"/>
              </a:defRPr>
            </a:lvl5pPr>
            <a:lvl6pPr lvl="5">
              <a:spcBef>
                <a:spcPts val="0"/>
              </a:spcBef>
              <a:spcAft>
                <a:spcPts val="0"/>
              </a:spcAft>
              <a:buClr>
                <a:schemeClr val="dk1"/>
              </a:buClr>
              <a:buSzPts val="2400"/>
              <a:buFont typeface="Droid Serif"/>
              <a:buNone/>
              <a:defRPr sz="2400" b="1">
                <a:solidFill>
                  <a:schemeClr val="dk1"/>
                </a:solidFill>
                <a:latin typeface="Droid Serif"/>
                <a:ea typeface="Droid Serif"/>
                <a:cs typeface="Droid Serif"/>
                <a:sym typeface="Droid Serif"/>
              </a:defRPr>
            </a:lvl6pPr>
            <a:lvl7pPr lvl="6">
              <a:spcBef>
                <a:spcPts val="0"/>
              </a:spcBef>
              <a:spcAft>
                <a:spcPts val="0"/>
              </a:spcAft>
              <a:buClr>
                <a:schemeClr val="dk1"/>
              </a:buClr>
              <a:buSzPts val="2400"/>
              <a:buFont typeface="Droid Serif"/>
              <a:buNone/>
              <a:defRPr sz="2400" b="1">
                <a:solidFill>
                  <a:schemeClr val="dk1"/>
                </a:solidFill>
                <a:latin typeface="Droid Serif"/>
                <a:ea typeface="Droid Serif"/>
                <a:cs typeface="Droid Serif"/>
                <a:sym typeface="Droid Serif"/>
              </a:defRPr>
            </a:lvl7pPr>
            <a:lvl8pPr lvl="7">
              <a:spcBef>
                <a:spcPts val="0"/>
              </a:spcBef>
              <a:spcAft>
                <a:spcPts val="0"/>
              </a:spcAft>
              <a:buClr>
                <a:schemeClr val="dk1"/>
              </a:buClr>
              <a:buSzPts val="2400"/>
              <a:buFont typeface="Droid Serif"/>
              <a:buNone/>
              <a:defRPr sz="2400" b="1">
                <a:solidFill>
                  <a:schemeClr val="dk1"/>
                </a:solidFill>
                <a:latin typeface="Droid Serif"/>
                <a:ea typeface="Droid Serif"/>
                <a:cs typeface="Droid Serif"/>
                <a:sym typeface="Droid Serif"/>
              </a:defRPr>
            </a:lvl8pPr>
            <a:lvl9pPr lvl="8">
              <a:spcBef>
                <a:spcPts val="0"/>
              </a:spcBef>
              <a:spcAft>
                <a:spcPts val="0"/>
              </a:spcAft>
              <a:buClr>
                <a:schemeClr val="dk1"/>
              </a:buClr>
              <a:buSzPts val="2400"/>
              <a:buFont typeface="Droid Serif"/>
              <a:buNone/>
              <a:defRPr sz="2400" b="1">
                <a:solidFill>
                  <a:schemeClr val="dk1"/>
                </a:solidFill>
                <a:latin typeface="Droid Serif"/>
                <a:ea typeface="Droid Serif"/>
                <a:cs typeface="Droid Serif"/>
                <a:sym typeface="Droid Serif"/>
              </a:defRPr>
            </a:lvl9pPr>
          </a:lstStyle>
          <a:p>
            <a:endParaRPr/>
          </a:p>
        </p:txBody>
      </p:sp>
      <p:sp>
        <p:nvSpPr>
          <p:cNvPr id="7" name="Google Shape;7;p1"/>
          <p:cNvSpPr txBox="1">
            <a:spLocks noGrp="1"/>
          </p:cNvSpPr>
          <p:nvPr>
            <p:ph type="body" idx="1"/>
          </p:nvPr>
        </p:nvSpPr>
        <p:spPr>
          <a:xfrm>
            <a:off x="457200" y="1406944"/>
            <a:ext cx="5301300" cy="31614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3"/>
              </a:buClr>
              <a:buSzPts val="1800"/>
              <a:buFont typeface="Pontano Sans"/>
              <a:buChar char="➝"/>
              <a:defRPr sz="1800">
                <a:solidFill>
                  <a:schemeClr val="dk1"/>
                </a:solidFill>
                <a:latin typeface="Pontano Sans"/>
                <a:ea typeface="Pontano Sans"/>
                <a:cs typeface="Pontano Sans"/>
                <a:sym typeface="Pontano Sans"/>
              </a:defRPr>
            </a:lvl1pPr>
            <a:lvl2pPr marL="914400" lvl="1" indent="-342900">
              <a:spcBef>
                <a:spcPts val="0"/>
              </a:spcBef>
              <a:spcAft>
                <a:spcPts val="0"/>
              </a:spcAft>
              <a:buClr>
                <a:schemeClr val="accent3"/>
              </a:buClr>
              <a:buSzPts val="1800"/>
              <a:buFont typeface="Pontano Sans"/>
              <a:buChar char="⇾"/>
              <a:defRPr sz="1800">
                <a:solidFill>
                  <a:schemeClr val="dk1"/>
                </a:solidFill>
                <a:latin typeface="Pontano Sans"/>
                <a:ea typeface="Pontano Sans"/>
                <a:cs typeface="Pontano Sans"/>
                <a:sym typeface="Pontano Sans"/>
              </a:defRPr>
            </a:lvl2pPr>
            <a:lvl3pPr marL="1371600" lvl="2" indent="-342900">
              <a:spcBef>
                <a:spcPts val="0"/>
              </a:spcBef>
              <a:spcAft>
                <a:spcPts val="0"/>
              </a:spcAft>
              <a:buClr>
                <a:schemeClr val="accent3"/>
              </a:buClr>
              <a:buSzPts val="1800"/>
              <a:buFont typeface="Pontano Sans"/>
              <a:buChar char="￫"/>
              <a:defRPr sz="1800">
                <a:solidFill>
                  <a:schemeClr val="dk1"/>
                </a:solidFill>
                <a:latin typeface="Pontano Sans"/>
                <a:ea typeface="Pontano Sans"/>
                <a:cs typeface="Pontano Sans"/>
                <a:sym typeface="Pontano Sans"/>
              </a:defRPr>
            </a:lvl3pPr>
            <a:lvl4pPr marL="1828800" lvl="3" indent="-342900">
              <a:spcBef>
                <a:spcPts val="0"/>
              </a:spcBef>
              <a:spcAft>
                <a:spcPts val="0"/>
              </a:spcAft>
              <a:buClr>
                <a:schemeClr val="dk1"/>
              </a:buClr>
              <a:buSzPts val="1800"/>
              <a:buFont typeface="Pontano Sans"/>
              <a:buChar char="￫"/>
              <a:defRPr sz="1800">
                <a:solidFill>
                  <a:schemeClr val="dk1"/>
                </a:solidFill>
                <a:latin typeface="Pontano Sans"/>
                <a:ea typeface="Pontano Sans"/>
                <a:cs typeface="Pontano Sans"/>
                <a:sym typeface="Pontano Sans"/>
              </a:defRPr>
            </a:lvl4pPr>
            <a:lvl5pPr marL="2286000" lvl="4" indent="-342900">
              <a:spcBef>
                <a:spcPts val="0"/>
              </a:spcBef>
              <a:spcAft>
                <a:spcPts val="0"/>
              </a:spcAft>
              <a:buClr>
                <a:schemeClr val="dk1"/>
              </a:buClr>
              <a:buSzPts val="1800"/>
              <a:buFont typeface="Pontano Sans"/>
              <a:buChar char="￫"/>
              <a:defRPr sz="1800">
                <a:solidFill>
                  <a:schemeClr val="dk1"/>
                </a:solidFill>
                <a:latin typeface="Pontano Sans"/>
                <a:ea typeface="Pontano Sans"/>
                <a:cs typeface="Pontano Sans"/>
                <a:sym typeface="Pontano Sans"/>
              </a:defRPr>
            </a:lvl5pPr>
            <a:lvl6pPr marL="2743200" lvl="5" indent="-342900">
              <a:spcBef>
                <a:spcPts val="0"/>
              </a:spcBef>
              <a:spcAft>
                <a:spcPts val="0"/>
              </a:spcAft>
              <a:buClr>
                <a:schemeClr val="dk1"/>
              </a:buClr>
              <a:buSzPts val="1800"/>
              <a:buFont typeface="Pontano Sans"/>
              <a:buChar char="￫"/>
              <a:defRPr sz="1800">
                <a:solidFill>
                  <a:schemeClr val="dk1"/>
                </a:solidFill>
                <a:latin typeface="Pontano Sans"/>
                <a:ea typeface="Pontano Sans"/>
                <a:cs typeface="Pontano Sans"/>
                <a:sym typeface="Pontano Sans"/>
              </a:defRPr>
            </a:lvl6pPr>
            <a:lvl7pPr marL="3200400" lvl="6" indent="-342900">
              <a:spcBef>
                <a:spcPts val="0"/>
              </a:spcBef>
              <a:spcAft>
                <a:spcPts val="0"/>
              </a:spcAft>
              <a:buClr>
                <a:schemeClr val="dk1"/>
              </a:buClr>
              <a:buSzPts val="1800"/>
              <a:buFont typeface="Pontano Sans"/>
              <a:buChar char="￫"/>
              <a:defRPr sz="1800">
                <a:solidFill>
                  <a:schemeClr val="dk1"/>
                </a:solidFill>
                <a:latin typeface="Pontano Sans"/>
                <a:ea typeface="Pontano Sans"/>
                <a:cs typeface="Pontano Sans"/>
                <a:sym typeface="Pontano Sans"/>
              </a:defRPr>
            </a:lvl7pPr>
            <a:lvl8pPr marL="3657600" lvl="7" indent="-342900">
              <a:spcBef>
                <a:spcPts val="0"/>
              </a:spcBef>
              <a:spcAft>
                <a:spcPts val="0"/>
              </a:spcAft>
              <a:buClr>
                <a:schemeClr val="dk1"/>
              </a:buClr>
              <a:buSzPts val="1800"/>
              <a:buFont typeface="Pontano Sans"/>
              <a:buChar char="￫"/>
              <a:defRPr sz="1800">
                <a:solidFill>
                  <a:schemeClr val="dk1"/>
                </a:solidFill>
                <a:latin typeface="Pontano Sans"/>
                <a:ea typeface="Pontano Sans"/>
                <a:cs typeface="Pontano Sans"/>
                <a:sym typeface="Pontano Sans"/>
              </a:defRPr>
            </a:lvl8pPr>
            <a:lvl9pPr marL="4114800" lvl="8" indent="-342900">
              <a:spcBef>
                <a:spcPts val="0"/>
              </a:spcBef>
              <a:spcAft>
                <a:spcPts val="0"/>
              </a:spcAft>
              <a:buClr>
                <a:schemeClr val="dk1"/>
              </a:buClr>
              <a:buSzPts val="1800"/>
              <a:buFont typeface="Pontano Sans"/>
              <a:buChar char="￫"/>
              <a:defRPr sz="1800">
                <a:solidFill>
                  <a:schemeClr val="dk1"/>
                </a:solidFill>
                <a:latin typeface="Pontano Sans"/>
                <a:ea typeface="Pontano Sans"/>
                <a:cs typeface="Pontano Sans"/>
                <a:sym typeface="Pontano Sans"/>
              </a:defRPr>
            </a:lvl9pPr>
          </a:lstStyle>
          <a:p>
            <a:endParaRPr/>
          </a:p>
        </p:txBody>
      </p:sp>
      <p:sp>
        <p:nvSpPr>
          <p:cNvPr id="8" name="Google Shape;8;p1"/>
          <p:cNvSpPr txBox="1">
            <a:spLocks noGrp="1"/>
          </p:cNvSpPr>
          <p:nvPr>
            <p:ph type="sldNum" idx="12"/>
          </p:nvPr>
        </p:nvSpPr>
        <p:spPr>
          <a:xfrm>
            <a:off x="56062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accent3"/>
                </a:solidFill>
                <a:latin typeface="Pontano Sans"/>
                <a:ea typeface="Pontano Sans"/>
                <a:cs typeface="Pontano Sans"/>
                <a:sym typeface="Pontano Sans"/>
              </a:defRPr>
            </a:lvl1pPr>
            <a:lvl2pPr lvl="1" algn="r">
              <a:buNone/>
              <a:defRPr sz="1200">
                <a:solidFill>
                  <a:schemeClr val="accent3"/>
                </a:solidFill>
                <a:latin typeface="Pontano Sans"/>
                <a:ea typeface="Pontano Sans"/>
                <a:cs typeface="Pontano Sans"/>
                <a:sym typeface="Pontano Sans"/>
              </a:defRPr>
            </a:lvl2pPr>
            <a:lvl3pPr lvl="2" algn="r">
              <a:buNone/>
              <a:defRPr sz="1200">
                <a:solidFill>
                  <a:schemeClr val="accent3"/>
                </a:solidFill>
                <a:latin typeface="Pontano Sans"/>
                <a:ea typeface="Pontano Sans"/>
                <a:cs typeface="Pontano Sans"/>
                <a:sym typeface="Pontano Sans"/>
              </a:defRPr>
            </a:lvl3pPr>
            <a:lvl4pPr lvl="3" algn="r">
              <a:buNone/>
              <a:defRPr sz="1200">
                <a:solidFill>
                  <a:schemeClr val="accent3"/>
                </a:solidFill>
                <a:latin typeface="Pontano Sans"/>
                <a:ea typeface="Pontano Sans"/>
                <a:cs typeface="Pontano Sans"/>
                <a:sym typeface="Pontano Sans"/>
              </a:defRPr>
            </a:lvl4pPr>
            <a:lvl5pPr lvl="4" algn="r">
              <a:buNone/>
              <a:defRPr sz="1200">
                <a:solidFill>
                  <a:schemeClr val="accent3"/>
                </a:solidFill>
                <a:latin typeface="Pontano Sans"/>
                <a:ea typeface="Pontano Sans"/>
                <a:cs typeface="Pontano Sans"/>
                <a:sym typeface="Pontano Sans"/>
              </a:defRPr>
            </a:lvl5pPr>
            <a:lvl6pPr lvl="5" algn="r">
              <a:buNone/>
              <a:defRPr sz="1200">
                <a:solidFill>
                  <a:schemeClr val="accent3"/>
                </a:solidFill>
                <a:latin typeface="Pontano Sans"/>
                <a:ea typeface="Pontano Sans"/>
                <a:cs typeface="Pontano Sans"/>
                <a:sym typeface="Pontano Sans"/>
              </a:defRPr>
            </a:lvl6pPr>
            <a:lvl7pPr lvl="6" algn="r">
              <a:buNone/>
              <a:defRPr sz="1200">
                <a:solidFill>
                  <a:schemeClr val="accent3"/>
                </a:solidFill>
                <a:latin typeface="Pontano Sans"/>
                <a:ea typeface="Pontano Sans"/>
                <a:cs typeface="Pontano Sans"/>
                <a:sym typeface="Pontano Sans"/>
              </a:defRPr>
            </a:lvl7pPr>
            <a:lvl8pPr lvl="7" algn="r">
              <a:buNone/>
              <a:defRPr sz="1200">
                <a:solidFill>
                  <a:schemeClr val="accent3"/>
                </a:solidFill>
                <a:latin typeface="Pontano Sans"/>
                <a:ea typeface="Pontano Sans"/>
                <a:cs typeface="Pontano Sans"/>
                <a:sym typeface="Pontano Sans"/>
              </a:defRPr>
            </a:lvl8pPr>
            <a:lvl9pPr lvl="8" algn="r">
              <a:buNone/>
              <a:defRPr sz="1200">
                <a:solidFill>
                  <a:schemeClr val="accent3"/>
                </a:solidFill>
                <a:latin typeface="Pontano Sans"/>
                <a:ea typeface="Pontano Sans"/>
                <a:cs typeface="Pontano Sans"/>
                <a:sym typeface="Pontano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14"/>
          <p:cNvSpPr txBox="1">
            <a:spLocks noGrp="1"/>
          </p:cNvSpPr>
          <p:nvPr>
            <p:ph type="ctrTitle"/>
          </p:nvPr>
        </p:nvSpPr>
        <p:spPr>
          <a:xfrm>
            <a:off x="4965100" y="1991825"/>
            <a:ext cx="3704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BÁO CÁO BÀI TẬP LỚN HỆ ĐIỀU HÀNH – CO2017</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6" name="Picture 5">
            <a:extLst>
              <a:ext uri="{FF2B5EF4-FFF2-40B4-BE49-F238E27FC236}">
                <a16:creationId xmlns:a16="http://schemas.microsoft.com/office/drawing/2014/main" id="{12CCBDD1-679F-445F-08ED-936CD3FC672F}"/>
              </a:ext>
            </a:extLst>
          </p:cNvPr>
          <p:cNvPicPr>
            <a:picLocks noChangeAspect="1"/>
          </p:cNvPicPr>
          <p:nvPr/>
        </p:nvPicPr>
        <p:blipFill>
          <a:blip r:embed="rId3"/>
          <a:stretch>
            <a:fillRect/>
          </a:stretch>
        </p:blipFill>
        <p:spPr>
          <a:xfrm>
            <a:off x="1725890" y="498474"/>
            <a:ext cx="5692219" cy="4146551"/>
          </a:xfrm>
          <a:prstGeom prst="rect">
            <a:avLst/>
          </a:prstGeom>
        </p:spPr>
      </p:pic>
    </p:spTree>
    <p:extLst>
      <p:ext uri="{BB962C8B-B14F-4D97-AF65-F5344CB8AC3E}">
        <p14:creationId xmlns:p14="http://schemas.microsoft.com/office/powerpoint/2010/main" val="53039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Đối với file "sched.c", ta chỉnh sửa hàm init_scheduler() và hiện thực hàm get_mlq_proc()</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FE413E-75B3-004A-026B-6E1C3C8B5961}"/>
              </a:ext>
            </a:extLst>
          </p:cNvPr>
          <p:cNvPicPr>
            <a:picLocks noChangeAspect="1"/>
          </p:cNvPicPr>
          <p:nvPr/>
        </p:nvPicPr>
        <p:blipFill>
          <a:blip r:embed="rId3"/>
          <a:stretch>
            <a:fillRect/>
          </a:stretch>
        </p:blipFill>
        <p:spPr>
          <a:xfrm>
            <a:off x="1680728" y="2265137"/>
            <a:ext cx="4972050" cy="2681514"/>
          </a:xfrm>
          <a:prstGeom prst="rect">
            <a:avLst/>
          </a:prstGeom>
        </p:spPr>
      </p:pic>
    </p:spTree>
    <p:extLst>
      <p:ext uri="{BB962C8B-B14F-4D97-AF65-F5344CB8AC3E}">
        <p14:creationId xmlns:p14="http://schemas.microsoft.com/office/powerpoint/2010/main" val="44569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E4D916A-2752-D026-65FF-5F229FC7DFE8}"/>
              </a:ext>
            </a:extLst>
          </p:cNvPr>
          <p:cNvPicPr>
            <a:picLocks noChangeAspect="1"/>
          </p:cNvPicPr>
          <p:nvPr/>
        </p:nvPicPr>
        <p:blipFill>
          <a:blip r:embed="rId3"/>
          <a:stretch>
            <a:fillRect/>
          </a:stretch>
        </p:blipFill>
        <p:spPr>
          <a:xfrm>
            <a:off x="1847968" y="1"/>
            <a:ext cx="4327072" cy="5143500"/>
          </a:xfrm>
          <a:prstGeom prst="rect">
            <a:avLst/>
          </a:prstGeom>
        </p:spPr>
      </p:pic>
    </p:spTree>
    <p:extLst>
      <p:ext uri="{BB962C8B-B14F-4D97-AF65-F5344CB8AC3E}">
        <p14:creationId xmlns:p14="http://schemas.microsoft.com/office/powerpoint/2010/main" val="262121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Test case được thể hiện trong tệp "os_mlq_01“</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input ở part 1)</a:t>
            </a:r>
            <a:r>
              <a:rPr lang="vi-VN" sz="2000" dirty="0">
                <a:latin typeface="Times New Roman" panose="02020603050405020304" pitchFamily="18" charset="0"/>
                <a:cs typeface="Times New Roman" panose="02020603050405020304" pitchFamily="18" charset="0"/>
              </a:rPr>
              <a:t> có nội dung như sau:</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270911" y="2401649"/>
            <a:ext cx="1719386" cy="2270640"/>
          </a:xfrm>
          <a:prstGeom prst="rect">
            <a:avLst/>
          </a:prstGeom>
        </p:spPr>
      </p:pic>
    </p:spTree>
    <p:extLst>
      <p:ext uri="{BB962C8B-B14F-4D97-AF65-F5344CB8AC3E}">
        <p14:creationId xmlns:p14="http://schemas.microsoft.com/office/powerpoint/2010/main" val="1006967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Trong test case này, hệ điều hành sử dụng 1 CPU áp dụng Round Robin với time slice = 2 để định thời </a:t>
            </a:r>
            <a:r>
              <a:rPr lang="en-US" sz="2000" dirty="0">
                <a:latin typeface="Times New Roman" panose="02020603050405020304" pitchFamily="18" charset="0"/>
                <a:cs typeface="Times New Roman" panose="02020603050405020304" pitchFamily="18" charset="0"/>
              </a:rPr>
              <a:t>6</a:t>
            </a:r>
            <a:r>
              <a:rPr lang="vi-VN" sz="2000" dirty="0">
                <a:latin typeface="Times New Roman" panose="02020603050405020304" pitchFamily="18" charset="0"/>
                <a:cs typeface="Times New Roman" panose="02020603050405020304" pitchFamily="18" charset="0"/>
              </a:rPr>
              <a:t> process. Thông tin tổng quan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của sáu process như sau:</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869341" y="2571750"/>
            <a:ext cx="4553191" cy="2100539"/>
          </a:xfrm>
          <a:prstGeom prst="rect">
            <a:avLst/>
          </a:prstGeom>
        </p:spPr>
      </p:pic>
    </p:spTree>
    <p:extLst>
      <p:ext uri="{BB962C8B-B14F-4D97-AF65-F5344CB8AC3E}">
        <p14:creationId xmlns:p14="http://schemas.microsoft.com/office/powerpoint/2010/main" val="52463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151" y="13858"/>
            <a:ext cx="4423697" cy="5137757"/>
          </a:xfrm>
          <a:prstGeom prst="rect">
            <a:avLst/>
          </a:prstGeom>
        </p:spPr>
      </p:pic>
    </p:spTree>
    <p:extLst>
      <p:ext uri="{BB962C8B-B14F-4D97-AF65-F5344CB8AC3E}">
        <p14:creationId xmlns:p14="http://schemas.microsoft.com/office/powerpoint/2010/main" val="103374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3712282F-B5FD-D330-4D8F-164DB6982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319" y="49"/>
            <a:ext cx="4659362" cy="5143451"/>
          </a:xfrm>
          <a:prstGeom prst="rect">
            <a:avLst/>
          </a:prstGeom>
        </p:spPr>
      </p:pic>
    </p:spTree>
    <p:extLst>
      <p:ext uri="{BB962C8B-B14F-4D97-AF65-F5344CB8AC3E}">
        <p14:creationId xmlns:p14="http://schemas.microsoft.com/office/powerpoint/2010/main" val="3685869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886" y="7391"/>
            <a:ext cx="5116227" cy="5136109"/>
          </a:xfrm>
          <a:prstGeom prst="rect">
            <a:avLst/>
          </a:prstGeom>
        </p:spPr>
      </p:pic>
    </p:spTree>
    <p:extLst>
      <p:ext uri="{BB962C8B-B14F-4D97-AF65-F5344CB8AC3E}">
        <p14:creationId xmlns:p14="http://schemas.microsoft.com/office/powerpoint/2010/main" val="1440173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Gantt Diagram</a:t>
            </a:r>
          </a:p>
        </p:txBody>
      </p:sp>
      <p:pic>
        <p:nvPicPr>
          <p:cNvPr id="3" name="Picture 2">
            <a:extLst>
              <a:ext uri="{FF2B5EF4-FFF2-40B4-BE49-F238E27FC236}">
                <a16:creationId xmlns:a16="http://schemas.microsoft.com/office/drawing/2014/main" id="{F7ABE797-521C-ED06-DF31-D6266AB88136}"/>
              </a:ext>
            </a:extLst>
          </p:cNvPr>
          <p:cNvPicPr>
            <a:picLocks noChangeAspect="1"/>
          </p:cNvPicPr>
          <p:nvPr/>
        </p:nvPicPr>
        <p:blipFill>
          <a:blip r:embed="rId3"/>
          <a:stretch>
            <a:fillRect/>
          </a:stretch>
        </p:blipFill>
        <p:spPr>
          <a:xfrm>
            <a:off x="5068950" y="101413"/>
            <a:ext cx="3045559" cy="1405018"/>
          </a:xfrm>
          <a:prstGeom prst="rect">
            <a:avLst/>
          </a:prstGeom>
        </p:spPr>
      </p:pic>
      <p:pic>
        <p:nvPicPr>
          <p:cNvPr id="10" name="Picture 9">
            <a:extLst>
              <a:ext uri="{FF2B5EF4-FFF2-40B4-BE49-F238E27FC236}">
                <a16:creationId xmlns:a16="http://schemas.microsoft.com/office/drawing/2014/main" id="{B00EF5FD-97FA-0759-7D56-3932F7D47432}"/>
              </a:ext>
            </a:extLst>
          </p:cNvPr>
          <p:cNvPicPr>
            <a:picLocks noChangeAspect="1"/>
          </p:cNvPicPr>
          <p:nvPr/>
        </p:nvPicPr>
        <p:blipFill>
          <a:blip r:embed="rId4"/>
          <a:stretch>
            <a:fillRect/>
          </a:stretch>
        </p:blipFill>
        <p:spPr>
          <a:xfrm>
            <a:off x="146700" y="1566637"/>
            <a:ext cx="5758417" cy="3576814"/>
          </a:xfrm>
          <a:prstGeom prst="rect">
            <a:avLst/>
          </a:prstGeom>
        </p:spPr>
      </p:pic>
      <p:sp>
        <p:nvSpPr>
          <p:cNvPr id="2" name="TextBox 1">
            <a:extLst>
              <a:ext uri="{FF2B5EF4-FFF2-40B4-BE49-F238E27FC236}">
                <a16:creationId xmlns:a16="http://schemas.microsoft.com/office/drawing/2014/main" id="{C7E6F7AC-699F-1ACE-431E-7D34740BDC56}"/>
              </a:ext>
            </a:extLst>
          </p:cNvPr>
          <p:cNvSpPr txBox="1"/>
          <p:nvPr/>
        </p:nvSpPr>
        <p:spPr>
          <a:xfrm>
            <a:off x="274094" y="1351306"/>
            <a:ext cx="1228135" cy="307777"/>
          </a:xfrm>
          <a:prstGeom prst="rect">
            <a:avLst/>
          </a:prstGeom>
          <a:noFill/>
        </p:spPr>
        <p:txBody>
          <a:bodyPr wrap="square" rtlCol="0">
            <a:spAutoFit/>
          </a:bodyPr>
          <a:lstStyle/>
          <a:p>
            <a:r>
              <a:rPr lang="en-US" dirty="0">
                <a:solidFill>
                  <a:srgbClr val="FF0000"/>
                </a:solidFill>
              </a:rPr>
              <a:t>   </a:t>
            </a:r>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1            2</a:t>
            </a:r>
          </a:p>
        </p:txBody>
      </p:sp>
      <p:sp>
        <p:nvSpPr>
          <p:cNvPr id="4" name="TextBox 3">
            <a:extLst>
              <a:ext uri="{FF2B5EF4-FFF2-40B4-BE49-F238E27FC236}">
                <a16:creationId xmlns:a16="http://schemas.microsoft.com/office/drawing/2014/main" id="{5F998085-DD26-3224-F059-6829C089D6A6}"/>
              </a:ext>
            </a:extLst>
          </p:cNvPr>
          <p:cNvSpPr txBox="1"/>
          <p:nvPr/>
        </p:nvSpPr>
        <p:spPr>
          <a:xfrm>
            <a:off x="1502229" y="2351315"/>
            <a:ext cx="2424792" cy="307777"/>
          </a:xfrm>
          <a:prstGeom prst="rect">
            <a:avLst/>
          </a:prstGeom>
          <a:noFill/>
        </p:spPr>
        <p:txBody>
          <a:bodyPr wrap="square" rtlCol="0">
            <a:spAutoFit/>
          </a:bodyPr>
          <a:lstStyle/>
          <a:p>
            <a:r>
              <a:rPr lang="en-US" dirty="0"/>
              <a:t>   </a:t>
            </a:r>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3            4           5            6</a:t>
            </a:r>
          </a:p>
        </p:txBody>
      </p:sp>
    </p:spTree>
    <p:extLst>
      <p:ext uri="{BB962C8B-B14F-4D97-AF65-F5344CB8AC3E}">
        <p14:creationId xmlns:p14="http://schemas.microsoft.com/office/powerpoint/2010/main" val="125829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thích</a:t>
            </a:r>
            <a:r>
              <a:rPr lang="en-US" sz="2000" dirty="0">
                <a:latin typeface="Times New Roman" panose="02020603050405020304" pitchFamily="18" charset="0"/>
                <a:cs typeface="Times New Roman" panose="02020603050405020304" pitchFamily="18" charset="0"/>
              </a:rPr>
              <a:t>:</a:t>
            </a: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Ban đầu P1 được trao quyền thực thi cho đến thời điểm 5, lúc này ngoài P1 mlq_ready_queue còn có P2, process này có độ ưu tiên cao hơn P1 nên quyền sử dụng CPU được trao lại cho P2 cho đến thời điểm 12 (do P2 đã hoàn thành).</a:t>
            </a: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Khoảng thời gian từ 5 tới 12 mặc dù có nhiều process đang đợi trong mlq_ready_ queue nhưng P2 vẫn được thực thi đó là do P2 thuộc hàng đợi có ưu tiên cao nhất.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09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CÁC THÀNH VIÊN</a:t>
            </a:r>
            <a:endParaRPr dirty="0">
              <a:latin typeface="Times New Roman" panose="02020603050405020304" pitchFamily="18" charset="0"/>
              <a:cs typeface="Times New Roman" panose="02020603050405020304" pitchFamily="18" charset="0"/>
            </a:endParaRPr>
          </a:p>
        </p:txBody>
      </p:sp>
      <p:sp>
        <p:nvSpPr>
          <p:cNvPr id="127" name="Google Shape;127;p15"/>
          <p:cNvSpPr txBox="1">
            <a:spLocks noGrp="1"/>
          </p:cNvSpPr>
          <p:nvPr>
            <p:ph type="body" idx="2"/>
          </p:nvPr>
        </p:nvSpPr>
        <p:spPr>
          <a:xfrm>
            <a:off x="3350584" y="1446225"/>
            <a:ext cx="2804400" cy="1916400"/>
          </a:xfrm>
          <a:prstGeom prst="rect">
            <a:avLst/>
          </a:prstGeom>
        </p:spPr>
        <p:txBody>
          <a:bodyPr spcFirstLastPara="1" wrap="square" lIns="91425" tIns="91425" rIns="91425" bIns="91425" anchor="t" anchorCtr="0">
            <a:noAutofit/>
          </a:bodyPr>
          <a:lstStyle/>
          <a:p>
            <a:pPr marL="171450" indent="-171450">
              <a:buFont typeface="Wingdings" panose="05000000000000000000" pitchFamily="2" charset="2"/>
              <a:buChar char="Ø"/>
            </a:pPr>
            <a:r>
              <a:rPr lang="en-US" b="1" dirty="0">
                <a:solidFill>
                  <a:srgbClr val="162D5A"/>
                </a:solidFill>
                <a:latin typeface="Times New Roman" panose="02020603050405020304" pitchFamily="18" charset="0"/>
                <a:cs typeface="Times New Roman" panose="02020603050405020304" pitchFamily="18" charset="0"/>
              </a:rPr>
              <a:t> 2110091</a:t>
            </a:r>
          </a:p>
          <a:p>
            <a:pPr marL="171450" indent="-171450">
              <a:buFont typeface="Wingdings" panose="05000000000000000000" pitchFamily="2" charset="2"/>
              <a:buChar char="Ø"/>
            </a:pPr>
            <a:r>
              <a:rPr lang="en-US" b="1" dirty="0">
                <a:solidFill>
                  <a:srgbClr val="162D5A"/>
                </a:solidFill>
                <a:latin typeface="Times New Roman" panose="02020603050405020304" pitchFamily="18" charset="0"/>
                <a:cs typeface="Times New Roman" panose="02020603050405020304" pitchFamily="18" charset="0"/>
              </a:rPr>
              <a:t> 2110271</a:t>
            </a:r>
          </a:p>
          <a:p>
            <a:pPr marL="171450" indent="-171450">
              <a:buFont typeface="Wingdings" panose="05000000000000000000" pitchFamily="2" charset="2"/>
              <a:buChar char="Ø"/>
            </a:pPr>
            <a:r>
              <a:rPr lang="en-US" b="1" dirty="0">
                <a:solidFill>
                  <a:srgbClr val="162D5A"/>
                </a:solidFill>
                <a:latin typeface="Times New Roman" panose="02020603050405020304" pitchFamily="18" charset="0"/>
                <a:cs typeface="Times New Roman" panose="02020603050405020304" pitchFamily="18" charset="0"/>
              </a:rPr>
              <a:t> 2114511</a:t>
            </a:r>
            <a:endParaRPr b="1" dirty="0">
              <a:solidFill>
                <a:srgbClr val="162D5A"/>
              </a:solidFill>
              <a:latin typeface="Times New Roman" panose="02020603050405020304" pitchFamily="18" charset="0"/>
              <a:cs typeface="Times New Roman" panose="02020603050405020304" pitchFamily="18" charset="0"/>
            </a:endParaRPr>
          </a:p>
        </p:txBody>
      </p:sp>
      <p:sp>
        <p:nvSpPr>
          <p:cNvPr id="129" name="Google Shape;129;p15"/>
          <p:cNvSpPr txBox="1">
            <a:spLocks noGrp="1"/>
          </p:cNvSpPr>
          <p:nvPr>
            <p:ph type="sldNum" idx="12"/>
          </p:nvPr>
        </p:nvSpPr>
        <p:spPr>
          <a:xfrm>
            <a:off x="56062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30" name="Google Shape;130;p15"/>
          <p:cNvSpPr txBox="1">
            <a:spLocks noGrp="1"/>
          </p:cNvSpPr>
          <p:nvPr>
            <p:ph type="body" idx="1"/>
          </p:nvPr>
        </p:nvSpPr>
        <p:spPr>
          <a:xfrm>
            <a:off x="457200" y="1446225"/>
            <a:ext cx="3979718" cy="1916400"/>
          </a:xfrm>
          <a:prstGeom prst="rect">
            <a:avLst/>
          </a:prstGeom>
        </p:spPr>
        <p:txBody>
          <a:bodyPr spcFirstLastPara="1" wrap="square" lIns="91425" tIns="91425" rIns="91425" bIns="91425" anchor="t" anchorCtr="0">
            <a:noAutofit/>
          </a:bodyPr>
          <a:lstStyle/>
          <a:p>
            <a:pPr marL="171450" indent="-171450">
              <a:buClr>
                <a:schemeClr val="dk1"/>
              </a:buClr>
              <a:buSzPts val="1100"/>
              <a:buFont typeface="Wingdings" panose="05000000000000000000" pitchFamily="2" charset="2"/>
              <a:buChar char="Ø"/>
            </a:pPr>
            <a:r>
              <a:rPr lang="en-US" b="1" dirty="0" err="1">
                <a:solidFill>
                  <a:srgbClr val="162D5A"/>
                </a:solidFill>
                <a:latin typeface="Times New Roman" panose="02020603050405020304" pitchFamily="18" charset="0"/>
                <a:cs typeface="Times New Roman" panose="02020603050405020304" pitchFamily="18" charset="0"/>
              </a:rPr>
              <a:t>Nguyễn</a:t>
            </a:r>
            <a:r>
              <a:rPr lang="en-US" b="1" dirty="0">
                <a:solidFill>
                  <a:srgbClr val="162D5A"/>
                </a:solidFill>
                <a:latin typeface="Times New Roman" panose="02020603050405020304" pitchFamily="18" charset="0"/>
                <a:cs typeface="Times New Roman" panose="02020603050405020304" pitchFamily="18" charset="0"/>
              </a:rPr>
              <a:t> </a:t>
            </a:r>
            <a:r>
              <a:rPr lang="en-US" b="1" dirty="0" err="1">
                <a:solidFill>
                  <a:srgbClr val="162D5A"/>
                </a:solidFill>
                <a:latin typeface="Times New Roman" panose="02020603050405020304" pitchFamily="18" charset="0"/>
                <a:cs typeface="Times New Roman" panose="02020603050405020304" pitchFamily="18" charset="0"/>
              </a:rPr>
              <a:t>Phương</a:t>
            </a:r>
            <a:r>
              <a:rPr lang="en-US" b="1" dirty="0">
                <a:solidFill>
                  <a:srgbClr val="162D5A"/>
                </a:solidFill>
                <a:latin typeface="Times New Roman" panose="02020603050405020304" pitchFamily="18" charset="0"/>
                <a:cs typeface="Times New Roman" panose="02020603050405020304" pitchFamily="18" charset="0"/>
              </a:rPr>
              <a:t> </a:t>
            </a:r>
            <a:r>
              <a:rPr lang="en-US" b="1" dirty="0" err="1">
                <a:solidFill>
                  <a:srgbClr val="162D5A"/>
                </a:solidFill>
                <a:latin typeface="Times New Roman" panose="02020603050405020304" pitchFamily="18" charset="0"/>
                <a:cs typeface="Times New Roman" panose="02020603050405020304" pitchFamily="18" charset="0"/>
              </a:rPr>
              <a:t>Duy</a:t>
            </a:r>
            <a:endParaRPr lang="en-US" b="1" dirty="0">
              <a:solidFill>
                <a:srgbClr val="162D5A"/>
              </a:solidFill>
              <a:latin typeface="Times New Roman" panose="02020603050405020304" pitchFamily="18" charset="0"/>
              <a:cs typeface="Times New Roman" panose="02020603050405020304" pitchFamily="18" charset="0"/>
            </a:endParaRPr>
          </a:p>
          <a:p>
            <a:pPr marL="171450" indent="-171450">
              <a:buClr>
                <a:schemeClr val="dk1"/>
              </a:buClr>
              <a:buSzPts val="1100"/>
              <a:buFont typeface="Wingdings" panose="05000000000000000000" pitchFamily="2" charset="2"/>
              <a:buChar char="Ø"/>
            </a:pPr>
            <a:r>
              <a:rPr lang="en-US" b="1" dirty="0" err="1">
                <a:solidFill>
                  <a:srgbClr val="162D5A"/>
                </a:solidFill>
                <a:latin typeface="Times New Roman" panose="02020603050405020304" pitchFamily="18" charset="0"/>
                <a:cs typeface="Times New Roman" panose="02020603050405020304" pitchFamily="18" charset="0"/>
              </a:rPr>
              <a:t>Lê</a:t>
            </a:r>
            <a:r>
              <a:rPr lang="en-US" b="1" dirty="0">
                <a:solidFill>
                  <a:srgbClr val="162D5A"/>
                </a:solidFill>
                <a:latin typeface="Times New Roman" panose="02020603050405020304" pitchFamily="18" charset="0"/>
                <a:cs typeface="Times New Roman" panose="02020603050405020304" pitchFamily="18" charset="0"/>
              </a:rPr>
              <a:t> </a:t>
            </a:r>
            <a:r>
              <a:rPr lang="en-US" b="1" dirty="0" err="1">
                <a:solidFill>
                  <a:srgbClr val="162D5A"/>
                </a:solidFill>
                <a:latin typeface="Times New Roman" panose="02020603050405020304" pitchFamily="18" charset="0"/>
                <a:cs typeface="Times New Roman" panose="02020603050405020304" pitchFamily="18" charset="0"/>
              </a:rPr>
              <a:t>Anh</a:t>
            </a:r>
            <a:r>
              <a:rPr lang="en-US" b="1" dirty="0">
                <a:solidFill>
                  <a:srgbClr val="162D5A"/>
                </a:solidFill>
                <a:latin typeface="Times New Roman" panose="02020603050405020304" pitchFamily="18" charset="0"/>
                <a:cs typeface="Times New Roman" panose="02020603050405020304" pitchFamily="18" charset="0"/>
              </a:rPr>
              <a:t> </a:t>
            </a:r>
            <a:r>
              <a:rPr lang="en-US" b="1" dirty="0" err="1">
                <a:solidFill>
                  <a:srgbClr val="162D5A"/>
                </a:solidFill>
                <a:latin typeface="Times New Roman" panose="02020603050405020304" pitchFamily="18" charset="0"/>
                <a:cs typeface="Times New Roman" panose="02020603050405020304" pitchFamily="18" charset="0"/>
              </a:rPr>
              <a:t>Khoa</a:t>
            </a:r>
            <a:endParaRPr lang="en-US" b="1" dirty="0">
              <a:solidFill>
                <a:srgbClr val="162D5A"/>
              </a:solidFill>
              <a:latin typeface="Times New Roman" panose="02020603050405020304" pitchFamily="18" charset="0"/>
              <a:cs typeface="Times New Roman" panose="02020603050405020304" pitchFamily="18" charset="0"/>
            </a:endParaRPr>
          </a:p>
          <a:p>
            <a:pPr marL="171450" indent="-171450">
              <a:buClr>
                <a:schemeClr val="dk1"/>
              </a:buClr>
              <a:buSzPts val="1100"/>
              <a:buFont typeface="Wingdings" panose="05000000000000000000" pitchFamily="2" charset="2"/>
              <a:buChar char="Ø"/>
            </a:pPr>
            <a:r>
              <a:rPr lang="en-US" b="1" dirty="0" err="1">
                <a:solidFill>
                  <a:srgbClr val="162D5A"/>
                </a:solidFill>
                <a:latin typeface="Times New Roman" panose="02020603050405020304" pitchFamily="18" charset="0"/>
                <a:cs typeface="Times New Roman" panose="02020603050405020304" pitchFamily="18" charset="0"/>
              </a:rPr>
              <a:t>Nguyễn</a:t>
            </a:r>
            <a:r>
              <a:rPr lang="en-US" b="1" dirty="0">
                <a:solidFill>
                  <a:srgbClr val="162D5A"/>
                </a:solidFill>
                <a:latin typeface="Times New Roman" panose="02020603050405020304" pitchFamily="18" charset="0"/>
                <a:cs typeface="Times New Roman" panose="02020603050405020304" pitchFamily="18" charset="0"/>
              </a:rPr>
              <a:t> </a:t>
            </a:r>
            <a:r>
              <a:rPr lang="en-US" b="1" dirty="0" err="1">
                <a:solidFill>
                  <a:srgbClr val="162D5A"/>
                </a:solidFill>
                <a:latin typeface="Times New Roman" panose="02020603050405020304" pitchFamily="18" charset="0"/>
                <a:cs typeface="Times New Roman" panose="02020603050405020304" pitchFamily="18" charset="0"/>
              </a:rPr>
              <a:t>Văn</a:t>
            </a:r>
            <a:r>
              <a:rPr lang="en-US" b="1" dirty="0">
                <a:solidFill>
                  <a:srgbClr val="162D5A"/>
                </a:solidFill>
                <a:latin typeface="Times New Roman" panose="02020603050405020304" pitchFamily="18" charset="0"/>
                <a:cs typeface="Times New Roman" panose="02020603050405020304" pitchFamily="18" charset="0"/>
              </a:rPr>
              <a:t> </a:t>
            </a:r>
            <a:r>
              <a:rPr lang="en-US" b="1" dirty="0" err="1">
                <a:solidFill>
                  <a:srgbClr val="162D5A"/>
                </a:solidFill>
                <a:latin typeface="Times New Roman" panose="02020603050405020304" pitchFamily="18" charset="0"/>
                <a:cs typeface="Times New Roman" panose="02020603050405020304" pitchFamily="18" charset="0"/>
              </a:rPr>
              <a:t>Ngọc</a:t>
            </a:r>
            <a:r>
              <a:rPr lang="en-US" b="1" dirty="0">
                <a:solidFill>
                  <a:srgbClr val="162D5A"/>
                </a:solidFill>
                <a:latin typeface="Times New Roman" panose="02020603050405020304" pitchFamily="18" charset="0"/>
                <a:cs typeface="Times New Roman" panose="02020603050405020304" pitchFamily="18" charset="0"/>
              </a:rPr>
              <a:t> </a:t>
            </a:r>
            <a:r>
              <a:rPr lang="en-US" b="1" dirty="0" err="1">
                <a:solidFill>
                  <a:srgbClr val="162D5A"/>
                </a:solidFill>
                <a:latin typeface="Times New Roman" panose="02020603050405020304" pitchFamily="18" charset="0"/>
                <a:cs typeface="Times New Roman" panose="02020603050405020304" pitchFamily="18" charset="0"/>
              </a:rPr>
              <a:t>Quang</a:t>
            </a:r>
            <a:endParaRPr dirty="0">
              <a:solidFill>
                <a:srgbClr val="162D5A"/>
              </a:solidFill>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Bắt đầu thời điểm 12, process có độ ưu tiên cao nhất là P5 được ưu tiên đến khi hoàn thành ở thời điểm 19. Lúc này trong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mlq_ready_queue chỉ còn hai hàng đợi không rỗng đó là hai hàng đợi có độ ưu tiên lần lượt 134 và 136. Tiếp tục công việc, hàng đợi được chọn thực thi là hàng đợi ưu tiên thứ 134, do hàng này đang chứa P1 và P3 nên hai process này được thực thi xen kẽ nhau bắt đầu từ P1.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11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Nhận thấy rằng, tại thời điểm 27 quyền sử dụng CPU bị thu hồi và trao lại cho P4 (có độ ưu tiên nhỏ hơn P1 và P3) mặc dù P1, P3 chưa được hoàn thành. Lý do là hàng đợi thứ 134 đã hết số lần sử dụng CPU cho phép của một vòng (6 lần cụ thể là: 1-3, 3-5, 19-21, 21-23, 23-25, 25-27) vì vậy quyền sử dụng CPU lúc này thuộc về hàng đợi thứ 136 (chứa P4 và P6).</a:t>
            </a:r>
          </a:p>
        </p:txBody>
      </p:sp>
    </p:spTree>
    <p:extLst>
      <p:ext uri="{BB962C8B-B14F-4D97-AF65-F5344CB8AC3E}">
        <p14:creationId xmlns:p14="http://schemas.microsoft.com/office/powerpoint/2010/main" val="226257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Từ thời điểm 27 tới 35, trải qua 4 lần sử dụng CPU của hàng đợi 136. Tại đây tất cả hàng đợi có chứa process không còn lượt sử dụng nữa nên hệ thống sẽ cấp phát lại số lần sử dụng như ban đầu để tiếp tục công việc và rồi quyền ưu tiên lại quay về hàng đợi thứ 134 ở thời điểm 36. Công việc cứ thế được thực hiện cho đến khi tất cả process hoàn thành.</a:t>
            </a:r>
          </a:p>
        </p:txBody>
      </p:sp>
    </p:spTree>
    <p:extLst>
      <p:ext uri="{BB962C8B-B14F-4D97-AF65-F5344CB8AC3E}">
        <p14:creationId xmlns:p14="http://schemas.microsoft.com/office/powerpoint/2010/main" val="2018150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II. QUẢN LÝ BỘ NHỚ</a:t>
            </a:r>
            <a:endParaRPr dirty="0">
              <a:latin typeface="Times New Roman" panose="02020603050405020304" pitchFamily="18" charset="0"/>
              <a:cs typeface="Times New Roman" panose="02020603050405020304" pitchFamily="18" charset="0"/>
            </a:endParaRPr>
          </a:p>
        </p:txBody>
      </p:sp>
      <p:sp>
        <p:nvSpPr>
          <p:cNvPr id="129" name="Google Shape;129;p15"/>
          <p:cNvSpPr txBox="1">
            <a:spLocks noGrp="1"/>
          </p:cNvSpPr>
          <p:nvPr>
            <p:ph type="sldNum" idx="12"/>
          </p:nvPr>
        </p:nvSpPr>
        <p:spPr>
          <a:xfrm>
            <a:off x="56062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130" name="Google Shape;130;p15"/>
          <p:cNvSpPr txBox="1">
            <a:spLocks noGrp="1"/>
          </p:cNvSpPr>
          <p:nvPr>
            <p:ph type="body" idx="1"/>
          </p:nvPr>
        </p:nvSpPr>
        <p:spPr>
          <a:xfrm>
            <a:off x="457200" y="1446225"/>
            <a:ext cx="3979718" cy="1916400"/>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Font typeface="+mj-lt"/>
              <a:buAutoNum type="arabicPeriod"/>
            </a:pPr>
            <a:r>
              <a:rPr lang="en-US" sz="2000" b="1" dirty="0" err="1">
                <a:latin typeface="Times New Roman" panose="02020603050405020304" pitchFamily="18" charset="0"/>
                <a:cs typeface="Times New Roman" panose="02020603050405020304" pitchFamily="18" charset="0"/>
              </a:rPr>
              <a:t>Cơ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chế</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nhớ</a:t>
            </a:r>
            <a:endParaRPr lang="en-US" sz="2000" b="1" dirty="0">
              <a:latin typeface="Times New Roman" panose="02020603050405020304" pitchFamily="18" charset="0"/>
              <a:cs typeface="Times New Roman" panose="02020603050405020304" pitchFamily="18" charset="0"/>
            </a:endParaRPr>
          </a:p>
          <a:p>
            <a:pPr lvl="0" indent="-457200" algn="l" rtl="0">
              <a:spcBef>
                <a:spcPts val="600"/>
              </a:spcBef>
              <a:spcAft>
                <a:spcPts val="0"/>
              </a:spcAft>
              <a:buFont typeface="+mj-lt"/>
              <a:buAutoNum type="arabicPeriod"/>
            </a:pP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thực</a:t>
            </a:r>
            <a:endParaRPr lang="en-US" sz="2000" b="1" dirty="0">
              <a:latin typeface="Times New Roman" panose="02020603050405020304" pitchFamily="18" charset="0"/>
              <a:cs typeface="Times New Roman" panose="02020603050405020304" pitchFamily="18" charset="0"/>
            </a:endParaRPr>
          </a:p>
          <a:p>
            <a:pPr lvl="0" indent="-457200" algn="l" rtl="0">
              <a:spcBef>
                <a:spcPts val="600"/>
              </a:spcBef>
              <a:spcAft>
                <a:spcPts val="0"/>
              </a:spcAft>
              <a:buFont typeface="+mj-lt"/>
              <a:buAutoNum type="arabicPeriod"/>
            </a:pP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kiểm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thử</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824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Hệ điều hành mà nhóm mô phỏng sẽ quản lý bộ nhớ với kỹ thuật phân đoạn kết hợp phân trang (Segmentation with paging hoặc Segmented paging).</a:t>
            </a:r>
          </a:p>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Mỗi process sẽ được chia thành một số Memory segment có thể khác nhau về kích thước để phân loại các dữ liệu và được mỗi process quản lý thông qua bảng phân đoạn (Segment table).</a:t>
            </a:r>
          </a:p>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Các phân đoạn (Memory segment) này lại được hệ thống chia thành các trang được quản lý qua bảng phân trang (Page table).</a:t>
            </a:r>
          </a:p>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Mỗi phân đoạn sẽ sở hữu một bảng phân trang riêng.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801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718425"/>
            <a:ext cx="7419108" cy="727800"/>
          </a:xfrm>
          <a:prstGeom prst="rect">
            <a:avLst/>
          </a:prstGeom>
        </p:spPr>
        <p:txBody>
          <a:bodyPr spcFirstLastPara="1" wrap="square" lIns="91425" tIns="91425" rIns="91425" bIns="91425" anchor="b" anchorCtr="0">
            <a:noAutofit/>
          </a:bodyPr>
          <a:lstStyle/>
          <a:p>
            <a:pPr lvl="0">
              <a:spcBef>
                <a:spcPts val="600"/>
              </a:spcBef>
            </a:pPr>
            <a:r>
              <a:rPr lang="vi-VN" dirty="0">
                <a:latin typeface="Times New Roman" panose="02020603050405020304" pitchFamily="18" charset="0"/>
                <a:cs typeface="Times New Roman" panose="02020603050405020304" pitchFamily="18" charset="0"/>
              </a:rPr>
              <a:t>Sau đây là các thông số cấu hình cho hệ điều hành mô phỏng (dòng được tô đậm):</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35" y="2174025"/>
            <a:ext cx="7959436" cy="1326573"/>
          </a:xfrm>
          <a:prstGeom prst="rect">
            <a:avLst/>
          </a:prstGeom>
        </p:spPr>
      </p:pic>
    </p:spTree>
    <p:extLst>
      <p:ext uri="{BB962C8B-B14F-4D97-AF65-F5344CB8AC3E}">
        <p14:creationId xmlns:p14="http://schemas.microsoft.com/office/powerpoint/2010/main" val="50878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779" y="340642"/>
            <a:ext cx="4027962" cy="4409209"/>
          </a:xfrm>
          <a:prstGeom prst="rect">
            <a:avLst/>
          </a:prstGeom>
        </p:spPr>
      </p:pic>
    </p:spTree>
    <p:extLst>
      <p:ext uri="{BB962C8B-B14F-4D97-AF65-F5344CB8AC3E}">
        <p14:creationId xmlns:p14="http://schemas.microsoft.com/office/powerpoint/2010/main" val="2148848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10" name="Google Shape;662;p48"/>
          <p:cNvSpPr txBox="1">
            <a:spLocks/>
          </p:cNvSpPr>
          <p:nvPr/>
        </p:nvSpPr>
        <p:spPr>
          <a:xfrm>
            <a:off x="457200" y="1094692"/>
            <a:ext cx="5301300" cy="7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1pPr>
            <a:lvl2pPr marR="0" lvl="1"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2pPr>
            <a:lvl3pPr marR="0" lvl="2"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3pPr>
            <a:lvl4pPr marR="0" lvl="3"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4pPr>
            <a:lvl5pPr marR="0" lvl="4"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5pPr>
            <a:lvl6pPr marR="0" lvl="5"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6pPr>
            <a:lvl7pPr marR="0" lvl="6"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7pPr>
            <a:lvl8pPr marR="0" lvl="7"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8pPr>
            <a:lvl9pPr marR="0" lvl="8"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9pPr>
          </a:lstStyle>
          <a:p>
            <a:pPr>
              <a:spcBef>
                <a:spcPts val="600"/>
              </a:spcBef>
            </a:pPr>
            <a:r>
              <a:rPr lang="en-US" dirty="0">
                <a:latin typeface="Times New Roman" panose="02020603050405020304" pitchFamily="18" charset="0"/>
                <a:cs typeface="Times New Roman" panose="02020603050405020304" pitchFamily="18" charset="0"/>
              </a:rPr>
              <a:t>2.1.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11" name="Google Shape;662;p48"/>
          <p:cNvSpPr txBox="1">
            <a:spLocks/>
          </p:cNvSpPr>
          <p:nvPr/>
        </p:nvSpPr>
        <p:spPr>
          <a:xfrm>
            <a:off x="457200" y="1690396"/>
            <a:ext cx="5301300" cy="7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1pPr>
            <a:lvl2pPr marR="0" lvl="1"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2pPr>
            <a:lvl3pPr marR="0" lvl="2"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3pPr>
            <a:lvl4pPr marR="0" lvl="3"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4pPr>
            <a:lvl5pPr marR="0" lvl="4"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5pPr>
            <a:lvl6pPr marR="0" lvl="5"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6pPr>
            <a:lvl7pPr marR="0" lvl="6"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7pPr>
            <a:lvl8pPr marR="0" lvl="7"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8pPr>
            <a:lvl9pPr marR="0" lvl="8"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9pPr>
          </a:lstStyle>
          <a:p>
            <a:pPr>
              <a:spcBef>
                <a:spcPts val="600"/>
              </a:spcBef>
            </a:pPr>
            <a:r>
              <a:rPr lang="en-US" dirty="0">
                <a:latin typeface="Times New Roman" panose="02020603050405020304" pitchFamily="18" charset="0"/>
                <a:cs typeface="Times New Roman" panose="02020603050405020304" pitchFamily="18" charset="0"/>
              </a:rPr>
              <a:t>2.2. Thu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12" name="Google Shape;662;p48"/>
          <p:cNvSpPr txBox="1">
            <a:spLocks/>
          </p:cNvSpPr>
          <p:nvPr/>
        </p:nvSpPr>
        <p:spPr>
          <a:xfrm>
            <a:off x="457200" y="2292676"/>
            <a:ext cx="5301300" cy="72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1pPr>
            <a:lvl2pPr marR="0" lvl="1"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2pPr>
            <a:lvl3pPr marR="0" lvl="2"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3pPr>
            <a:lvl4pPr marR="0" lvl="3"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4pPr>
            <a:lvl5pPr marR="0" lvl="4"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5pPr>
            <a:lvl6pPr marR="0" lvl="5"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6pPr>
            <a:lvl7pPr marR="0" lvl="6"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7pPr>
            <a:lvl8pPr marR="0" lvl="7"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8pPr>
            <a:lvl9pPr marR="0" lvl="8" algn="l" rtl="0">
              <a:lnSpc>
                <a:spcPct val="100000"/>
              </a:lnSpc>
              <a:spcBef>
                <a:spcPts val="0"/>
              </a:spcBef>
              <a:spcAft>
                <a:spcPts val="0"/>
              </a:spcAft>
              <a:buClr>
                <a:schemeClr val="dk1"/>
              </a:buClr>
              <a:buSzPts val="2400"/>
              <a:buFont typeface="Droid Serif"/>
              <a:buNone/>
              <a:defRPr sz="2400" b="1" i="0" u="none" strike="noStrike" cap="none">
                <a:solidFill>
                  <a:schemeClr val="dk1"/>
                </a:solidFill>
                <a:latin typeface="Droid Serif"/>
                <a:ea typeface="Droid Serif"/>
                <a:cs typeface="Droid Serif"/>
                <a:sym typeface="Droid Serif"/>
              </a:defRPr>
            </a:lvl9pPr>
          </a:lstStyle>
          <a:p>
            <a:pPr>
              <a:spcBef>
                <a:spcPts val="600"/>
              </a:spcBef>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768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a:spcBef>
                <a:spcPts val="600"/>
              </a:spcBef>
            </a:pPr>
            <a:r>
              <a:rPr lang="en-US" dirty="0">
                <a:latin typeface="Times New Roman" panose="02020603050405020304" pitchFamily="18" charset="0"/>
                <a:cs typeface="Times New Roman" panose="02020603050405020304" pitchFamily="18" charset="0"/>
              </a:rPr>
              <a:t>2.1.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Thông qua __alloc() hệ thống sẽ cấp phát một vùng nhớ theo yêu cầu của process caller. Ban đầu hệ thống sẽ tìm kiếm vùng nhớ (Memory region) phù hợp trong số các vùng trống mà phân đoạn hiện tại (xác định qua biến vmaid) đang có nếu tìm thấy hệ thống sẽ cấp phát vùng nhớ này cho caller. Ngược lại, tức là không có vùng nào đủ kích thước để đáp ứng yêu cầu hiện tại hệ thống sẽ phải tăng giới hạn của phân đoạn qua hàm inc_vma_limit().</a:t>
            </a: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89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2.1.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Các hành vi của hàm inc_vma_limit() như sau:</a:t>
            </a: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Tạo vùng nhớ mới (bắt đầu từ địa chỉ của con trỏ sbrk) có kích thước bằng với kích thước mà caller yêu cầu.</a:t>
            </a: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Kiểm tra chồng chéo giữa vùng nhớ mới với các vùng đã tồn tại, nếu xảy ra chồng chéo thì cấp phát thất bại.</a:t>
            </a: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Nếu không xảy ra chồng chéo, hệ thống sẽ thực hiện ánh xạ tới bộ nhớ RAM, nếu việc ánh xạ thuận lợi các thông tin mới về vùng nhớ mới sẽ được cập nhật, tức là cấp phát thành công.</a:t>
            </a: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37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NỘI DUNG BÁO CÁO</a:t>
            </a:r>
            <a:endParaRPr dirty="0">
              <a:latin typeface="Times New Roman" panose="02020603050405020304" pitchFamily="18" charset="0"/>
              <a:cs typeface="Times New Roman" panose="02020603050405020304" pitchFamily="18" charset="0"/>
            </a:endParaRPr>
          </a:p>
        </p:txBody>
      </p:sp>
      <p:sp>
        <p:nvSpPr>
          <p:cNvPr id="129" name="Google Shape;129;p15"/>
          <p:cNvSpPr txBox="1">
            <a:spLocks noGrp="1"/>
          </p:cNvSpPr>
          <p:nvPr>
            <p:ph type="sldNum" idx="12"/>
          </p:nvPr>
        </p:nvSpPr>
        <p:spPr>
          <a:xfrm>
            <a:off x="56062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30" name="Google Shape;130;p15"/>
          <p:cNvSpPr txBox="1">
            <a:spLocks noGrp="1"/>
          </p:cNvSpPr>
          <p:nvPr>
            <p:ph type="body" idx="1"/>
          </p:nvPr>
        </p:nvSpPr>
        <p:spPr>
          <a:xfrm>
            <a:off x="457200" y="2400301"/>
            <a:ext cx="3979718" cy="19164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mj-lt"/>
              <a:buAutoNum type="romanUcPeriod"/>
            </a:pPr>
            <a:r>
              <a:rPr lang="en-US" sz="2000" b="1" dirty="0" err="1">
                <a:latin typeface="Times New Roman" panose="02020603050405020304" pitchFamily="18" charset="0"/>
                <a:cs typeface="Times New Roman" panose="02020603050405020304" pitchFamily="18" charset="0"/>
              </a:rPr>
              <a:t>Chính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sách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thời</a:t>
            </a:r>
            <a:endParaRPr lang="en-US" sz="2000" b="1" dirty="0">
              <a:latin typeface="Times New Roman" panose="02020603050405020304" pitchFamily="18" charset="0"/>
              <a:cs typeface="Times New Roman" panose="02020603050405020304" pitchFamily="18" charset="0"/>
            </a:endParaRPr>
          </a:p>
          <a:p>
            <a:pPr marL="285750" lvl="0" indent="-285750" algn="l" rtl="0">
              <a:spcBef>
                <a:spcPts val="600"/>
              </a:spcBef>
              <a:spcAft>
                <a:spcPts val="0"/>
              </a:spcAft>
              <a:buFont typeface="+mj-lt"/>
              <a:buAutoNum type="romanUcPeriod"/>
            </a:pPr>
            <a:r>
              <a:rPr lang="en-US" sz="2000" b="1" dirty="0" err="1">
                <a:latin typeface="Times New Roman" panose="02020603050405020304" pitchFamily="18" charset="0"/>
                <a:cs typeface="Times New Roman" panose="02020603050405020304" pitchFamily="18" charset="0"/>
              </a:rPr>
              <a:t>Quản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nhớ</a:t>
            </a:r>
            <a:endParaRPr sz="2000" b="1" dirty="0">
              <a:latin typeface="Times New Roman" panose="02020603050405020304" pitchFamily="18" charset="0"/>
              <a:cs typeface="Times New Roman" panose="02020603050405020304" pitchFamily="18" charset="0"/>
            </a:endParaRPr>
          </a:p>
        </p:txBody>
      </p:sp>
      <p:sp>
        <p:nvSpPr>
          <p:cNvPr id="5" name="Google Shape;130;p15"/>
          <p:cNvSpPr txBox="1">
            <a:spLocks/>
          </p:cNvSpPr>
          <p:nvPr/>
        </p:nvSpPr>
        <p:spPr>
          <a:xfrm>
            <a:off x="457200" y="1374228"/>
            <a:ext cx="5697784" cy="9429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m</a:t>
            </a:r>
            <a:r>
              <a:rPr lang="vi-VN" sz="2000" dirty="0">
                <a:latin typeface="Times New Roman" panose="02020603050405020304" pitchFamily="18" charset="0"/>
                <a:cs typeface="Times New Roman" panose="02020603050405020304" pitchFamily="18" charset="0"/>
              </a:rPr>
              <a:t>ô phỏng các thành phần chính trong một hệ điều hành đơn 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523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2.1.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1FAD0CB-F1F9-F46A-78AE-30B7BD8B378D}"/>
              </a:ext>
            </a:extLst>
          </p:cNvPr>
          <p:cNvPicPr>
            <a:picLocks noChangeAspect="1"/>
          </p:cNvPicPr>
          <p:nvPr/>
        </p:nvPicPr>
        <p:blipFill>
          <a:blip r:embed="rId3"/>
          <a:stretch>
            <a:fillRect/>
          </a:stretch>
        </p:blipFill>
        <p:spPr>
          <a:xfrm>
            <a:off x="804659" y="1291100"/>
            <a:ext cx="6651889" cy="3771900"/>
          </a:xfrm>
          <a:prstGeom prst="rect">
            <a:avLst/>
          </a:prstGeom>
        </p:spPr>
      </p:pic>
    </p:spTree>
    <p:extLst>
      <p:ext uri="{BB962C8B-B14F-4D97-AF65-F5344CB8AC3E}">
        <p14:creationId xmlns:p14="http://schemas.microsoft.com/office/powerpoint/2010/main" val="2154837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2.2. Thu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Hàm __free() thực hiện công việc thu hồi vùng nhớ rgid, với hàm này hệ thống chỉ đưa vùng nhớ này vào danh sách các vùng nhớ trống để chờ đợi yêu cầu cấp phát tiếp theo.</a:t>
            </a: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887DA4-EB5D-9FF7-14A2-5389F942E80C}"/>
              </a:ext>
            </a:extLst>
          </p:cNvPr>
          <p:cNvPicPr>
            <a:picLocks noChangeAspect="1"/>
          </p:cNvPicPr>
          <p:nvPr/>
        </p:nvPicPr>
        <p:blipFill>
          <a:blip r:embed="rId3"/>
          <a:stretch>
            <a:fillRect/>
          </a:stretch>
        </p:blipFill>
        <p:spPr>
          <a:xfrm>
            <a:off x="1955346" y="2649922"/>
            <a:ext cx="5233308" cy="2351196"/>
          </a:xfrm>
          <a:prstGeom prst="rect">
            <a:avLst/>
          </a:prstGeom>
        </p:spPr>
      </p:pic>
    </p:spTree>
    <p:extLst>
      <p:ext uri="{BB962C8B-B14F-4D97-AF65-F5344CB8AC3E}">
        <p14:creationId xmlns:p14="http://schemas.microsoft.com/office/powerpoint/2010/main" val="784396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Để thực hiện đọc hay ghi vào một vùng nhớ hệ thống phải xác định được trang đích để thực hiện thao tác. Để thu được trang này, hệ điều hành mô phỏng của nhóm sử dụng hàm </a:t>
            </a:r>
            <a:r>
              <a:rPr lang="en-US" sz="2000" dirty="0" err="1">
                <a:latin typeface="Times New Roman" panose="02020603050405020304" pitchFamily="18" charset="0"/>
                <a:cs typeface="Times New Roman" panose="02020603050405020304" pitchFamily="18" charset="0"/>
              </a:rPr>
              <a:t>pg_getpage</a:t>
            </a:r>
            <a:r>
              <a:rPr lang="en-US" sz="2000" dirty="0">
                <a:latin typeface="Times New Roman" panose="02020603050405020304" pitchFamily="18" charset="0"/>
                <a:cs typeface="Times New Roman" panose="02020603050405020304" pitchFamily="18" charset="0"/>
              </a:rPr>
              <a:t>().</a:t>
            </a:r>
          </a:p>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Nếu trang hiện tại đã hiện diện trong RAM (thể hiện qua bit present) ta có thể trực tiếp thu được trang này</a:t>
            </a:r>
            <a:r>
              <a:rPr lang="en-US" sz="2000" dirty="0">
                <a:latin typeface="Times New Roman" panose="02020603050405020304" pitchFamily="18" charset="0"/>
                <a:cs typeface="Times New Roman" panose="02020603050405020304" pitchFamily="18" charset="0"/>
              </a:rPr>
              <a:t>.</a:t>
            </a:r>
          </a:p>
          <a:p>
            <a:pPr marL="342900" indent="-342900">
              <a:spcBef>
                <a:spcPts val="600"/>
              </a:spcBef>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N</a:t>
            </a:r>
            <a:r>
              <a:rPr lang="vi-VN" sz="2000" dirty="0">
                <a:latin typeface="Times New Roman" panose="02020603050405020304" pitchFamily="18" charset="0"/>
                <a:cs typeface="Times New Roman" panose="02020603050405020304" pitchFamily="18" charset="0"/>
              </a:rPr>
              <a:t>gược lại (page fault), ta cần phải thực hiện hoán đổi (swap) để đưa trang vào RAM sau đó mới truy xuất vào trang. Các bước cụ thể như sau:</a:t>
            </a:r>
            <a:endParaRPr lang="en-US" sz="2000" dirty="0">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74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5" name="Google Shape;130;p15"/>
          <p:cNvSpPr txBox="1">
            <a:spLocks/>
          </p:cNvSpPr>
          <p:nvPr/>
        </p:nvSpPr>
        <p:spPr>
          <a:xfrm>
            <a:off x="311726" y="1072152"/>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Tìm trang thay thế qua hàm find_victim_page() nếu không tìm được trang khả thi hệ thống sẽ dừng lập tức.</a:t>
            </a: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Tìm khung (frame) trống trong bộ nhớ SWAP qua hàm MEMPHY_get_freefp().</a:t>
            </a: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Sau khi đã tìm được cả trang thay thế và khung trống, hệ thống sẽ thực hiện swap out và swap in. Đầu tiên hệ thống sẽ sao chép nội dung của trang thay thế từ RAM sang SWAP.</a:t>
            </a: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Sau đó sẽ sao chép nội dung khung chứa dữ liệu cần truy xuất từ SWAP sang lại RAM.</a:t>
            </a: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Cập nhật lại nội dung của Page table entry (PTE) tương ứng với hai đối tượng đã được swap.</a:t>
            </a: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881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5" name="Google Shape;130;p15"/>
          <p:cNvSpPr txBox="1">
            <a:spLocks/>
          </p:cNvSpPr>
          <p:nvPr/>
        </p:nvSpPr>
        <p:spPr>
          <a:xfrm>
            <a:off x="421050" y="3647209"/>
            <a:ext cx="7419109" cy="10250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vi-VN" sz="2000" dirty="0">
                <a:latin typeface="Times New Roman" panose="02020603050405020304" pitchFamily="18" charset="0"/>
                <a:cs typeface="Times New Roman" panose="02020603050405020304" pitchFamily="18" charset="0"/>
              </a:rPr>
              <a:t>Đây là hàm được sử dụng để tìm trang thay thế theo nguyên tắc First in, first out (FIFO).</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E7750D-5318-6498-AA16-A7B832CA9E5A}"/>
              </a:ext>
            </a:extLst>
          </p:cNvPr>
          <p:cNvPicPr>
            <a:picLocks noChangeAspect="1"/>
          </p:cNvPicPr>
          <p:nvPr/>
        </p:nvPicPr>
        <p:blipFill>
          <a:blip r:embed="rId3"/>
          <a:stretch>
            <a:fillRect/>
          </a:stretch>
        </p:blipFill>
        <p:spPr>
          <a:xfrm>
            <a:off x="1267935" y="235050"/>
            <a:ext cx="5725337" cy="3610330"/>
          </a:xfrm>
          <a:prstGeom prst="rect">
            <a:avLst/>
          </a:prstGeom>
        </p:spPr>
      </p:pic>
    </p:spTree>
    <p:extLst>
      <p:ext uri="{BB962C8B-B14F-4D97-AF65-F5344CB8AC3E}">
        <p14:creationId xmlns:p14="http://schemas.microsoft.com/office/powerpoint/2010/main" val="794518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Sau khi thu được trang đích ch</a:t>
            </a:r>
            <a:r>
              <a:rPr lang="en-US" sz="2000" dirty="0" err="1">
                <a:latin typeface="Times New Roman" panose="02020603050405020304" pitchFamily="18" charset="0"/>
                <a:cs typeface="Times New Roman" panose="02020603050405020304" pitchFamily="18" charset="0"/>
              </a:rPr>
              <a:t>úng</a:t>
            </a:r>
            <a:r>
              <a:rPr lang="vi-VN" sz="2000" dirty="0">
                <a:latin typeface="Times New Roman" panose="02020603050405020304" pitchFamily="18" charset="0"/>
                <a:cs typeface="Times New Roman" panose="02020603050405020304" pitchFamily="18" charset="0"/>
              </a:rPr>
              <a:t> ta đã có thể đọc (hoặc ghi) dữ liệu vào trang mong muốn. Bên dưới là pg_getval() và pg_setval() lần lượt hỗ trợ công việc đọc và ghi dữ liệu vào bộ nhớ:</a:t>
            </a: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939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pic>
        <p:nvPicPr>
          <p:cNvPr id="4" name="Picture 3">
            <a:extLst>
              <a:ext uri="{FF2B5EF4-FFF2-40B4-BE49-F238E27FC236}">
                <a16:creationId xmlns:a16="http://schemas.microsoft.com/office/drawing/2014/main" id="{632A9A8F-BE86-AAEB-4F2F-92ADB98300AA}"/>
              </a:ext>
            </a:extLst>
          </p:cNvPr>
          <p:cNvPicPr>
            <a:picLocks noChangeAspect="1"/>
          </p:cNvPicPr>
          <p:nvPr/>
        </p:nvPicPr>
        <p:blipFill>
          <a:blip r:embed="rId3"/>
          <a:stretch>
            <a:fillRect/>
          </a:stretch>
        </p:blipFill>
        <p:spPr>
          <a:xfrm>
            <a:off x="1350281" y="1240971"/>
            <a:ext cx="6443438" cy="2814468"/>
          </a:xfrm>
          <a:prstGeom prst="rect">
            <a:avLst/>
          </a:prstGeom>
        </p:spPr>
      </p:pic>
    </p:spTree>
    <p:extLst>
      <p:ext uri="{BB962C8B-B14F-4D97-AF65-F5344CB8AC3E}">
        <p14:creationId xmlns:p14="http://schemas.microsoft.com/office/powerpoint/2010/main" val="3859519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4" name="Picture 3">
            <a:extLst>
              <a:ext uri="{FF2B5EF4-FFF2-40B4-BE49-F238E27FC236}">
                <a16:creationId xmlns:a16="http://schemas.microsoft.com/office/drawing/2014/main" id="{EDA709D6-5BEE-DC3D-496B-5B9957F48EAA}"/>
              </a:ext>
            </a:extLst>
          </p:cNvPr>
          <p:cNvPicPr>
            <a:picLocks noChangeAspect="1"/>
          </p:cNvPicPr>
          <p:nvPr/>
        </p:nvPicPr>
        <p:blipFill>
          <a:blip r:embed="rId3"/>
          <a:stretch>
            <a:fillRect/>
          </a:stretch>
        </p:blipFill>
        <p:spPr>
          <a:xfrm>
            <a:off x="1347111" y="1218987"/>
            <a:ext cx="6449778" cy="2705526"/>
          </a:xfrm>
          <a:prstGeom prst="rect">
            <a:avLst/>
          </a:prstGeom>
        </p:spPr>
      </p:pic>
    </p:spTree>
    <p:extLst>
      <p:ext uri="{BB962C8B-B14F-4D97-AF65-F5344CB8AC3E}">
        <p14:creationId xmlns:p14="http://schemas.microsoft.com/office/powerpoint/2010/main" val="2121231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Sử dụng tệp đầu vào là "os_1_singleCPU_mlq_paging" có nội dung như sau:</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618509" y="2252939"/>
            <a:ext cx="2743200" cy="2419350"/>
          </a:xfrm>
          <a:prstGeom prst="rect">
            <a:avLst/>
          </a:prstGeom>
        </p:spPr>
      </p:pic>
    </p:spTree>
    <p:extLst>
      <p:ext uri="{BB962C8B-B14F-4D97-AF65-F5344CB8AC3E}">
        <p14:creationId xmlns:p14="http://schemas.microsoft.com/office/powerpoint/2010/main" val="4038170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Đối với test case này, chỉ có process m1s (PID = 3) và m0s (PID = 5) có thao tác với bộ nhớ vậy nên ta sẽ tập trung vào các process này. Thông tin về m0s và m1s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vi-V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363" y="2682638"/>
            <a:ext cx="2181529" cy="20672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7289" y="2606426"/>
            <a:ext cx="2543530" cy="2219635"/>
          </a:xfrm>
          <a:prstGeom prst="rect">
            <a:avLst/>
          </a:prstGeom>
        </p:spPr>
      </p:pic>
    </p:spTree>
    <p:extLst>
      <p:ext uri="{BB962C8B-B14F-4D97-AF65-F5344CB8AC3E}">
        <p14:creationId xmlns:p14="http://schemas.microsoft.com/office/powerpoint/2010/main" val="127914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 CHÍNH SÁCH ĐỊNH THỜI</a:t>
            </a:r>
            <a:endParaRPr dirty="0">
              <a:latin typeface="Times New Roman" panose="02020603050405020304" pitchFamily="18" charset="0"/>
              <a:cs typeface="Times New Roman" panose="02020603050405020304" pitchFamily="18" charset="0"/>
            </a:endParaRPr>
          </a:p>
        </p:txBody>
      </p:sp>
      <p:sp>
        <p:nvSpPr>
          <p:cNvPr id="129" name="Google Shape;129;p15"/>
          <p:cNvSpPr txBox="1">
            <a:spLocks noGrp="1"/>
          </p:cNvSpPr>
          <p:nvPr>
            <p:ph type="sldNum" idx="12"/>
          </p:nvPr>
        </p:nvSpPr>
        <p:spPr>
          <a:xfrm>
            <a:off x="56062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30" name="Google Shape;130;p15"/>
          <p:cNvSpPr txBox="1">
            <a:spLocks noGrp="1"/>
          </p:cNvSpPr>
          <p:nvPr>
            <p:ph type="body" idx="1"/>
          </p:nvPr>
        </p:nvSpPr>
        <p:spPr>
          <a:xfrm>
            <a:off x="457200" y="1446225"/>
            <a:ext cx="3979718" cy="1916400"/>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Font typeface="+mj-lt"/>
              <a:buAutoNum type="arabicPeriod"/>
            </a:pPr>
            <a:r>
              <a:rPr lang="en-US" sz="2000" b="1" dirty="0" err="1">
                <a:latin typeface="Times New Roman" panose="02020603050405020304" pitchFamily="18" charset="0"/>
                <a:cs typeface="Times New Roman" panose="02020603050405020304" pitchFamily="18" charset="0"/>
              </a:rPr>
              <a:t>Tổng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quan</a:t>
            </a:r>
            <a:endParaRPr lang="en-US" sz="2000" b="1" dirty="0">
              <a:latin typeface="Times New Roman" panose="02020603050405020304" pitchFamily="18" charset="0"/>
              <a:cs typeface="Times New Roman" panose="02020603050405020304" pitchFamily="18" charset="0"/>
            </a:endParaRPr>
          </a:p>
          <a:p>
            <a:pPr lvl="0" indent="-457200" algn="l" rtl="0">
              <a:spcBef>
                <a:spcPts val="600"/>
              </a:spcBef>
              <a:spcAft>
                <a:spcPts val="0"/>
              </a:spcAft>
              <a:buFont typeface="+mj-lt"/>
              <a:buAutoNum type="arabicPeriod"/>
            </a:pP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thực</a:t>
            </a:r>
            <a:endParaRPr lang="en-US" sz="2000" b="1" dirty="0">
              <a:latin typeface="Times New Roman" panose="02020603050405020304" pitchFamily="18" charset="0"/>
              <a:cs typeface="Times New Roman" panose="02020603050405020304" pitchFamily="18" charset="0"/>
            </a:endParaRPr>
          </a:p>
          <a:p>
            <a:pPr lvl="0" indent="-457200" algn="l" rtl="0">
              <a:spcBef>
                <a:spcPts val="600"/>
              </a:spcBef>
              <a:spcAft>
                <a:spcPts val="0"/>
              </a:spcAft>
              <a:buFont typeface="+mj-lt"/>
              <a:buAutoNum type="arabicPeriod"/>
            </a:pP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kiểm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thử</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108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109" y="49"/>
            <a:ext cx="4875782" cy="5143451"/>
          </a:xfrm>
          <a:prstGeom prst="rect">
            <a:avLst/>
          </a:prstGeom>
        </p:spPr>
      </p:pic>
    </p:spTree>
    <p:extLst>
      <p:ext uri="{BB962C8B-B14F-4D97-AF65-F5344CB8AC3E}">
        <p14:creationId xmlns:p14="http://schemas.microsoft.com/office/powerpoint/2010/main" val="3493386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552" y="-14420"/>
            <a:ext cx="4892896" cy="5172339"/>
          </a:xfrm>
          <a:prstGeom prst="rect">
            <a:avLst/>
          </a:prstGeom>
        </p:spPr>
      </p:pic>
    </p:spTree>
    <p:extLst>
      <p:ext uri="{BB962C8B-B14F-4D97-AF65-F5344CB8AC3E}">
        <p14:creationId xmlns:p14="http://schemas.microsoft.com/office/powerpoint/2010/main" val="348942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164" y="-5317"/>
            <a:ext cx="4555671" cy="5148768"/>
          </a:xfrm>
          <a:prstGeom prst="rect">
            <a:avLst/>
          </a:prstGeom>
        </p:spPr>
      </p:pic>
      <p:pic>
        <p:nvPicPr>
          <p:cNvPr id="3" name="Picture 2">
            <a:extLst>
              <a:ext uri="{FF2B5EF4-FFF2-40B4-BE49-F238E27FC236}">
                <a16:creationId xmlns:a16="http://schemas.microsoft.com/office/drawing/2014/main" id="{142F42C7-7196-F280-A2DC-EB5FA8BBC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82638"/>
            <a:ext cx="2181529" cy="2067213"/>
          </a:xfrm>
          <a:prstGeom prst="rect">
            <a:avLst/>
          </a:prstGeom>
        </p:spPr>
      </p:pic>
    </p:spTree>
    <p:extLst>
      <p:ext uri="{BB962C8B-B14F-4D97-AF65-F5344CB8AC3E}">
        <p14:creationId xmlns:p14="http://schemas.microsoft.com/office/powerpoint/2010/main" val="36390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164" y="0"/>
            <a:ext cx="4555671" cy="5155571"/>
          </a:xfrm>
          <a:prstGeom prst="rect">
            <a:avLst/>
          </a:prstGeom>
        </p:spPr>
      </p:pic>
    </p:spTree>
    <p:extLst>
      <p:ext uri="{BB962C8B-B14F-4D97-AF65-F5344CB8AC3E}">
        <p14:creationId xmlns:p14="http://schemas.microsoft.com/office/powerpoint/2010/main" val="892460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5" name="Google Shape;130;p15"/>
          <p:cNvSpPr txBox="1">
            <a:spLocks/>
          </p:cNvSpPr>
          <p:nvPr/>
        </p:nvSpPr>
        <p:spPr>
          <a:xfrm>
            <a:off x="421050" y="506217"/>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Tại thời điểm 62, màn hình hiển thị thông tin bảng phân trang process m0s cho biết rằng hiện tại m0s đã được cấp phát 3 trang nhớ.</a:t>
            </a:r>
            <a:endParaRPr lang="en-US" sz="2000" dirty="0">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Do ban đầu, process yêu cầu 300 byte cho vùng nhớ 0 nhưng do kích thước trang nhớ được sử dụng trong hệ điều hành đơn giản này là 256 byte nên hệ thống sẽ dành ra 2 trang nhớ để đáp ứng yêu cầu này, sau đó m0s lại yêu cầu tiếp 100 byte cho vùng nhớ 1 và được hệ thống đáp ứng bằng 1 trang nhớ.</a:t>
            </a:r>
            <a:endParaRPr lang="en-US" sz="2000" dirty="0">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Một yêu cầu khác là 100 byte cho vùng nhớ 2 nhưng trước đó process đã giải phóng vùng nhớ 0 nên vùng nhớ này có thể được sử dụng lại bởi process do đó hệ thống không cần cấp phát thêm một trang nhớ nào nữa.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096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5" name="Google Shape;130;p15"/>
          <p:cNvSpPr txBox="1">
            <a:spLocks/>
          </p:cNvSpPr>
          <p:nvPr/>
        </p:nvSpPr>
        <p:spPr>
          <a:xfrm>
            <a:off x="367394" y="1446225"/>
            <a:ext cx="7649936"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Thời điểm 63, ta có thể thấy nội dung PTE số 0 đã bị thay đổi (từ 0x00000004 sang 0x80000000) đó là do lệnh khi thực hiện động tác ghi vào bộ nhớ hệ thống đã thực hiện hoán đổi nên gây ra sự thay đổi về giá trị PTE. Giá trị 0x80000000 nghĩa là trang tương ứng đang hiện diện trong RAM (bit present = 1) và frame number = 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565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TÀI LIỆU THAM KHẢO</a:t>
            </a: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spcBef>
                <a:spcPts val="600"/>
              </a:spcBef>
              <a:buFont typeface="+mj-lt"/>
              <a:buAutoNum type="arabicPeriod"/>
            </a:pPr>
            <a:r>
              <a:rPr lang="en-US" sz="2000" dirty="0">
                <a:latin typeface="Times New Roman" panose="02020603050405020304" pitchFamily="18" charset="0"/>
                <a:cs typeface="Times New Roman" panose="02020603050405020304" pitchFamily="18" charset="0"/>
              </a:rPr>
              <a:t>Abraham </a:t>
            </a:r>
            <a:r>
              <a:rPr lang="en-US" sz="2000" dirty="0" err="1">
                <a:latin typeface="Times New Roman" panose="02020603050405020304" pitchFamily="18" charset="0"/>
                <a:cs typeface="Times New Roman" panose="02020603050405020304" pitchFamily="18" charset="0"/>
              </a:rPr>
              <a:t>Silberschatz</a:t>
            </a:r>
            <a:r>
              <a:rPr lang="en-US" sz="2000" dirty="0">
                <a:latin typeface="Times New Roman" panose="02020603050405020304" pitchFamily="18" charset="0"/>
                <a:cs typeface="Times New Roman" panose="02020603050405020304" pitchFamily="18" charset="0"/>
              </a:rPr>
              <a:t>, Peter Baer Galvin &amp; Greg Gagne. (2018). </a:t>
            </a:r>
            <a:r>
              <a:rPr lang="en-US" sz="2000" i="1" dirty="0">
                <a:latin typeface="Times New Roman" panose="02020603050405020304" pitchFamily="18" charset="0"/>
                <a:cs typeface="Times New Roman" panose="02020603050405020304" pitchFamily="18" charset="0"/>
              </a:rPr>
              <a:t>Operating System Concepts Tenth Edition</a:t>
            </a:r>
            <a:r>
              <a:rPr lang="en-US" sz="2000" dirty="0">
                <a:latin typeface="Times New Roman" panose="02020603050405020304" pitchFamily="18" charset="0"/>
                <a:cs typeface="Times New Roman" panose="02020603050405020304" pitchFamily="18" charset="0"/>
              </a:rPr>
              <a:t>.</a:t>
            </a:r>
          </a:p>
          <a:p>
            <a:pPr marL="457200" indent="-457200">
              <a:spcBef>
                <a:spcPts val="600"/>
              </a:spcBef>
              <a:buFont typeface="+mj-lt"/>
              <a:buAutoNum type="arabicPeriod"/>
            </a:pPr>
            <a:r>
              <a:rPr lang="en-US" sz="2000" dirty="0">
                <a:latin typeface="Times New Roman" panose="02020603050405020304" pitchFamily="18" charset="0"/>
                <a:cs typeface="Times New Roman" panose="02020603050405020304" pitchFamily="18" charset="0"/>
              </a:rPr>
              <a:t>Sakharamgawade1. (2023). </a:t>
            </a:r>
            <a:r>
              <a:rPr lang="en-US" sz="2000" i="1" dirty="0">
                <a:latin typeface="Times New Roman" panose="02020603050405020304" pitchFamily="18" charset="0"/>
                <a:cs typeface="Times New Roman" panose="02020603050405020304" pitchFamily="18" charset="0"/>
              </a:rPr>
              <a:t>Paged Segmentation and Segmented Paging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Paged Segmentation and Segmented Paging</a:t>
            </a:r>
          </a:p>
        </p:txBody>
      </p:sp>
    </p:spTree>
    <p:extLst>
      <p:ext uri="{BB962C8B-B14F-4D97-AF65-F5344CB8AC3E}">
        <p14:creationId xmlns:p14="http://schemas.microsoft.com/office/powerpoint/2010/main" val="1034051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6"/>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363" name="Google Shape;363;p36"/>
          <p:cNvSpPr txBox="1">
            <a:spLocks noGrp="1"/>
          </p:cNvSpPr>
          <p:nvPr>
            <p:ph type="title" idx="4294967295"/>
          </p:nvPr>
        </p:nvSpPr>
        <p:spPr>
          <a:xfrm>
            <a:off x="713561" y="2571750"/>
            <a:ext cx="5003400" cy="7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Thanks For Listening</a:t>
            </a:r>
            <a:endParaRPr sz="6000" dirty="0">
              <a:solidFill>
                <a:schemeClr val="accent4"/>
              </a:solidFill>
            </a:endParaRPr>
          </a:p>
        </p:txBody>
      </p:sp>
      <p:pic>
        <p:nvPicPr>
          <p:cNvPr id="365" name="Google Shape;365;p36" descr="5.jpg"/>
          <p:cNvPicPr preferRelativeResize="0"/>
          <p:nvPr/>
        </p:nvPicPr>
        <p:blipFill rotWithShape="1">
          <a:blip r:embed="rId3">
            <a:alphaModFix/>
          </a:blip>
          <a:srcRect l="37369" r="37369"/>
          <a:stretch/>
        </p:blipFill>
        <p:spPr>
          <a:xfrm>
            <a:off x="5888700" y="0"/>
            <a:ext cx="2309798"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5" name="Google Shape;130;p15"/>
          <p:cNvSpPr txBox="1">
            <a:spLocks/>
          </p:cNvSpPr>
          <p:nvPr/>
        </p:nvSpPr>
        <p:spPr>
          <a:xfrm>
            <a:off x="457200" y="1291100"/>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Chính sách định thời mà hệ điều hành được trang bị là Multi Level Queue (MLQ) kết hợp Round Robin.</a:t>
            </a:r>
            <a:endParaRPr lang="en-US" sz="2000" dirty="0">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Mỗi process có một giá trị prio nhất định thể hiện độ ưu tiên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của một process và được dùng để xác định ready_queue nào sẽ được dùng để chứa process đó.</a:t>
            </a:r>
            <a:endParaRPr lang="en-US" sz="2000" dirty="0">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prio càng thấp thể hiện cho độ ưu tiên càng cao.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64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03380"/>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Ban đầu các hàng đợi có độ ưu tiên khác nhau sẽ có số lần sử dụng CPU khác nhau.</a:t>
            </a:r>
          </a:p>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Hàng đợi có độ ưu tiên càng cao thì càng có nhiều lượt sử dụng CPU.</a:t>
            </a:r>
          </a:p>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Hàng đợi có độ ưu tiên cao nhất sẽ được chọn để thi thực trước cho đến khi đã sử dụng hết số slot cho phép.</a:t>
            </a:r>
          </a:p>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Đến một thời điểm mà tất cả các hàng đợi đều sử dụng hết số slot ban đầu thì hệ thống sẽ cấp phát lại số slot cho từng hàng đợi sau đó lại tiếp thực hiện công việc định thời.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54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Định nghĩa cấu trúc của một hàng đợi gồm ba thuộc tính lần lượt là mảng lưu trữ các process, số process hiện tại và số lần sử dụng CPU của hàng đợi, cụ thể như sau:</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808C6B-5E01-19E0-D7DC-0F63C94C4365}"/>
              </a:ext>
            </a:extLst>
          </p:cNvPr>
          <p:cNvPicPr>
            <a:picLocks noChangeAspect="1"/>
          </p:cNvPicPr>
          <p:nvPr/>
        </p:nvPicPr>
        <p:blipFill>
          <a:blip r:embed="rId3"/>
          <a:stretch>
            <a:fillRect/>
          </a:stretch>
        </p:blipFill>
        <p:spPr>
          <a:xfrm>
            <a:off x="642379" y="2735959"/>
            <a:ext cx="7048747" cy="1844241"/>
          </a:xfrm>
          <a:prstGeom prst="rect">
            <a:avLst/>
          </a:prstGeom>
        </p:spPr>
      </p:pic>
    </p:spTree>
    <p:extLst>
      <p:ext uri="{BB962C8B-B14F-4D97-AF65-F5344CB8AC3E}">
        <p14:creationId xmlns:p14="http://schemas.microsoft.com/office/powerpoint/2010/main" val="33649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8"/>
          <p:cNvSpPr txBox="1">
            <a:spLocks noGrp="1"/>
          </p:cNvSpPr>
          <p:nvPr>
            <p:ph type="title"/>
          </p:nvPr>
        </p:nvSpPr>
        <p:spPr>
          <a:xfrm>
            <a:off x="457200" y="563300"/>
            <a:ext cx="5301300" cy="727800"/>
          </a:xfrm>
          <a:prstGeom prst="rect">
            <a:avLst/>
          </a:prstGeom>
        </p:spPr>
        <p:txBody>
          <a:bodyPr spcFirstLastPara="1" wrap="square" lIns="91425" tIns="91425" rIns="91425" bIns="91425" anchor="b"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endParaRPr lang="en-US" dirty="0">
              <a:latin typeface="Times New Roman" panose="02020603050405020304" pitchFamily="18" charset="0"/>
              <a:cs typeface="Times New Roman" panose="02020603050405020304" pitchFamily="18" charset="0"/>
            </a:endParaRPr>
          </a:p>
        </p:txBody>
      </p:sp>
      <p:sp>
        <p:nvSpPr>
          <p:cNvPr id="663" name="Google Shape;663;p48"/>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Google Shape;130;p15"/>
          <p:cNvSpPr txBox="1">
            <a:spLocks/>
          </p:cNvSpPr>
          <p:nvPr/>
        </p:nvSpPr>
        <p:spPr>
          <a:xfrm>
            <a:off x="457199" y="1446225"/>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sz="2000" dirty="0">
              <a:latin typeface="Times New Roman" panose="02020603050405020304" pitchFamily="18" charset="0"/>
              <a:cs typeface="Times New Roman" panose="02020603050405020304" pitchFamily="18" charset="0"/>
            </a:endParaRPr>
          </a:p>
        </p:txBody>
      </p:sp>
      <p:sp>
        <p:nvSpPr>
          <p:cNvPr id="6" name="Google Shape;130;p15"/>
          <p:cNvSpPr txBox="1">
            <a:spLocks/>
          </p:cNvSpPr>
          <p:nvPr/>
        </p:nvSpPr>
        <p:spPr>
          <a:xfrm>
            <a:off x="421050" y="1368663"/>
            <a:ext cx="7419109" cy="33036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Trong file sched.c ngoài việc sử dụng file header cho trước là "queue.h" nhóm bổ sung thêm file header "sched.h", hai hàm dequeue và enqueu được hiện thực như sau:</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49A7B4-74A9-BBEE-2E11-ECF93014BC31}"/>
              </a:ext>
            </a:extLst>
          </p:cNvPr>
          <p:cNvPicPr>
            <a:picLocks noChangeAspect="1"/>
          </p:cNvPicPr>
          <p:nvPr/>
        </p:nvPicPr>
        <p:blipFill>
          <a:blip r:embed="rId3"/>
          <a:stretch>
            <a:fillRect/>
          </a:stretch>
        </p:blipFill>
        <p:spPr>
          <a:xfrm>
            <a:off x="824471" y="2873805"/>
            <a:ext cx="6612266" cy="1530814"/>
          </a:xfrm>
          <a:prstGeom prst="rect">
            <a:avLst/>
          </a:prstGeom>
        </p:spPr>
      </p:pic>
    </p:spTree>
    <p:extLst>
      <p:ext uri="{BB962C8B-B14F-4D97-AF65-F5344CB8AC3E}">
        <p14:creationId xmlns:p14="http://schemas.microsoft.com/office/powerpoint/2010/main" val="117318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8" name="Google Shape;268;p29"/>
          <p:cNvSpPr txBox="1">
            <a:spLocks noGrp="1"/>
          </p:cNvSpPr>
          <p:nvPr>
            <p:ph type="sldNum" idx="12"/>
          </p:nvPr>
        </p:nvSpPr>
        <p:spPr>
          <a:xfrm>
            <a:off x="7565809"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E786A7ED-6DD2-1270-A883-1BD0A7AAB488}"/>
              </a:ext>
            </a:extLst>
          </p:cNvPr>
          <p:cNvPicPr>
            <a:picLocks noChangeAspect="1"/>
          </p:cNvPicPr>
          <p:nvPr/>
        </p:nvPicPr>
        <p:blipFill>
          <a:blip r:embed="rId3"/>
          <a:stretch>
            <a:fillRect/>
          </a:stretch>
        </p:blipFill>
        <p:spPr>
          <a:xfrm>
            <a:off x="1184454" y="1097908"/>
            <a:ext cx="6775091" cy="2478049"/>
          </a:xfrm>
          <a:prstGeom prst="rect">
            <a:avLst/>
          </a:prstGeom>
        </p:spPr>
      </p:pic>
    </p:spTree>
    <p:extLst>
      <p:ext uri="{BB962C8B-B14F-4D97-AF65-F5344CB8AC3E}">
        <p14:creationId xmlns:p14="http://schemas.microsoft.com/office/powerpoint/2010/main" val="3629029714"/>
      </p:ext>
    </p:extLst>
  </p:cSld>
  <p:clrMapOvr>
    <a:masterClrMapping/>
  </p:clrMapOvr>
</p:sld>
</file>

<file path=ppt/theme/theme1.xml><?xml version="1.0" encoding="utf-8"?>
<a:theme xmlns:a="http://schemas.openxmlformats.org/drawingml/2006/main" name="Nestor template">
  <a:themeElements>
    <a:clrScheme name="Custom 347">
      <a:dk1>
        <a:srgbClr val="162D5A"/>
      </a:dk1>
      <a:lt1>
        <a:srgbClr val="FFFFFF"/>
      </a:lt1>
      <a:dk2>
        <a:srgbClr val="5E626B"/>
      </a:dk2>
      <a:lt2>
        <a:srgbClr val="EDEEF1"/>
      </a:lt2>
      <a:accent1>
        <a:srgbClr val="A7EA52"/>
      </a:accent1>
      <a:accent2>
        <a:srgbClr val="33CCCC"/>
      </a:accent2>
      <a:accent3>
        <a:srgbClr val="33CCFF"/>
      </a:accent3>
      <a:accent4>
        <a:srgbClr val="16A3E0"/>
      </a:accent4>
      <a:accent5>
        <a:srgbClr val="162D5A"/>
      </a:accent5>
      <a:accent6>
        <a:srgbClr val="F14124"/>
      </a:accent6>
      <a:hlink>
        <a:srgbClr val="16A3E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2096</Words>
  <Application>Microsoft Office PowerPoint</Application>
  <PresentationFormat>On-screen Show (16:9)</PresentationFormat>
  <Paragraphs>144</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Wingdings</vt:lpstr>
      <vt:lpstr>Pontano Sans</vt:lpstr>
      <vt:lpstr>Times New Roman</vt:lpstr>
      <vt:lpstr>Droid Serif</vt:lpstr>
      <vt:lpstr>Arial</vt:lpstr>
      <vt:lpstr>Nestor template</vt:lpstr>
      <vt:lpstr>BÁO CÁO BÀI TẬP LỚN HỆ ĐIỀU HÀNH – CO2017</vt:lpstr>
      <vt:lpstr>CÁC THÀNH VIÊN</vt:lpstr>
      <vt:lpstr>NỘI DUNG BÁO CÁO</vt:lpstr>
      <vt:lpstr>I. CHÍNH SÁCH ĐỊNH THỜI</vt:lpstr>
      <vt:lpstr>1. Tổng quan</vt:lpstr>
      <vt:lpstr>1. Tổng quan</vt:lpstr>
      <vt:lpstr>2. Hiện thực</vt:lpstr>
      <vt:lpstr>2. Hiện thực</vt:lpstr>
      <vt:lpstr>PowerPoint Presentation</vt:lpstr>
      <vt:lpstr>PowerPoint Presentation</vt:lpstr>
      <vt:lpstr>2. Hiện thực</vt:lpstr>
      <vt:lpstr>PowerPoint Presentation</vt:lpstr>
      <vt:lpstr>3. Phân tích kết quả kiểm thử</vt:lpstr>
      <vt:lpstr>3. Phân tích kết quả kiểm thử</vt:lpstr>
      <vt:lpstr>PowerPoint Presentation</vt:lpstr>
      <vt:lpstr>PowerPoint Presentation</vt:lpstr>
      <vt:lpstr>PowerPoint Presentation</vt:lpstr>
      <vt:lpstr>3. Phân tích kết quả kiểm thử</vt:lpstr>
      <vt:lpstr>3. Phân tích kết quả kiểm thử</vt:lpstr>
      <vt:lpstr>3. Phân tích kết quả kiểm thử</vt:lpstr>
      <vt:lpstr>3. Phân tích kết quả kiểm thử</vt:lpstr>
      <vt:lpstr>3. Phân tích kết quả kiểm thử</vt:lpstr>
      <vt:lpstr>II. QUẢN LÝ BỘ NHỚ</vt:lpstr>
      <vt:lpstr>1. Cơ chế quản lý bộ nhớ</vt:lpstr>
      <vt:lpstr>Sau đây là các thông số cấu hình cho hệ điều hành mô phỏng (dòng được tô đậm):</vt:lpstr>
      <vt:lpstr>PowerPoint Presentation</vt:lpstr>
      <vt:lpstr>2. Hiện thực</vt:lpstr>
      <vt:lpstr>2.1. Cấp phát bộ nhớ</vt:lpstr>
      <vt:lpstr>2.1. Cấp phát bộ nhớ</vt:lpstr>
      <vt:lpstr>2.1. Cấp phát bộ nhớ</vt:lpstr>
      <vt:lpstr>2.2. Thu hồi bộ nhớ</vt:lpstr>
      <vt:lpstr>2.3. Đọc/ghi bộ nhớ</vt:lpstr>
      <vt:lpstr>2.3. Đọc/ghi bộ nhớ</vt:lpstr>
      <vt:lpstr>PowerPoint Presentation</vt:lpstr>
      <vt:lpstr>2.3. Đọc/ghi bộ nhớ</vt:lpstr>
      <vt:lpstr>PowerPoint Presentation</vt:lpstr>
      <vt:lpstr>PowerPoint Presentation</vt:lpstr>
      <vt:lpstr>3. Phân tích kết quả kiểm thử</vt:lpstr>
      <vt:lpstr>3. Phân tích kết quả kiểm thử</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HỆ ĐIỀU HÀNH – CO2017</dc:title>
  <cp:lastModifiedBy>Duy Nguyen</cp:lastModifiedBy>
  <cp:revision>32</cp:revision>
  <dcterms:modified xsi:type="dcterms:W3CDTF">2023-05-27T01:28:05Z</dcterms:modified>
</cp:coreProperties>
</file>