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88" r:id="rId13"/>
    <p:sldMasterId id="2147483798" r:id="rId14"/>
    <p:sldMasterId id="2147483808" r:id="rId15"/>
    <p:sldMasterId id="2147483818" r:id="rId16"/>
    <p:sldMasterId id="2147483828" r:id="rId17"/>
    <p:sldMasterId id="2147483838" r:id="rId18"/>
    <p:sldMasterId id="2147483848" r:id="rId19"/>
  </p:sldMasterIdLst>
  <p:notesMasterIdLst>
    <p:notesMasterId r:id="rId38"/>
  </p:notesMasterIdLst>
  <p:sldIdLst>
    <p:sldId id="257" r:id="rId20"/>
    <p:sldId id="258"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5"/>
  </p:normalViewPr>
  <p:slideViewPr>
    <p:cSldViewPr snapToGrid="0">
      <p:cViewPr varScale="1">
        <p:scale>
          <a:sx n="109" d="100"/>
          <a:sy n="109" d="100"/>
        </p:scale>
        <p:origin x="6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18.xml"/><Relationship Id="rId36" Type="http://schemas.openxmlformats.org/officeDocument/2006/relationships/slide" Target="slides/slide17.xml"/><Relationship Id="rId35" Type="http://schemas.openxmlformats.org/officeDocument/2006/relationships/slide" Target="slides/slide16.xml"/><Relationship Id="rId34" Type="http://schemas.openxmlformats.org/officeDocument/2006/relationships/slide" Target="slides/slide15.xml"/><Relationship Id="rId33" Type="http://schemas.openxmlformats.org/officeDocument/2006/relationships/slide" Target="slides/slide14.xml"/><Relationship Id="rId32" Type="http://schemas.openxmlformats.org/officeDocument/2006/relationships/slide" Target="slides/slide13.xml"/><Relationship Id="rId31" Type="http://schemas.openxmlformats.org/officeDocument/2006/relationships/slide" Target="slides/slide12.xml"/><Relationship Id="rId30" Type="http://schemas.openxmlformats.org/officeDocument/2006/relationships/slide" Target="slides/slide11.xml"/><Relationship Id="rId3" Type="http://schemas.openxmlformats.org/officeDocument/2006/relationships/slideMaster" Target="slideMasters/slideMaster2.xml"/><Relationship Id="rId29" Type="http://schemas.openxmlformats.org/officeDocument/2006/relationships/slide" Target="slides/slide10.xml"/><Relationship Id="rId28" Type="http://schemas.openxmlformats.org/officeDocument/2006/relationships/slide" Target="slides/slide9.xml"/><Relationship Id="rId27" Type="http://schemas.openxmlformats.org/officeDocument/2006/relationships/slide" Target="slides/slide8.xml"/><Relationship Id="rId26" Type="http://schemas.openxmlformats.org/officeDocument/2006/relationships/slide" Target="slides/slide7.xml"/><Relationship Id="rId25" Type="http://schemas.openxmlformats.org/officeDocument/2006/relationships/slide" Target="slides/slide6.xml"/><Relationship Id="rId24" Type="http://schemas.openxmlformats.org/officeDocument/2006/relationships/slide" Target="slides/slide5.xml"/><Relationship Id="rId23" Type="http://schemas.openxmlformats.org/officeDocument/2006/relationships/slide" Target="slides/slide4.xml"/><Relationship Id="rId22" Type="http://schemas.openxmlformats.org/officeDocument/2006/relationships/slide" Target="slides/slide3.xml"/><Relationship Id="rId21" Type="http://schemas.openxmlformats.org/officeDocument/2006/relationships/slide" Target="slides/slide2.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Calibri" panose="020F0502020204030204"/>
              </a:rPr>
              <a:t>Click to move the slide</a:t>
            </a:r>
            <a:endParaRPr lang="en-US" sz="1800" b="0" strike="noStrike" spc="-1">
              <a:solidFill>
                <a:srgbClr val="000000"/>
              </a:solidFill>
              <a:latin typeface="Calibri" panose="020F0502020204030204"/>
            </a:endParaRPr>
          </a:p>
        </p:txBody>
      </p:sp>
      <p:sp>
        <p:nvSpPr>
          <p:cNvPr id="44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5900" indent="0">
              <a:buNone/>
            </a:pPr>
            <a:r>
              <a:rPr lang="en-US" sz="2000" b="0" strike="noStrike" spc="-1">
                <a:solidFill>
                  <a:srgbClr val="000000"/>
                </a:solidFill>
                <a:latin typeface="Arial" panose="020B0604020202020204"/>
              </a:rPr>
              <a:t>Click to edit the notes format</a:t>
            </a:r>
            <a:endParaRPr lang="en-US" sz="2000" b="0" strike="noStrike" spc="-1">
              <a:solidFill>
                <a:srgbClr val="000000"/>
              </a:solidFill>
              <a:latin typeface="Arial" panose="020B0604020202020204"/>
            </a:endParaRPr>
          </a:p>
        </p:txBody>
      </p:sp>
      <p:sp>
        <p:nvSpPr>
          <p:cNvPr id="44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panose="02020603050405020304"/>
              </a:rPr>
              <a:t>&lt;header&gt;</a:t>
            </a:r>
            <a:endParaRPr lang="en-US" sz="1400" b="0" strike="noStrike" spc="-1">
              <a:solidFill>
                <a:srgbClr val="000000"/>
              </a:solidFill>
              <a:latin typeface="Times New Roman" panose="02020603050405020304"/>
            </a:endParaRPr>
          </a:p>
        </p:txBody>
      </p:sp>
      <p:sp>
        <p:nvSpPr>
          <p:cNvPr id="449" name="PlaceHolder 4"/>
          <p:cNvSpPr>
            <a:spLocks noGrp="1"/>
          </p:cNvSpPr>
          <p:nvPr>
            <p:ph type="dt" idx="9"/>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panose="02020603050405020304"/>
              </a:defRPr>
            </a:lvl1pPr>
          </a:lstStyle>
          <a:p>
            <a:pPr indent="0" algn="r">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450" name="PlaceHolder 5"/>
          <p:cNvSpPr>
            <a:spLocks noGrp="1"/>
          </p:cNvSpPr>
          <p:nvPr>
            <p:ph type="ftr" idx="10"/>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451" name="PlaceHolder 6"/>
          <p:cNvSpPr>
            <a:spLocks noGrp="1"/>
          </p:cNvSpPr>
          <p:nvPr>
            <p:ph type="sldNum" idx="11"/>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panose="02020603050405020304"/>
              </a:defRPr>
            </a:lvl1pPr>
          </a:lstStyle>
          <a:p>
            <a:pPr indent="0" algn="r">
              <a:buNone/>
            </a:pPr>
            <a:fld id="{0B2D97FA-24CD-48A4-B769-9AE4F0B53F0E}"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7"/>
          </p:nvPr>
        </p:nvSpPr>
        <p:spPr/>
        <p:txBody>
          <a:bodyPr/>
          <a:lstStyle/>
          <a:p>
            <a:fld id="{90638E29-584C-47B5-A5D7-D1E8AAB58F80}" type="slidenum">
              <a:rPr/>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7"/>
          </p:nvPr>
        </p:nvSpPr>
        <p:spPr/>
        <p:txBody>
          <a:bodyPr/>
          <a:lstStyle/>
          <a:p>
            <a:fld id="{AF9C0831-9D9F-4ED2-AE14-223324334543}" type="slidenum">
              <a:rPr/>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3"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7"/>
          </p:nvPr>
        </p:nvSpPr>
        <p:spPr/>
        <p:txBody>
          <a:bodyPr/>
          <a:lstStyle/>
          <a:p>
            <a:fld id="{5630ABFA-EFF5-4342-B80B-A3DBA33EA3DE}" type="slidenum">
              <a:rPr/>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7"/>
          </p:nvPr>
        </p:nvSpPr>
        <p:spPr/>
        <p:txBody>
          <a:bodyPr/>
          <a:lstStyle/>
          <a:p>
            <a:fld id="{532D1DFE-90D7-46DE-A6B3-9B797B3BB92C}" type="slidenum">
              <a:rPr/>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7"/>
          </p:nvPr>
        </p:nvSpPr>
        <p:spPr/>
        <p:txBody>
          <a:bodyPr/>
          <a:lstStyle/>
          <a:p>
            <a:fld id="{0D6F01EC-F552-4E87-8BB8-99E3358C4DDA}" type="slidenum">
              <a:rPr/>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8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7"/>
          </p:nvPr>
        </p:nvSpPr>
        <p:spPr/>
        <p:txBody>
          <a:bodyPr/>
          <a:lstStyle/>
          <a:p>
            <a:fld id="{E168F8AB-DB31-4F3B-830D-01FC98688416}" type="slidenum">
              <a:rPr/>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8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8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7"/>
          </p:nvPr>
        </p:nvSpPr>
        <p:spPr/>
        <p:txBody>
          <a:bodyPr/>
          <a:lstStyle/>
          <a:p>
            <a:fld id="{F01161F9-9C28-49E1-A2A1-49AA9A28EE94}" type="slidenum">
              <a:rPr/>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9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7"/>
          </p:nvPr>
        </p:nvSpPr>
        <p:spPr/>
        <p:txBody>
          <a:bodyPr/>
          <a:lstStyle/>
          <a:p>
            <a:fld id="{35626C12-5073-49B5-A4E6-88075153D8C8}" type="slidenum">
              <a:rPr/>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9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9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0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7"/>
          </p:nvPr>
        </p:nvSpPr>
        <p:spPr/>
        <p:txBody>
          <a:bodyPr/>
          <a:lstStyle/>
          <a:p>
            <a:fld id="{9DF98FCE-189F-414E-BB68-6A6A55BF7978}" type="slidenum">
              <a:rPr/>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8"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4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77.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p:cNvSpPr>
            <a:spLocks noGrp="1"/>
          </p:cNvSpPr>
          <p:nvPr>
            <p:ph type="subTitle" idx="1"/>
          </p:nvPr>
        </p:nvSpPr>
        <p:spPr bwMode="auto">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PhAnim="0"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hasCustomPrompt="1"/>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Close Master View Close</a:t>
            </a:r>
            <a:endParaRPr lang="en-US"/>
          </a:p>
        </p:txBody>
      </p:sp>
    </p:spTree>
  </p:cSld>
  <p:clrMapOvr>
    <a:masterClrMapping/>
  </p:clrMapOvr>
  <p:hf/>
</p:sldLayout>
</file>

<file path=ppt/slideLayouts/slideLayout186.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1" y="1709740"/>
            <a:ext cx="10515600" cy="2852737"/>
          </a:xfrm>
        </p:spPr>
        <p:txBody>
          <a:bodyPr anchor="b"/>
          <a:lstStyle>
            <a:lvl1pPr>
              <a:defRPr sz="6000"/>
            </a:lvl1pPr>
          </a:lstStyle>
          <a:p>
            <a:pPr>
              <a:defRPr/>
            </a:pPr>
            <a:r>
              <a:rPr lang="en-US"/>
              <a:t>Click to edit Master title style</a:t>
            </a:r>
            <a:endParaRPr lang="en-US"/>
          </a:p>
        </p:txBody>
      </p:sp>
      <p:sp>
        <p:nvSpPr>
          <p:cNvPr id="5" name="Text Placeholder 2"/>
          <p:cNvSpPr>
            <a:spLocks noGrp="1"/>
          </p:cNvSpPr>
          <p:nvPr>
            <p:ph type="body" idx="1"/>
          </p:nvPr>
        </p:nvSpPr>
        <p:spPr bwMode="auto">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PhAnim="0"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Date Placeholder 2"/>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3"/>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7" name="Slide Number Placeholder 4"/>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
        <p:nvSpPr>
          <p:cNvPr id="8" name="Text Placeholder 11"/>
          <p:cNvSpPr>
            <a:spLocks noGrp="1"/>
          </p:cNvSpPr>
          <p:nvPr>
            <p:ph type="body" sz="quarter" idx="13"/>
          </p:nvPr>
        </p:nvSpPr>
        <p:spPr bwMode="auto">
          <a:xfrm>
            <a:off x="838201" y="1787696"/>
            <a:ext cx="4673599" cy="457597"/>
          </a:xfrm>
          <a:prstGeom prst="rect">
            <a:avLst/>
          </a:prstGeom>
        </p:spPr>
        <p:txBody>
          <a:bodyPr/>
          <a:lstStyle>
            <a:lvl1pPr>
              <a:defRPr lang="en-US" sz="1800">
                <a:solidFill>
                  <a:srgbClr val="FF0000"/>
                </a:solidFill>
                <a:latin typeface="FS PF BeauSans Pro"/>
                <a:ea typeface="+mn-ea"/>
              </a:defRPr>
            </a:lvl1pPr>
          </a:lstStyle>
          <a:p>
            <a:pPr lvl="0">
              <a:defRPr/>
            </a:pPr>
            <a:r>
              <a:rPr lang="en-US"/>
              <a:t>Click to edit Master text styles</a:t>
            </a:r>
            <a:endParaRPr lang="en-US"/>
          </a:p>
        </p:txBody>
      </p:sp>
      <p:sp>
        <p:nvSpPr>
          <p:cNvPr id="9" name="Text Placeholder 11"/>
          <p:cNvSpPr>
            <a:spLocks noGrp="1"/>
          </p:cNvSpPr>
          <p:nvPr>
            <p:ph type="body" sz="quarter" idx="14"/>
          </p:nvPr>
        </p:nvSpPr>
        <p:spPr bwMode="auto">
          <a:xfrm>
            <a:off x="838201" y="2270519"/>
            <a:ext cx="4673599" cy="457597"/>
          </a:xfrm>
          <a:prstGeom prst="rect">
            <a:avLst/>
          </a:prstGeom>
        </p:spPr>
        <p:txBody>
          <a:bodyPr/>
          <a:lstStyle>
            <a:lvl1pPr>
              <a:defRPr lang="en-US" sz="1800">
                <a:solidFill>
                  <a:srgbClr val="000000"/>
                </a:solidFill>
                <a:latin typeface="FS PF BeauSans Pro"/>
                <a:ea typeface="+mn-ea"/>
              </a:defRPr>
            </a:lvl1pPr>
          </a:lstStyle>
          <a:p>
            <a:pPr lvl="0">
              <a:defRPr/>
            </a:pPr>
            <a:r>
              <a:rPr lang="en-US"/>
              <a:t>Click to edit Master text styles</a:t>
            </a:r>
            <a:endParaRPr lang="en-US"/>
          </a:p>
        </p:txBody>
      </p:sp>
      <p:sp>
        <p:nvSpPr>
          <p:cNvPr id="10" name="Text Placeholder 11"/>
          <p:cNvSpPr>
            <a:spLocks noGrp="1"/>
          </p:cNvSpPr>
          <p:nvPr>
            <p:ph type="body" sz="quarter" idx="15"/>
          </p:nvPr>
        </p:nvSpPr>
        <p:spPr bwMode="auto">
          <a:xfrm>
            <a:off x="838201" y="2742843"/>
            <a:ext cx="4673599" cy="457597"/>
          </a:xfrm>
          <a:prstGeom prst="rect">
            <a:avLst/>
          </a:prstGeom>
        </p:spPr>
        <p:txBody>
          <a:bodyPr/>
          <a:lstStyle>
            <a:lvl1pPr>
              <a:defRPr lang="en-US" sz="1800">
                <a:solidFill>
                  <a:srgbClr val="44494D"/>
                </a:solidFill>
                <a:latin typeface="FS PF BeauSans Pro"/>
                <a:ea typeface="+mn-ea"/>
              </a:defRPr>
            </a:lvl1pPr>
          </a:lstStyle>
          <a:p>
            <a:pPr lvl="0">
              <a:defRPr/>
            </a:pPr>
            <a:r>
              <a:rPr lang="en-US"/>
              <a:t>Click to edit Master text styles</a:t>
            </a:r>
            <a:endParaRPr lang="en-US"/>
          </a:p>
        </p:txBody>
      </p:sp>
      <p:sp>
        <p:nvSpPr>
          <p:cNvPr id="11" name="Text Placeholder 11"/>
          <p:cNvSpPr>
            <a:spLocks noGrp="1"/>
          </p:cNvSpPr>
          <p:nvPr>
            <p:ph type="body" sz="quarter" idx="16"/>
          </p:nvPr>
        </p:nvSpPr>
        <p:spPr bwMode="auto">
          <a:xfrm>
            <a:off x="838201" y="3211558"/>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
        <p:nvSpPr>
          <p:cNvPr id="12" name="Text Placeholder 11"/>
          <p:cNvSpPr>
            <a:spLocks noGrp="1"/>
          </p:cNvSpPr>
          <p:nvPr>
            <p:ph type="body" sz="quarter" idx="17"/>
          </p:nvPr>
        </p:nvSpPr>
        <p:spPr bwMode="auto">
          <a:xfrm>
            <a:off x="838201" y="3668891"/>
            <a:ext cx="4673599" cy="457597"/>
          </a:xfrm>
          <a:prstGeom prst="rect">
            <a:avLst/>
          </a:prstGeom>
        </p:spPr>
        <p:txBody>
          <a:bodyPr/>
          <a:lstStyle>
            <a:lvl1pPr>
              <a:defRPr lang="en-US" sz="1800">
                <a:solidFill>
                  <a:srgbClr val="B5B4B4"/>
                </a:solidFill>
                <a:latin typeface="FS PF BeauSans Pro"/>
                <a:ea typeface="+mn-ea"/>
              </a:defRPr>
            </a:lvl1pPr>
          </a:lstStyle>
          <a:p>
            <a:pPr lvl="0">
              <a:defRPr/>
            </a:pPr>
            <a:r>
              <a:rPr lang="en-US"/>
              <a:t>Click to edit Master text styles</a:t>
            </a:r>
            <a:endParaRPr lang="en-US"/>
          </a:p>
        </p:txBody>
      </p:sp>
    </p:spTree>
  </p:cSld>
  <p:clrMapOvr>
    <a:masterClrMapping/>
  </p:clrMapOvr>
  <p:hf/>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5" name="Footer Placeholder 2"/>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6" name="Slide Number Placeholder 3"/>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p:cNvSpPr>
            <a:spLocks noGrp="1"/>
          </p:cNvSpPr>
          <p:nvPr>
            <p:ph idx="1"/>
          </p:nvPr>
        </p:nvSpPr>
        <p:spPr bwMode="auto">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p:cNvSpPr>
            <a:spLocks noGrp="1" noChangeAspect="1"/>
          </p:cNvSpPr>
          <p:nvPr>
            <p:ph type="pic" idx="1"/>
          </p:nvPr>
        </p:nvSpPr>
        <p:spPr bwMode="auto">
          <a:xfrm>
            <a:off x="5183188" y="987426"/>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p:cNvSpPr>
            <a:spLocks noGrp="1"/>
          </p:cNvSpPr>
          <p:nvPr>
            <p:ph type="body" sz="half" idx="2"/>
          </p:nvPr>
        </p:nvSpPr>
        <p:spPr bwMode="auto">
          <a:xfrm>
            <a:off x="839788" y="2057401"/>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7" name="Date Placeholder 4"/>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8" name="Footer Placeholder 5"/>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9" name="Slide Number Placeholder 6"/>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0" y="1825624"/>
            <a:ext cx="10515600" cy="3689803"/>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1" y="365126"/>
            <a:ext cx="2628900" cy="5811839"/>
          </a:xfrm>
        </p:spPr>
        <p:txBody>
          <a:bodyPr vert="eaVert"/>
          <a:lstStyle/>
          <a:p>
            <a:pPr>
              <a:defRPr/>
            </a:pPr>
            <a:r>
              <a:rPr lang="en-US"/>
              <a:t>Click to edit Master title style</a:t>
            </a:r>
            <a:endParaRPr lang="en-US"/>
          </a:p>
        </p:txBody>
      </p:sp>
      <p:sp>
        <p:nvSpPr>
          <p:cNvPr id="5" name="Vertical Text Placeholder 2"/>
          <p:cNvSpPr>
            <a:spLocks noGrp="1"/>
          </p:cNvSpPr>
          <p:nvPr>
            <p:ph type="body" orient="vert" idx="1"/>
          </p:nvPr>
        </p:nvSpPr>
        <p:spPr bwMode="auto">
          <a:xfrm>
            <a:off x="838201" y="365126"/>
            <a:ext cx="7734300" cy="5811839"/>
          </a:xfrm>
          <a:prstGeom prst="rect">
            <a:avLst/>
          </a:prstGeo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Date Placeholder 3"/>
          <p:cNvSpPr>
            <a:spLocks noGrp="1"/>
          </p:cNvSpPr>
          <p:nvPr>
            <p:ph type="dt" sz="half" idx="10"/>
          </p:nvPr>
        </p:nvSpPr>
        <p:spPr bwMode="auto"/>
        <p:txBody>
          <a:body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7" name="Footer Placeholder 4"/>
          <p:cNvSpPr>
            <a:spLocks noGrp="1"/>
          </p:cNvSpPr>
          <p:nvPr>
            <p:ph type="ftr" sz="quarter" idx="11"/>
          </p:nvPr>
        </p:nvSpPr>
        <p:spPr bwMode="auto"/>
        <p:txBody>
          <a:bodyPr/>
          <a:lstStyle/>
          <a:p>
            <a:pPr defTabSz="914400">
              <a:defRPr/>
            </a:pPr>
            <a:endParaRPr lang="en-US" kern="0">
              <a:solidFill>
                <a:srgbClr val="000000">
                  <a:tint val="75000"/>
                </a:srgbClr>
              </a:solidFill>
            </a:endParaRPr>
          </a:p>
        </p:txBody>
      </p:sp>
      <p:sp>
        <p:nvSpPr>
          <p:cNvPr id="8" name="Slide Number Placeholder 5"/>
          <p:cNvSpPr>
            <a:spLocks noGrp="1"/>
          </p:cNvSpPr>
          <p:nvPr>
            <p:ph type="sldNum" sz="quarter" idx="12"/>
          </p:nvPr>
        </p:nvSpPr>
        <p:spPr bwMode="auto"/>
        <p:txBody>
          <a:body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spTree>
  </p:cSld>
  <p:clrMapOvr>
    <a:masterClrMapping/>
  </p:clrMapOvr>
  <p:hf/>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9B24C2A-BBDD-4106-935A-BF84B5D74F96}" type="slidenum">
              <a:rPr/>
            </a:fld>
            <a:endParaRPr/>
          </a:p>
        </p:txBody>
      </p:sp>
      <p:sp>
        <p:nvSpPr>
          <p:cNvPr id="4" name="PlaceHolder 3"/>
          <p:cNvSpPr>
            <a:spLocks noGrp="1"/>
          </p:cNvSpPr>
          <p:nvPr>
            <p:ph type="dt" idx="4"/>
          </p:nvPr>
        </p:nvSpPr>
        <p:spPr/>
        <p:txBody>
          <a:body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3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3A69E44-D890-4EB4-9038-FD4FE400AF4A}"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3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A5E7C79-3B40-4F14-8886-B0CA21E71599}"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3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A511576-3EB9-472F-84E1-06D2490BC66D}"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1B00431-8B1D-4786-8558-0773559D5AA2}"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48B3740-17E1-41C2-AF67-6312B338FC90}"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EF22046-F63E-43C3-8159-47BE58381DD6}"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4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4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B59F2E7-E269-42D8-BACE-2C975163E70A}"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5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AE2D332-6C06-4463-B00D-43A1B72AD4D4}"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5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3CEB320-B97E-4FCC-AEB8-F006F01E66B6}"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086D423-9F37-4161-9BFD-5D4A114A4E1D}" type="slidenum">
              <a:rPr/>
            </a:fld>
            <a:endParaRPr/>
          </a:p>
        </p:txBody>
      </p:sp>
      <p:sp>
        <p:nvSpPr>
          <p:cNvPr id="9" name="PlaceHolder 8"/>
          <p:cNvSpPr>
            <a:spLocks noGrp="1"/>
          </p:cNvSpPr>
          <p:nvPr>
            <p:ph type="dt" idx="4"/>
          </p:nvPr>
        </p:nvSpPr>
        <p:spPr/>
        <p:txBody>
          <a:body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6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6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40F9C64-8C0F-44C9-8639-858D34F91EC5}" type="slidenum">
              <a:rPr/>
            </a:fld>
            <a:endParaRPr/>
          </a:p>
        </p:txBody>
      </p:sp>
      <p:sp>
        <p:nvSpPr>
          <p:cNvPr id="11" name="PlaceHolder 10"/>
          <p:cNvSpPr>
            <a:spLocks noGrp="1"/>
          </p:cNvSpPr>
          <p:nvPr>
            <p:ph type="dt" idx="4"/>
          </p:nvPr>
        </p:nvSpPr>
        <p:spPr/>
        <p:txBody>
          <a:body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7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7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7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8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8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8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8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8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9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9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9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1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0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0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1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1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2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2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2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3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3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4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4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7"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2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3" name="PlaceHolder 1"/>
          <p:cNvSpPr>
            <a:spLocks noGrp="1"/>
          </p:cNvSpPr>
          <p:nvPr>
            <p:ph type="subTitle"/>
          </p:nvPr>
        </p:nvSpPr>
        <p:spPr>
          <a:xfrm>
            <a:off x="74160" y="619920"/>
            <a:ext cx="12043080" cy="25009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3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7"/>
          </p:nvPr>
        </p:nvSpPr>
        <p:spPr/>
        <p:txBody>
          <a:bodyPr/>
          <a:lstStyle/>
          <a:p>
            <a:fld id="{E777E476-97F2-4BC8-8166-E687931751B4}" type="slidenum">
              <a:rPr/>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5"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6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7"/>
          </p:nvPr>
        </p:nvSpPr>
        <p:spPr/>
        <p:txBody>
          <a:bodyPr/>
          <a:lstStyle/>
          <a:p>
            <a:fld id="{CB7009FE-DC6E-4597-AD1B-222E989AC34C}" type="slidenum">
              <a:rPr/>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panose="020F0502020204030204"/>
            </a:endParaRPr>
          </a:p>
        </p:txBody>
      </p:sp>
      <p:sp>
        <p:nvSpPr>
          <p:cNvPr id="36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7"/>
          </p:nvPr>
        </p:nvSpPr>
        <p:spPr/>
        <p:txBody>
          <a:bodyPr/>
          <a:lstStyle/>
          <a:p>
            <a:fld id="{5E196761-8FD3-4ECB-970C-4A982CB1D190}"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3" Type="http://schemas.openxmlformats.org/officeDocument/2006/relationships/theme" Target="../theme/theme10.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2" Type="http://schemas.openxmlformats.org/officeDocument/2006/relationships/theme" Target="../theme/theme11.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8.xml"/><Relationship Id="rId8" Type="http://schemas.openxmlformats.org/officeDocument/2006/relationships/slideLayout" Target="../slideLayouts/slideLayout137.xml"/><Relationship Id="rId7" Type="http://schemas.openxmlformats.org/officeDocument/2006/relationships/slideLayout" Target="../slideLayouts/slideLayout136.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3" Type="http://schemas.openxmlformats.org/officeDocument/2006/relationships/slideLayout" Target="../slideLayouts/slideLayout132.xml"/><Relationship Id="rId2" Type="http://schemas.openxmlformats.org/officeDocument/2006/relationships/slideLayout" Target="../slideLayouts/slideLayout131.xml"/><Relationship Id="rId12" Type="http://schemas.openxmlformats.org/officeDocument/2006/relationships/theme" Target="../theme/theme12.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7.xml"/><Relationship Id="rId8" Type="http://schemas.openxmlformats.org/officeDocument/2006/relationships/slideLayout" Target="../slideLayouts/slideLayout146.xml"/><Relationship Id="rId7" Type="http://schemas.openxmlformats.org/officeDocument/2006/relationships/slideLayout" Target="../slideLayouts/slideLayout145.xml"/><Relationship Id="rId6" Type="http://schemas.openxmlformats.org/officeDocument/2006/relationships/slideLayout" Target="../slideLayouts/slideLayout144.xml"/><Relationship Id="rId5" Type="http://schemas.openxmlformats.org/officeDocument/2006/relationships/slideLayout" Target="../slideLayouts/slideLayout143.xml"/><Relationship Id="rId4" Type="http://schemas.openxmlformats.org/officeDocument/2006/relationships/slideLayout" Target="../slideLayouts/slideLayout142.xml"/><Relationship Id="rId3" Type="http://schemas.openxmlformats.org/officeDocument/2006/relationships/slideLayout" Target="../slideLayouts/slideLayout141.xml"/><Relationship Id="rId2" Type="http://schemas.openxmlformats.org/officeDocument/2006/relationships/slideLayout" Target="../slideLayouts/slideLayout140.xml"/><Relationship Id="rId12" Type="http://schemas.openxmlformats.org/officeDocument/2006/relationships/theme" Target="../theme/theme13.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6.xml"/><Relationship Id="rId8" Type="http://schemas.openxmlformats.org/officeDocument/2006/relationships/slideLayout" Target="../slideLayouts/slideLayout155.xml"/><Relationship Id="rId7" Type="http://schemas.openxmlformats.org/officeDocument/2006/relationships/slideLayout" Target="../slideLayouts/slideLayout154.xml"/><Relationship Id="rId6" Type="http://schemas.openxmlformats.org/officeDocument/2006/relationships/slideLayout" Target="../slideLayouts/slideLayout153.xml"/><Relationship Id="rId5" Type="http://schemas.openxmlformats.org/officeDocument/2006/relationships/slideLayout" Target="../slideLayouts/slideLayout152.xml"/><Relationship Id="rId4" Type="http://schemas.openxmlformats.org/officeDocument/2006/relationships/slideLayout" Target="../slideLayouts/slideLayout151.xml"/><Relationship Id="rId3" Type="http://schemas.openxmlformats.org/officeDocument/2006/relationships/slideLayout" Target="../slideLayouts/slideLayout150.xml"/><Relationship Id="rId2" Type="http://schemas.openxmlformats.org/officeDocument/2006/relationships/slideLayout" Target="../slideLayouts/slideLayout149.xml"/><Relationship Id="rId12" Type="http://schemas.openxmlformats.org/officeDocument/2006/relationships/theme" Target="../theme/theme14.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48.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2" Type="http://schemas.openxmlformats.org/officeDocument/2006/relationships/theme" Target="../theme/theme15.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5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2" Type="http://schemas.openxmlformats.org/officeDocument/2006/relationships/theme" Target="../theme/theme16.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3.xml"/><Relationship Id="rId8" Type="http://schemas.openxmlformats.org/officeDocument/2006/relationships/slideLayout" Target="../slideLayouts/slideLayout182.xml"/><Relationship Id="rId7" Type="http://schemas.openxmlformats.org/officeDocument/2006/relationships/slideLayout" Target="../slideLayouts/slideLayout181.xml"/><Relationship Id="rId6" Type="http://schemas.openxmlformats.org/officeDocument/2006/relationships/slideLayout" Target="../slideLayouts/slideLayout180.xml"/><Relationship Id="rId5" Type="http://schemas.openxmlformats.org/officeDocument/2006/relationships/slideLayout" Target="../slideLayouts/slideLayout179.xml"/><Relationship Id="rId4" Type="http://schemas.openxmlformats.org/officeDocument/2006/relationships/slideLayout" Target="../slideLayouts/slideLayout178.xml"/><Relationship Id="rId3" Type="http://schemas.openxmlformats.org/officeDocument/2006/relationships/slideLayout" Target="../slideLayouts/slideLayout177.xml"/><Relationship Id="rId2" Type="http://schemas.openxmlformats.org/officeDocument/2006/relationships/slideLayout" Target="../slideLayouts/slideLayout176.xml"/><Relationship Id="rId12" Type="http://schemas.openxmlformats.org/officeDocument/2006/relationships/theme" Target="../theme/theme17.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75.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2.xml"/><Relationship Id="rId8" Type="http://schemas.openxmlformats.org/officeDocument/2006/relationships/slideLayout" Target="../slideLayouts/slideLayout191.xml"/><Relationship Id="rId7" Type="http://schemas.openxmlformats.org/officeDocument/2006/relationships/slideLayout" Target="../slideLayouts/slideLayout190.xml"/><Relationship Id="rId6" Type="http://schemas.openxmlformats.org/officeDocument/2006/relationships/slideLayout" Target="../slideLayouts/slideLayout189.xml"/><Relationship Id="rId5" Type="http://schemas.openxmlformats.org/officeDocument/2006/relationships/slideLayout" Target="../slideLayouts/slideLayout188.xml"/><Relationship Id="rId4" Type="http://schemas.openxmlformats.org/officeDocument/2006/relationships/slideLayout" Target="../slideLayouts/slideLayout187.xml"/><Relationship Id="rId3" Type="http://schemas.openxmlformats.org/officeDocument/2006/relationships/slideLayout" Target="../slideLayouts/slideLayout186.xml"/><Relationship Id="rId2" Type="http://schemas.openxmlformats.org/officeDocument/2006/relationships/slideLayout" Target="../slideLayouts/slideLayout185.xml"/><Relationship Id="rId12" Type="http://schemas.openxmlformats.org/officeDocument/2006/relationships/theme" Target="../theme/theme18.xml"/><Relationship Id="rId11" Type="http://schemas.openxmlformats.org/officeDocument/2006/relationships/image" Target="../media/image2.png"/><Relationship Id="rId10" Type="http://schemas.openxmlformats.org/officeDocument/2006/relationships/image" Target="../media/image1.png"/><Relationship Id="rId1" Type="http://schemas.openxmlformats.org/officeDocument/2006/relationships/slideLayout" Target="../slideLayouts/slideLayout18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9Slide.vn - 2019"/>
          <p:cNvSpPr/>
          <p:nvPr/>
        </p:nvSpPr>
        <p:spPr>
          <a:xfrm>
            <a:off x="0" y="-6588360"/>
            <a:ext cx="1219176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2400" b="0" strike="noStrike" spc="-1">
                <a:solidFill>
                  <a:srgbClr val="D8D8D8"/>
                </a:solidFill>
                <a:latin typeface="Arial" panose="020B0604020202020204"/>
              </a:rPr>
              <a:t>www.9slide.vn</a:t>
            </a:r>
            <a:endParaRPr lang="en-US" sz="2400" b="0" strike="noStrike" spc="-1">
              <a:solidFill>
                <a:srgbClr val="000000"/>
              </a:solidFill>
              <a:latin typeface="Arial" panose="020B0604020202020204"/>
            </a:endParaRPr>
          </a:p>
        </p:txBody>
      </p:sp>
      <p:sp>
        <p:nvSpPr>
          <p:cNvPr id="43" name="Google Shape;71;p7"/>
          <p:cNvSpPr/>
          <p:nvPr/>
        </p:nvSpPr>
        <p:spPr>
          <a:xfrm rot="5400000" flipH="1">
            <a:off x="-1002240" y="876960"/>
            <a:ext cx="6566040" cy="4728600"/>
          </a:xfrm>
          <a:custGeom>
            <a:avLst/>
            <a:gdLst>
              <a:gd name="textAreaLeft" fmla="*/ -360 w 6566040"/>
              <a:gd name="textAreaRight" fmla="*/ 6566040 w 6566040"/>
              <a:gd name="textAreaTop" fmla="*/ 0 h 4728600"/>
              <a:gd name="textAreaBottom" fmla="*/ 4728960 h 4728600"/>
            </a:gdLst>
            <a:ahLst/>
            <a:cxnLst/>
            <a:rect l="textAreaLeft" t="textAreaTop" r="textAreaRight" b="textAreaBottom"/>
            <a:pathLst>
              <a:path w="44430" h="31998">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44" name="PlaceHolder 1"/>
          <p:cNvSpPr>
            <a:spLocks noGrp="1"/>
          </p:cNvSpPr>
          <p:nvPr>
            <p:ph type="title"/>
          </p:nvPr>
        </p:nvSpPr>
        <p:spPr>
          <a:xfrm>
            <a:off x="1764000" y="4033800"/>
            <a:ext cx="2200320" cy="7700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45" name="PlaceHolder 2"/>
          <p:cNvSpPr>
            <a:spLocks noGrp="1"/>
          </p:cNvSpPr>
          <p:nvPr>
            <p:ph type="title"/>
          </p:nvPr>
        </p:nvSpPr>
        <p:spPr>
          <a:xfrm>
            <a:off x="4995720" y="4033800"/>
            <a:ext cx="2200320" cy="7700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46" name="PlaceHolder 3"/>
          <p:cNvSpPr>
            <a:spLocks noGrp="1"/>
          </p:cNvSpPr>
          <p:nvPr>
            <p:ph type="title"/>
          </p:nvPr>
        </p:nvSpPr>
        <p:spPr>
          <a:xfrm>
            <a:off x="8227440" y="4033800"/>
            <a:ext cx="2200320" cy="7700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sp>
        <p:nvSpPr>
          <p:cNvPr id="47" name="PlaceHolder 4"/>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cxnSp>
        <p:nvCxnSpPr>
          <p:cNvPr id="48" name="Google Shape;79;p7"/>
          <p:cNvCxnSpPr/>
          <p:nvPr/>
        </p:nvCxnSpPr>
        <p:spPr>
          <a:xfrm>
            <a:off x="3964320" y="1204200"/>
            <a:ext cx="4263120" cy="360"/>
          </a:xfrm>
          <a:prstGeom prst="straightConnector1">
            <a:avLst/>
          </a:prstGeom>
          <a:ln w="19080">
            <a:solidFill>
              <a:srgbClr val="434343"/>
            </a:solidFill>
            <a:round/>
          </a:ln>
        </p:spPr>
      </p:cxn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Click to edit the outline text format</a:t>
            </a:r>
            <a:endParaRPr lang="en-US" sz="187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Second Outline Level</a:t>
            </a:r>
            <a:endParaRPr lang="en-US" sz="187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Third Outline Level</a:t>
            </a:r>
            <a:endParaRPr lang="en-US" sz="187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Fourth Outline Level</a:t>
            </a:r>
            <a:endParaRPr lang="en-US" sz="187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1" name="Google Shape;155;p15"/>
          <p:cNvSpPr/>
          <p:nvPr/>
        </p:nvSpPr>
        <p:spPr>
          <a:xfrm flipH="1">
            <a:off x="-114120" y="2332800"/>
            <a:ext cx="6283080" cy="4524840"/>
          </a:xfrm>
          <a:custGeom>
            <a:avLst/>
            <a:gdLst>
              <a:gd name="textAreaLeft" fmla="*/ -360 w 6283080"/>
              <a:gd name="textAreaRight" fmla="*/ 6283080 w 6283080"/>
              <a:gd name="textAreaTop" fmla="*/ 0 h 4524840"/>
              <a:gd name="textAreaBottom" fmla="*/ 4525200 h 4524840"/>
            </a:gdLst>
            <a:ahLst/>
            <a:cxnLst/>
            <a:rect l="textAreaLeft" t="textAreaTop" r="textAreaRight" b="textAreaBottom"/>
            <a:pathLst>
              <a:path w="44430" h="31998">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402" name="Google Shape;156;p15"/>
          <p:cNvSpPr/>
          <p:nvPr/>
        </p:nvSpPr>
        <p:spPr>
          <a:xfrm rot="5400000" flipH="1">
            <a:off x="6787800" y="1825200"/>
            <a:ext cx="3502080" cy="3652560"/>
          </a:xfrm>
          <a:prstGeom prst="wedgeRectCallout">
            <a:avLst>
              <a:gd name="adj1" fmla="val -20833"/>
              <a:gd name="adj2" fmla="val 62500"/>
            </a:avLst>
          </a:prstGeom>
          <a:solidFill>
            <a:srgbClr val="F25151"/>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403" name="Google Shape;158;p15"/>
          <p:cNvSpPr/>
          <p:nvPr/>
        </p:nvSpPr>
        <p:spPr>
          <a:xfrm>
            <a:off x="1124280" y="1317240"/>
            <a:ext cx="539280" cy="539280"/>
          </a:xfrm>
          <a:prstGeom prst="ellipse">
            <a:avLst/>
          </a:prstGeom>
          <a:solidFill>
            <a:srgbClr val="FFD8D8"/>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404" name="Google Shape;159;p15"/>
          <p:cNvSpPr/>
          <p:nvPr/>
        </p:nvSpPr>
        <p:spPr>
          <a:xfrm>
            <a:off x="1901880" y="1167120"/>
            <a:ext cx="121680" cy="121680"/>
          </a:xfrm>
          <a:prstGeom prst="ellipse">
            <a:avLst/>
          </a:prstGeom>
          <a:solidFill>
            <a:srgbClr val="FFD8D8"/>
          </a:solidFill>
          <a:ln w="0">
            <a:noFill/>
          </a:ln>
        </p:spPr>
        <p:style>
          <a:lnRef idx="0">
            <a:scrgbClr r="0" g="0" b="0"/>
          </a:lnRef>
          <a:fillRef idx="0">
            <a:scrgbClr r="0" g="0" b="0"/>
          </a:fillRef>
          <a:effectRef idx="0">
            <a:scrgbClr r="0" g="0" b="0"/>
          </a:effectRef>
          <a:fontRef idx="minor"/>
        </p:style>
        <p:txBody>
          <a:bodyPr lIns="122040" tIns="43200" rIns="122040" bIns="43200" anchor="ctr">
            <a:noAutofit/>
          </a:bodyPr>
          <a:lstStyle/>
          <a:p>
            <a:endParaRPr lang="en-US" sz="1870" b="0" strike="noStrike" spc="-1">
              <a:solidFill>
                <a:srgbClr val="000000"/>
              </a:solidFill>
              <a:latin typeface="Arial" panose="020B0604020202020204"/>
            </a:endParaRPr>
          </a:p>
        </p:txBody>
      </p:sp>
      <p:sp>
        <p:nvSpPr>
          <p:cNvPr id="405" name="Google Shape;160;p15"/>
          <p:cNvSpPr/>
          <p:nvPr/>
        </p:nvSpPr>
        <p:spPr>
          <a:xfrm>
            <a:off x="5836680" y="5195880"/>
            <a:ext cx="121680" cy="121680"/>
          </a:xfrm>
          <a:prstGeom prst="ellipse">
            <a:avLst/>
          </a:prstGeom>
          <a:solidFill>
            <a:srgbClr val="FFD8D8"/>
          </a:solidFill>
          <a:ln w="0">
            <a:noFill/>
          </a:ln>
        </p:spPr>
        <p:style>
          <a:lnRef idx="0">
            <a:scrgbClr r="0" g="0" b="0"/>
          </a:lnRef>
          <a:fillRef idx="0">
            <a:scrgbClr r="0" g="0" b="0"/>
          </a:fillRef>
          <a:effectRef idx="0">
            <a:scrgbClr r="0" g="0" b="0"/>
          </a:effectRef>
          <a:fontRef idx="minor"/>
        </p:style>
        <p:txBody>
          <a:bodyPr lIns="122040" tIns="43200" rIns="122040" bIns="43200" anchor="ctr">
            <a:noAutofit/>
          </a:bodyPr>
          <a:lstStyle/>
          <a:p>
            <a:endParaRPr lang="en-US" sz="1870" b="0" strike="noStrike" spc="-1">
              <a:solidFill>
                <a:srgbClr val="000000"/>
              </a:solidFill>
              <a:latin typeface="Arial" panose="020B0604020202020204"/>
            </a:endParaRPr>
          </a:p>
        </p:txBody>
      </p:sp>
      <p:sp>
        <p:nvSpPr>
          <p:cNvPr id="406" name="Google Shape;161;p15"/>
          <p:cNvSpPr/>
          <p:nvPr/>
        </p:nvSpPr>
        <p:spPr>
          <a:xfrm>
            <a:off x="6170760" y="5402520"/>
            <a:ext cx="121680" cy="121680"/>
          </a:xfrm>
          <a:prstGeom prst="ellipse">
            <a:avLst/>
          </a:prstGeom>
          <a:solidFill>
            <a:srgbClr val="FFD8D8"/>
          </a:solidFill>
          <a:ln w="0">
            <a:noFill/>
          </a:ln>
        </p:spPr>
        <p:style>
          <a:lnRef idx="0">
            <a:scrgbClr r="0" g="0" b="0"/>
          </a:lnRef>
          <a:fillRef idx="0">
            <a:scrgbClr r="0" g="0" b="0"/>
          </a:fillRef>
          <a:effectRef idx="0">
            <a:scrgbClr r="0" g="0" b="0"/>
          </a:effectRef>
          <a:fontRef idx="minor"/>
        </p:style>
        <p:txBody>
          <a:bodyPr lIns="122040" tIns="43200" rIns="122040" bIns="43200" anchor="ctr">
            <a:noAutofit/>
          </a:bodyPr>
          <a:lstStyle/>
          <a:p>
            <a:endParaRPr lang="en-US" sz="1870" b="0" strike="noStrike" spc="-1">
              <a:solidFill>
                <a:srgbClr val="000000"/>
              </a:solidFill>
              <a:latin typeface="Arial" panose="020B0604020202020204"/>
            </a:endParaRPr>
          </a:p>
        </p:txBody>
      </p:sp>
      <p:sp>
        <p:nvSpPr>
          <p:cNvPr id="407"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cxnSp>
        <p:nvCxnSpPr>
          <p:cNvPr id="408" name="Google Shape;163;p15"/>
          <p:cNvCxnSpPr/>
          <p:nvPr/>
        </p:nvCxnSpPr>
        <p:spPr>
          <a:xfrm>
            <a:off x="3964320" y="1204200"/>
            <a:ext cx="4263120" cy="360"/>
          </a:xfrm>
          <a:prstGeom prst="straightConnector1">
            <a:avLst/>
          </a:prstGeom>
          <a:ln w="19080">
            <a:solidFill>
              <a:srgbClr val="434343"/>
            </a:solidFill>
            <a:round/>
          </a:ln>
        </p:spPr>
      </p:cxnSp>
      <p:sp>
        <p:nvSpPr>
          <p:cNvPr id="40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838200" y="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Date Placeholder 3"/>
          <p:cNvSpPr>
            <a:spLocks noGrp="1"/>
          </p:cNvSpPr>
          <p:nvPr>
            <p:ph type="dt" sz="half" idx="2"/>
          </p:nvPr>
        </p:nvSpPr>
        <p:spPr bwMode="auto">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defRPr/>
            </a:pPr>
            <a:fld id="{03A14A73-8E17-4263-9ADE-0787C17C9E70}" type="datetimeFigureOut">
              <a:rPr lang="en-US" kern="0" smtClean="0">
                <a:solidFill>
                  <a:srgbClr val="000000">
                    <a:tint val="75000"/>
                  </a:srgbClr>
                </a:solidFill>
              </a:rPr>
            </a:fld>
            <a:endParaRPr lang="en-US" kern="0">
              <a:solidFill>
                <a:srgbClr val="000000">
                  <a:tint val="75000"/>
                </a:srgbClr>
              </a:solidFill>
            </a:endParaRPr>
          </a:p>
        </p:txBody>
      </p:sp>
      <p:sp>
        <p:nvSpPr>
          <p:cNvPr id="6" name="Footer Placeholder 4"/>
          <p:cNvSpPr>
            <a:spLocks noGrp="1"/>
          </p:cNvSpPr>
          <p:nvPr>
            <p:ph type="ftr" sz="quarter" idx="3"/>
          </p:nvPr>
        </p:nvSpPr>
        <p:spPr bwMode="auto">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defRPr/>
            </a:pPr>
            <a:endParaRPr lang="en-US" kern="0">
              <a:solidFill>
                <a:srgbClr val="000000">
                  <a:tint val="75000"/>
                </a:srgbClr>
              </a:solidFill>
            </a:endParaRPr>
          </a:p>
        </p:txBody>
      </p:sp>
      <p:sp>
        <p:nvSpPr>
          <p:cNvPr id="7" name="Slide Number Placeholder 5"/>
          <p:cNvSpPr>
            <a:spLocks noGrp="1"/>
          </p:cNvSpPr>
          <p:nvPr>
            <p:ph type="sldNum" sz="quarter" idx="4"/>
          </p:nvPr>
        </p:nvSpPr>
        <p:spPr bwMode="auto">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defRPr/>
            </a:pPr>
            <a:fld id="{F5AC19B7-A873-4BEE-96DE-1E225D93DB0A}" type="slidenum">
              <a:rPr lang="en-US" kern="0" smtClean="0">
                <a:solidFill>
                  <a:srgbClr val="000000">
                    <a:tint val="75000"/>
                  </a:srgbClr>
                </a:solidFill>
              </a:rPr>
            </a:fld>
            <a:endParaRPr lang="en-US" kern="0">
              <a:solidFill>
                <a:srgbClr val="000000">
                  <a:tint val="75000"/>
                </a:srgbClr>
              </a:solidFill>
            </a:endParaRPr>
          </a:p>
        </p:txBody>
      </p:sp>
      <p:pic>
        <p:nvPicPr>
          <p:cNvPr id="8" name="Picture 8"/>
          <p:cNvPicPr>
            <a:picLocks noChangeAspect="1"/>
          </p:cNvPicPr>
          <p:nvPr userDrawn="1"/>
        </p:nvPicPr>
        <p:blipFill>
          <a:blip r:embed="rId10"/>
          <a:stretch>
            <a:fillRect/>
          </a:stretch>
        </p:blipFill>
        <p:spPr bwMode="auto">
          <a:xfrm>
            <a:off x="0" y="6137663"/>
            <a:ext cx="12192000" cy="720339"/>
          </a:xfrm>
          <a:prstGeom prst="rect">
            <a:avLst/>
          </a:prstGeom>
        </p:spPr>
      </p:pic>
      <p:sp>
        <p:nvSpPr>
          <p:cNvPr id="2" name="TextBox 9"/>
          <p:cNvSpPr>
            <a:spLocks noAdjustHandles="1"/>
          </p:cNvSpPr>
          <p:nvPr userDrawn="1"/>
        </p:nvSpPr>
        <p:spPr bwMode="auto">
          <a:xfrm>
            <a:off x="499533" y="6341534"/>
            <a:ext cx="5291667" cy="307777"/>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sz="1400" b="0" i="0" u="none" strike="noStrike" kern="0" cap="none" spc="400" normalizeH="0" baseline="0" noProof="0">
                <a:ln>
                  <a:noFill/>
                </a:ln>
                <a:solidFill>
                  <a:srgbClr val="B4B4B4"/>
                </a:solidFill>
                <a:effectLst/>
                <a:uLnTx/>
                <a:uFillTx/>
                <a:latin typeface="FS PF BeauSans Pro Light"/>
              </a:rPr>
              <a:t>www.viettelcybersecurity.com</a:t>
            </a:r>
            <a:endParaRPr kumimoji="0" lang="en-US" sz="1400" b="0" i="0" u="none" strike="noStrike" kern="0" cap="none" spc="400" normalizeH="0" baseline="0" noProof="0">
              <a:ln>
                <a:noFill/>
              </a:ln>
              <a:solidFill>
                <a:srgbClr val="B4B4B4"/>
              </a:solidFill>
              <a:effectLst/>
              <a:uLnTx/>
              <a:uFillTx/>
              <a:latin typeface="FS PF BeauSans Pro Light"/>
            </a:endParaRPr>
          </a:p>
        </p:txBody>
      </p:sp>
      <p:pic>
        <p:nvPicPr>
          <p:cNvPr id="3" name="Picture 11"/>
          <p:cNvPicPr>
            <a:picLocks noChangeAspect="1"/>
          </p:cNvPicPr>
          <p:nvPr userDrawn="1"/>
        </p:nvPicPr>
        <p:blipFill>
          <a:blip r:embed="rId11"/>
          <a:stretch>
            <a:fillRect/>
          </a:stretch>
        </p:blipFill>
        <p:spPr bwMode="auto">
          <a:xfrm>
            <a:off x="10262311" y="6266055"/>
            <a:ext cx="1210796" cy="469924"/>
          </a:xfrm>
          <a:prstGeom prst="rect">
            <a:avLst/>
          </a:prstGeom>
        </p:spPr>
      </p:pic>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Lst>
  <p:hf/>
  <p:txStyles>
    <p:titleStyle>
      <a:lvl1pPr algn="l" defTabSz="914400">
        <a:lnSpc>
          <a:spcPct val="90000"/>
        </a:lnSpc>
        <a:spcBef>
          <a:spcPts val="0"/>
        </a:spcBef>
        <a:buNone/>
        <a:defRPr lang="en-US" sz="3735">
          <a:solidFill>
            <a:srgbClr val="EE0033"/>
          </a:solidFill>
          <a:latin typeface="FS PF BeauSans Pro SemiBold"/>
          <a:ea typeface="+mn-ea"/>
        </a:defRPr>
      </a:lvl1pPr>
    </p:titleStyle>
    <p:bodyStyle>
      <a:lvl1pPr marL="0" marR="0" indent="0" algn="l" defTabSz="914400">
        <a:lnSpc>
          <a:spcPct val="90000"/>
        </a:lnSpc>
        <a:spcBef>
          <a:spcPts val="1000"/>
        </a:spcBef>
        <a:spcAft>
          <a:spcPts val="0"/>
        </a:spcAft>
        <a:buClrTx/>
        <a:buSzTx/>
        <a:buFont typeface="Arial" panose="020B0604020202020204"/>
        <a:buNone/>
        <a:defRPr lang="en-US" sz="1800">
          <a:solidFill>
            <a:schemeClr val="tx1"/>
          </a:solidFill>
          <a:latin typeface="FS PF BeauSans Pro"/>
          <a:ea typeface="+mn-ea"/>
        </a:defRPr>
      </a:lvl1pPr>
      <a:lvl2pPr marL="6858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2pPr>
      <a:lvl3pPr marL="11430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3pPr>
      <a:lvl4pPr marL="16002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4pPr>
      <a:lvl5pPr marL="2057400" indent="-228600" algn="l" defTabSz="914400">
        <a:lnSpc>
          <a:spcPct val="90000"/>
        </a:lnSpc>
        <a:spcBef>
          <a:spcPts val="500"/>
        </a:spcBef>
        <a:buFont typeface="Arial" panose="020B0604020202020204"/>
        <a:buChar char="•"/>
        <a:defRPr lang="en-US" sz="1800">
          <a:solidFill>
            <a:schemeClr val="tx1"/>
          </a:solidFill>
          <a:latin typeface="FS PF BeauSans Pro"/>
          <a:ea typeface="+mn-ea"/>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defRPr>
      </a:lvl9pPr>
    </p:bodyStyle>
    <p:otherStyle>
      <a:defPPr>
        <a:defRPr lang="en-US"/>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9Slide.vn - 2019"/>
          <p:cNvSpPr/>
          <p:nvPr/>
        </p:nvSpPr>
        <p:spPr>
          <a:xfrm>
            <a:off x="0" y="-6588360"/>
            <a:ext cx="1219176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2400" b="0" strike="noStrike" spc="-1">
                <a:solidFill>
                  <a:srgbClr val="D8D8D8"/>
                </a:solidFill>
                <a:latin typeface="Arial" panose="020B0604020202020204"/>
              </a:rPr>
              <a:t>www.9slide.vn</a:t>
            </a:r>
            <a:endParaRPr lang="en-US" sz="2400" b="0" strike="noStrike" spc="-1">
              <a:solidFill>
                <a:srgbClr val="000000"/>
              </a:solidFill>
              <a:latin typeface="Arial" panose="020B0604020202020204"/>
            </a:endParaRPr>
          </a:p>
        </p:txBody>
      </p:sp>
      <p:sp>
        <p:nvSpPr>
          <p:cNvPr id="87" name="Google Shape;54;p5"/>
          <p:cNvSpPr/>
          <p:nvPr/>
        </p:nvSpPr>
        <p:spPr>
          <a:xfrm rot="10800000" flipH="1">
            <a:off x="4674240" y="360"/>
            <a:ext cx="7516440" cy="5413320"/>
          </a:xfrm>
          <a:custGeom>
            <a:avLst/>
            <a:gdLst>
              <a:gd name="textAreaLeft" fmla="*/ -360 w 7516440"/>
              <a:gd name="textAreaRight" fmla="*/ 7516440 w 7516440"/>
              <a:gd name="textAreaTop" fmla="*/ 0 h 5413320"/>
              <a:gd name="textAreaBottom" fmla="*/ 5413680 h 5413320"/>
            </a:gdLst>
            <a:ahLst/>
            <a:cxnLst/>
            <a:rect l="textAreaLeft" t="textAreaTop" r="textAreaRight" b="textAreaBottom"/>
            <a:pathLst>
              <a:path w="44430" h="31998">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88"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panose="020B0604020202020204"/>
              </a:rPr>
              <a:t>Click to edit the title text format</a:t>
            </a:r>
            <a:endParaRPr lang="en-US" sz="1800" b="0" strike="noStrike" spc="-1">
              <a:solidFill>
                <a:srgbClr val="000000"/>
              </a:solidFill>
              <a:latin typeface="Arial" panose="020B0604020202020204"/>
            </a:endParaRPr>
          </a:p>
        </p:txBody>
      </p:sp>
      <p:cxnSp>
        <p:nvCxnSpPr>
          <p:cNvPr id="89" name="Google Shape;56;p5"/>
          <p:cNvCxnSpPr/>
          <p:nvPr/>
        </p:nvCxnSpPr>
        <p:spPr>
          <a:xfrm>
            <a:off x="3964320" y="1204200"/>
            <a:ext cx="4263120" cy="360"/>
          </a:xfrm>
          <a:prstGeom prst="straightConnector1">
            <a:avLst/>
          </a:prstGeom>
          <a:ln w="19080">
            <a:solidFill>
              <a:srgbClr val="434343"/>
            </a:solidFill>
            <a:round/>
          </a:ln>
        </p:spPr>
      </p:cxnSp>
      <p:sp>
        <p:nvSpPr>
          <p:cNvPr id="9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Click to edit the outline text format</a:t>
            </a:r>
            <a:endParaRPr lang="en-US" sz="187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Second Outline Level</a:t>
            </a:r>
            <a:endParaRPr lang="en-US" sz="187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70" b="0" strike="noStrike" spc="-1">
                <a:solidFill>
                  <a:srgbClr val="000000"/>
                </a:solidFill>
                <a:latin typeface="Arial" panose="020B0604020202020204"/>
              </a:rPr>
              <a:t>Third Outline Level</a:t>
            </a:r>
            <a:endParaRPr lang="en-US" sz="187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70" b="0" strike="noStrike" spc="-1">
                <a:solidFill>
                  <a:srgbClr val="000000"/>
                </a:solidFill>
                <a:latin typeface="Arial" panose="020B0604020202020204"/>
              </a:rPr>
              <a:t>Fourth Outline Level</a:t>
            </a:r>
            <a:endParaRPr lang="en-US" sz="187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128"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431800" indent="-323850">
              <a:lnSpc>
                <a:spcPct val="90000"/>
              </a:lnSpc>
              <a:spcBef>
                <a:spcPts val="1000"/>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Edit Master text styles</a:t>
            </a:r>
            <a:endParaRPr lang="en-US" sz="2800" b="0" strike="noStrike" spc="-1">
              <a:solidFill>
                <a:srgbClr val="000000"/>
              </a:solidFill>
              <a:latin typeface="Calibri" panose="020F0502020204030204"/>
            </a:endParaRPr>
          </a:p>
          <a:p>
            <a:pPr marL="864235" lvl="1" indent="-323850">
              <a:lnSpc>
                <a:spcPct val="90000"/>
              </a:lnSpc>
              <a:spcBef>
                <a:spcPts val="500"/>
              </a:spcBef>
              <a:buClr>
                <a:srgbClr val="000000"/>
              </a:buClr>
              <a:buSzPct val="75000"/>
              <a:buFont typeface="Symbol" panose="05050102010706020507" charset="2"/>
              <a:buChar char=""/>
            </a:pPr>
            <a:r>
              <a:rPr lang="en-US" sz="2400" b="0" strike="noStrike" spc="-1">
                <a:solidFill>
                  <a:srgbClr val="000000"/>
                </a:solidFill>
                <a:latin typeface="Calibri" panose="020F0502020204030204"/>
              </a:rPr>
              <a:t>Second level</a:t>
            </a:r>
            <a:endParaRPr lang="en-US" sz="2400" b="0" strike="noStrike" spc="-1">
              <a:solidFill>
                <a:srgbClr val="000000"/>
              </a:solidFill>
              <a:latin typeface="Calibri" panose="020F0502020204030204"/>
            </a:endParaRPr>
          </a:p>
          <a:p>
            <a:pPr marL="1296035" lvl="2" indent="-288290">
              <a:lnSpc>
                <a:spcPct val="90000"/>
              </a:lnSpc>
              <a:spcBef>
                <a:spcPts val="500"/>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Third level</a:t>
            </a:r>
            <a:endParaRPr lang="en-US" sz="2000" b="0" strike="noStrike" spc="-1">
              <a:solidFill>
                <a:srgbClr val="000000"/>
              </a:solidFill>
              <a:latin typeface="Calibri" panose="020F0502020204030204"/>
            </a:endParaRPr>
          </a:p>
          <a:p>
            <a:pPr marL="1727835" lvl="3" indent="-215900">
              <a:lnSpc>
                <a:spcPct val="90000"/>
              </a:lnSpc>
              <a:spcBef>
                <a:spcPts val="500"/>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level</a:t>
            </a:r>
            <a:endParaRPr lang="en-US" sz="1800" b="0" strike="noStrike" spc="-1">
              <a:solidFill>
                <a:srgbClr val="000000"/>
              </a:solidFill>
              <a:latin typeface="Calibri" panose="020F0502020204030204"/>
            </a:endParaRPr>
          </a:p>
          <a:p>
            <a:pPr marL="2160270" lvl="4" indent="-215900">
              <a:lnSpc>
                <a:spcPct val="90000"/>
              </a:lnSpc>
              <a:spcBef>
                <a:spcPts val="50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Fifth level</a:t>
            </a:r>
            <a:endParaRPr lang="en-US" sz="1800" b="0" strike="noStrike" spc="-1">
              <a:solidFill>
                <a:srgbClr val="000000"/>
              </a:solidFill>
              <a:latin typeface="Calibri" panose="020F0502020204030204"/>
            </a:endParaRPr>
          </a:p>
        </p:txBody>
      </p:sp>
      <p:sp>
        <p:nvSpPr>
          <p:cNvPr id="129"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panose="020F0502020204030204"/>
              </a:defRPr>
            </a:lvl1pPr>
          </a:lstStyle>
          <a:p>
            <a:pPr indent="0">
              <a:lnSpc>
                <a:spcPct val="100000"/>
              </a:lnSpc>
              <a:buNone/>
            </a:pPr>
            <a:r>
              <a:rPr lang="en-US" sz="1200" b="0" strike="noStrike" spc="-1">
                <a:solidFill>
                  <a:srgbClr val="8B8B8B"/>
                </a:solidFill>
                <a:latin typeface="Calibri" panose="020F0502020204030204"/>
              </a:rPr>
              <a:t>&lt;date/time&gt;</a:t>
            </a:r>
            <a:endParaRPr lang="en-US" sz="1200" b="0" strike="noStrike" spc="-1">
              <a:solidFill>
                <a:srgbClr val="000000"/>
              </a:solidFill>
              <a:latin typeface="Times New Roman" panose="02020603050405020304"/>
            </a:endParaRPr>
          </a:p>
        </p:txBody>
      </p:sp>
      <p:sp>
        <p:nvSpPr>
          <p:cNvPr id="130"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131"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panose="020F0502020204030204"/>
              </a:defRPr>
            </a:lvl1pPr>
          </a:lstStyle>
          <a:p>
            <a:pPr indent="0" algn="r">
              <a:lnSpc>
                <a:spcPct val="100000"/>
              </a:lnSpc>
              <a:buNone/>
            </a:pPr>
            <a:fld id="{781D0537-FB10-4E85-B285-9E0A740B2D32}" type="slidenum">
              <a:rPr lang="en-US" sz="1200" b="0" strike="noStrike" spc="-1">
                <a:solidFill>
                  <a:srgbClr val="8B8B8B"/>
                </a:solidFill>
                <a:latin typeface="Calibri" panose="020F0502020204030204"/>
              </a:rPr>
            </a:fld>
            <a:endParaRPr lang="en-US"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Google Shape;54;p5"/>
          <p:cNvSpPr/>
          <p:nvPr/>
        </p:nvSpPr>
        <p:spPr>
          <a:xfrm rot="10800000" flipH="1">
            <a:off x="4674240" y="360"/>
            <a:ext cx="7516440" cy="5413320"/>
          </a:xfrm>
          <a:custGeom>
            <a:avLst/>
            <a:gdLst>
              <a:gd name="textAreaLeft" fmla="*/ -360 w 7516440"/>
              <a:gd name="textAreaRight" fmla="*/ 7516440 w 7516440"/>
              <a:gd name="textAreaTop" fmla="*/ 0 h 5413320"/>
              <a:gd name="textAreaBottom" fmla="*/ 5413680 h 5413320"/>
            </a:gdLst>
            <a:ahLst/>
            <a:cxnLst/>
            <a:rect l="textAreaLeft" t="textAreaTop" r="textAreaRight" b="textAreaBottom"/>
            <a:pathLst>
              <a:path w="44430" h="31998">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FFD8D8"/>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endParaRPr lang="en-US" sz="1870" b="0" strike="noStrike" spc="-1">
              <a:solidFill>
                <a:srgbClr val="000000"/>
              </a:solidFill>
              <a:latin typeface="Arial" panose="020B0604020202020204"/>
            </a:endParaRPr>
          </a:p>
        </p:txBody>
      </p:sp>
      <p:sp>
        <p:nvSpPr>
          <p:cNvPr id="169" name="PlaceHolder 1"/>
          <p:cNvSpPr>
            <a:spLocks noGrp="1"/>
          </p:cNvSpPr>
          <p:nvPr>
            <p:ph type="title"/>
          </p:nvPr>
        </p:nvSpPr>
        <p:spPr>
          <a:xfrm>
            <a:off x="74160" y="619920"/>
            <a:ext cx="12043080" cy="5392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cxnSp>
        <p:nvCxnSpPr>
          <p:cNvPr id="170" name="Google Shape;56;p5"/>
          <p:cNvCxnSpPr/>
          <p:nvPr/>
        </p:nvCxnSpPr>
        <p:spPr>
          <a:xfrm>
            <a:off x="3964320" y="1204200"/>
            <a:ext cx="4263120" cy="360"/>
          </a:xfrm>
          <a:prstGeom prst="straightConnector1">
            <a:avLst/>
          </a:prstGeom>
          <a:ln w="19080">
            <a:solidFill>
              <a:srgbClr val="434343"/>
            </a:solidFill>
            <a:round/>
          </a:ln>
        </p:spPr>
      </p:cxnSp>
      <p:sp>
        <p:nvSpPr>
          <p:cNvPr id="17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 name="PlaceHolder 1"/>
          <p:cNvSpPr>
            <a:spLocks noGrp="1"/>
          </p:cNvSpPr>
          <p:nvPr>
            <p:ph type="body"/>
          </p:nvPr>
        </p:nvSpPr>
        <p:spPr>
          <a:xfrm>
            <a:off x="711360" y="1607760"/>
            <a:ext cx="5181120" cy="41104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
        <p:nvSpPr>
          <p:cNvPr id="209" name="PlaceHolder 2"/>
          <p:cNvSpPr>
            <a:spLocks noGrp="1"/>
          </p:cNvSpPr>
          <p:nvPr>
            <p:ph type="body"/>
          </p:nvPr>
        </p:nvSpPr>
        <p:spPr>
          <a:xfrm>
            <a:off x="6341040" y="1607760"/>
            <a:ext cx="5181120" cy="41104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
        <p:nvSpPr>
          <p:cNvPr id="210" name="PlaceHolder 3"/>
          <p:cNvSpPr>
            <a:spLocks noGrp="1"/>
          </p:cNvSpPr>
          <p:nvPr>
            <p:ph type="title"/>
          </p:nvPr>
        </p:nvSpPr>
        <p:spPr>
          <a:xfrm>
            <a:off x="583560" y="455040"/>
            <a:ext cx="11126880" cy="9756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583560" y="455040"/>
            <a:ext cx="11126880" cy="9756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sp>
        <p:nvSpPr>
          <p:cNvPr id="24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sp>
        <p:nvSpPr>
          <p:cNvPr id="28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sp>
        <p:nvSpPr>
          <p:cNvPr id="32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PlaceHolder 1"/>
          <p:cNvSpPr>
            <a:spLocks noGrp="1"/>
          </p:cNvSpPr>
          <p:nvPr>
            <p:ph type="body"/>
          </p:nvPr>
        </p:nvSpPr>
        <p:spPr>
          <a:xfrm>
            <a:off x="591840" y="1597320"/>
            <a:ext cx="11009160" cy="452304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
        <p:nvSpPr>
          <p:cNvPr id="362" name="PlaceHolder 2"/>
          <p:cNvSpPr>
            <a:spLocks noGrp="1"/>
          </p:cNvSpPr>
          <p:nvPr>
            <p:ph type="sldNum" idx="7"/>
          </p:nvPr>
        </p:nvSpPr>
        <p:spPr>
          <a:xfrm>
            <a:off x="11160360" y="6507720"/>
            <a:ext cx="479160" cy="365760"/>
          </a:xfrm>
          <a:prstGeom prst="rect">
            <a:avLst/>
          </a:prstGeom>
          <a:noFill/>
          <a:ln w="0">
            <a:noFill/>
          </a:ln>
        </p:spPr>
        <p:txBody>
          <a:bodyPr anchor="ctr">
            <a:noAutofit/>
          </a:bodyPr>
          <a:lstStyle>
            <a:lvl1pPr indent="0" algn="r">
              <a:lnSpc>
                <a:spcPct val="100000"/>
              </a:lnSpc>
              <a:buNone/>
              <a:tabLst>
                <a:tab pos="0" algn="l"/>
              </a:tabLst>
              <a:defRPr lang="en-US" sz="800" b="0" strike="noStrike" spc="-1">
                <a:solidFill>
                  <a:schemeClr val="dk1"/>
                </a:solidFill>
                <a:latin typeface="Arial" panose="020B0604020202020204"/>
                <a:ea typeface="Arial" panose="020B0604020202020204"/>
              </a:defRPr>
            </a:lvl1pPr>
          </a:lstStyle>
          <a:p>
            <a:pPr indent="0" algn="r">
              <a:lnSpc>
                <a:spcPct val="100000"/>
              </a:lnSpc>
              <a:buNone/>
              <a:tabLst>
                <a:tab pos="0" algn="l"/>
              </a:tabLst>
            </a:pPr>
            <a:fld id="{4D85DF51-4AB6-4EEE-B5BC-B61000DF0782}" type="slidenum">
              <a:rPr lang="en-US" sz="800" b="0" strike="noStrike" spc="-1">
                <a:solidFill>
                  <a:schemeClr val="dk1"/>
                </a:solidFill>
                <a:latin typeface="Arial" panose="020B0604020202020204"/>
                <a:ea typeface="Arial" panose="020B0604020202020204"/>
              </a:rPr>
            </a:fld>
            <a:endParaRPr lang="en-US" sz="800" b="0" strike="noStrike" spc="-1">
              <a:solidFill>
                <a:srgbClr val="000000"/>
              </a:solidFill>
              <a:latin typeface="Times New Roman" panose="02020603050405020304"/>
            </a:endParaRPr>
          </a:p>
        </p:txBody>
      </p:sp>
      <p:sp>
        <p:nvSpPr>
          <p:cNvPr id="363" name="PlaceHolder 3"/>
          <p:cNvSpPr>
            <a:spLocks noGrp="1"/>
          </p:cNvSpPr>
          <p:nvPr>
            <p:ph type="ftr" idx="8"/>
          </p:nvPr>
        </p:nvSpPr>
        <p:spPr>
          <a:xfrm>
            <a:off x="0" y="0"/>
            <a:ext cx="3999600" cy="3999600"/>
          </a:xfrm>
          <a:prstGeom prst="rect">
            <a:avLst/>
          </a:prstGeom>
          <a:noFill/>
          <a:ln w="0">
            <a:noFill/>
          </a:ln>
        </p:spPr>
        <p:txBody>
          <a:bodyPr anchor="t">
            <a:noAutofit/>
          </a:bodyPr>
          <a:lstStyle>
            <a:lvl1pPr indent="0" algn="ctr">
              <a:buNone/>
              <a:defRPr lang="en-US" sz="1400" b="0" strike="noStrike" spc="-1">
                <a:solidFill>
                  <a:srgbClr val="000000"/>
                </a:solidFill>
                <a:latin typeface="Times New Roman" panose="02020603050405020304"/>
              </a:defRPr>
            </a:lvl1pPr>
          </a:lstStyle>
          <a:p>
            <a:pPr indent="0" algn="ctr">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364" name="PlaceHolder 4"/>
          <p:cNvSpPr>
            <a:spLocks noGrp="1"/>
          </p:cNvSpPr>
          <p:nvPr>
            <p:ph type="title"/>
          </p:nvPr>
        </p:nvSpPr>
        <p:spPr>
          <a:xfrm>
            <a:off x="583560" y="455040"/>
            <a:ext cx="11126880" cy="9756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panose="020F0502020204030204"/>
              </a:rPr>
              <a:t>Click to edit the title text format</a:t>
            </a:r>
            <a:endParaRPr lang="en-US" sz="18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20.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2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7.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2.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3.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lide Number Placeholder 1"/>
          <p:cNvSpPr/>
          <p:nvPr/>
        </p:nvSpPr>
        <p:spPr>
          <a:xfrm>
            <a:off x="11298240" y="6492960"/>
            <a:ext cx="89352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pPr>
            <a:fld id="{BEA860CE-6655-4756-AF81-1E3C484AD5A0}" type="slidenum">
              <a:rPr lang="x-none" sz="1340" b="0" strike="noStrike" spc="-1">
                <a:solidFill>
                  <a:srgbClr val="8B8B8B"/>
                </a:solidFill>
                <a:latin typeface="Arial" panose="020B0604020202020204"/>
              </a:rPr>
            </a:fld>
            <a:endParaRPr lang="en-US" sz="1340" b="0" strike="noStrike" spc="-1">
              <a:solidFill>
                <a:srgbClr val="000000"/>
              </a:solidFill>
              <a:latin typeface="Arial" panose="020B0604020202020204"/>
            </a:endParaRPr>
          </a:p>
        </p:txBody>
      </p:sp>
      <p:pic>
        <p:nvPicPr>
          <p:cNvPr id="457" name="Picture 1"/>
          <p:cNvPicPr/>
          <p:nvPr/>
        </p:nvPicPr>
        <p:blipFill>
          <a:blip r:embed="rId1"/>
          <a:stretch>
            <a:fillRect/>
          </a:stretch>
        </p:blipFill>
        <p:spPr>
          <a:xfrm>
            <a:off x="10734840" y="42120"/>
            <a:ext cx="1456920" cy="591840"/>
          </a:xfrm>
          <a:prstGeom prst="rect">
            <a:avLst/>
          </a:prstGeom>
          <a:ln w="0">
            <a:noFill/>
          </a:ln>
        </p:spPr>
      </p:pic>
      <p:sp>
        <p:nvSpPr>
          <p:cNvPr id="458" name="Rectangle 2"/>
          <p:cNvSpPr/>
          <p:nvPr/>
        </p:nvSpPr>
        <p:spPr>
          <a:xfrm>
            <a:off x="3890160" y="286200"/>
            <a:ext cx="245880" cy="410040"/>
          </a:xfrm>
          <a:prstGeom prst="rect">
            <a:avLst/>
          </a:prstGeom>
          <a:noFill/>
          <a:ln w="0">
            <a:noFill/>
          </a:ln>
        </p:spPr>
        <p:style>
          <a:lnRef idx="0">
            <a:scrgbClr r="0" g="0" b="0"/>
          </a:lnRef>
          <a:fillRef idx="0">
            <a:scrgbClr r="0" g="0" b="0"/>
          </a:fillRef>
          <a:effectRef idx="0">
            <a:scrgbClr r="0" g="0" b="0"/>
          </a:effectRef>
          <a:fontRef idx="minor"/>
        </p:style>
        <p:txBody>
          <a:bodyPr wrap="none" lIns="122040" tIns="60840" rIns="122040" bIns="60840" numCol="1" spcCol="0" anchor="ctr">
            <a:spAutoFit/>
          </a:bodyPr>
          <a:lstStyle/>
          <a:p>
            <a:endParaRPr lang="en-US" sz="1870" b="0" strike="noStrike" spc="-1">
              <a:solidFill>
                <a:srgbClr val="000000"/>
              </a:solidFill>
              <a:latin typeface="Arial" panose="020B0604020202020204"/>
            </a:endParaRPr>
          </a:p>
        </p:txBody>
      </p:sp>
      <p:sp>
        <p:nvSpPr>
          <p:cNvPr id="459" name="PlaceHolder 1"/>
          <p:cNvSpPr>
            <a:spLocks noGrp="1"/>
          </p:cNvSpPr>
          <p:nvPr>
            <p:ph type="title"/>
          </p:nvPr>
        </p:nvSpPr>
        <p:spPr>
          <a:xfrm>
            <a:off x="74160" y="619920"/>
            <a:ext cx="12043080" cy="539280"/>
          </a:xfrm>
          <a:prstGeom prst="rect">
            <a:avLst/>
          </a:prstGeom>
          <a:noFill/>
          <a:ln w="0">
            <a:noFill/>
          </a:ln>
        </p:spPr>
        <p:txBody>
          <a:bodyPr tIns="91440" bIns="91440" anchor="ctr">
            <a:noAutofit/>
          </a:bodyPr>
          <a:lstStyle/>
          <a:p>
            <a:pPr indent="0" algn="ctr">
              <a:lnSpc>
                <a:spcPct val="95000"/>
              </a:lnSpc>
              <a:buNone/>
            </a:pPr>
            <a:r>
              <a:rPr lang="en-US" sz="2800" spc="-1" dirty="0" err="1" smtClean="0">
                <a:solidFill>
                  <a:srgbClr val="F25151"/>
                </a:solidFill>
                <a:latin typeface="Times New Roman" panose="02020603050405020304"/>
              </a:rPr>
              <a:t>Phân tích các giao thức</a:t>
            </a:r>
            <a:endParaRPr lang="en-US" sz="2800" b="0" strike="noStrike" spc="-1" dirty="0">
              <a:solidFill>
                <a:srgbClr val="000000"/>
              </a:solidFill>
              <a:latin typeface="Arial" panose="020B0604020202020204"/>
            </a:endParaRPr>
          </a:p>
        </p:txBody>
      </p:sp>
      <p:sp>
        <p:nvSpPr>
          <p:cNvPr id="460" name="Title 1"/>
          <p:cNvSpPr/>
          <p:nvPr/>
        </p:nvSpPr>
        <p:spPr>
          <a:xfrm>
            <a:off x="3439122" y="1615860"/>
            <a:ext cx="8493840" cy="34945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marL="457200" indent="-457200">
              <a:lnSpc>
                <a:spcPct val="100000"/>
              </a:lnSpc>
              <a:buClr>
                <a:srgbClr val="F25151"/>
              </a:buClr>
              <a:buFont typeface="Wingdings" panose="05000000000000000000" pitchFamily="2" charset="2"/>
              <a:buChar char=""/>
            </a:pPr>
            <a:r>
              <a:rPr lang="en-US" sz="2800" spc="-1" dirty="0" smtClean="0">
                <a:solidFill>
                  <a:srgbClr val="000000"/>
                </a:solidFill>
                <a:latin typeface="Times New Roman" panose="02020603050405020304"/>
              </a:rPr>
              <a:t>1. HTTP</a:t>
            </a:r>
            <a:endParaRPr lang="en-US" sz="2800" spc="-1" dirty="0" smtClean="0">
              <a:solidFill>
                <a:srgbClr val="000000"/>
              </a:solidFill>
              <a:latin typeface="Times New Roman" panose="02020603050405020304"/>
            </a:endParaRPr>
          </a:p>
          <a:p>
            <a:pPr marL="457200" indent="-457200">
              <a:lnSpc>
                <a:spcPct val="100000"/>
              </a:lnSpc>
              <a:buClr>
                <a:srgbClr val="F25151"/>
              </a:buClr>
              <a:buFont typeface="Wingdings" panose="05000000000000000000" pitchFamily="2" charset="2"/>
              <a:buChar char=""/>
            </a:pPr>
            <a:r>
              <a:rPr lang="en-US" sz="2800" spc="-1" dirty="0" smtClean="0">
                <a:solidFill>
                  <a:srgbClr val="000000"/>
                </a:solidFill>
                <a:latin typeface="Times New Roman" panose="02020603050405020304"/>
              </a:rPr>
              <a:t>2. HTTPS</a:t>
            </a:r>
            <a:endParaRPr lang="en-US" sz="2800" b="0" strike="noStrike" spc="-1" dirty="0">
              <a:solidFill>
                <a:srgbClr val="000000"/>
              </a:solidFill>
              <a:latin typeface="Arial" panose="020B0604020202020204"/>
            </a:endParaRPr>
          </a:p>
          <a:p>
            <a:pPr marL="457200" indent="-457200">
              <a:lnSpc>
                <a:spcPct val="100000"/>
              </a:lnSpc>
              <a:spcBef>
                <a:spcPts val="1075"/>
              </a:spcBef>
              <a:buClr>
                <a:srgbClr val="F25151"/>
              </a:buClr>
              <a:buFont typeface="Wingdings" panose="05000000000000000000" pitchFamily="2" charset="2"/>
              <a:buChar char=""/>
            </a:pPr>
            <a:r>
              <a:rPr lang="en-US" sz="2800" spc="-1" dirty="0" smtClean="0">
                <a:solidFill>
                  <a:srgbClr val="000000"/>
                </a:solidFill>
                <a:latin typeface="Times New Roman" panose="02020603050405020304"/>
              </a:rPr>
              <a:t>3. SSL/TLS</a:t>
            </a:r>
            <a:endParaRPr lang="en-US" sz="2800" spc="-1" dirty="0" smtClean="0">
              <a:solidFill>
                <a:srgbClr val="000000"/>
              </a:solidFill>
              <a:latin typeface="Times New Roman" panose="02020603050405020304"/>
            </a:endParaRPr>
          </a:p>
          <a:p>
            <a:pPr marL="457200" indent="-457200">
              <a:lnSpc>
                <a:spcPct val="100000"/>
              </a:lnSpc>
              <a:spcBef>
                <a:spcPts val="1075"/>
              </a:spcBef>
              <a:buClr>
                <a:srgbClr val="F25151"/>
              </a:buClr>
              <a:buFont typeface="Wingdings" panose="05000000000000000000" pitchFamily="2" charset="2"/>
              <a:buChar char=""/>
            </a:pPr>
            <a:r>
              <a:rPr lang="en-US" sz="2800" spc="-1" dirty="0" smtClean="0">
                <a:solidFill>
                  <a:srgbClr val="000000"/>
                </a:solidFill>
                <a:latin typeface="Times New Roman" panose="02020603050405020304"/>
              </a:rPr>
              <a:t>4. ICMP</a:t>
            </a:r>
            <a:endParaRPr lang="en-US" sz="2800" spc="-1" dirty="0" smtClean="0">
              <a:solidFill>
                <a:srgbClr val="000000"/>
              </a:solidFill>
              <a:latin typeface="Times New Roman" panose="02020603050405020304"/>
            </a:endParaRPr>
          </a:p>
          <a:p>
            <a:pPr marL="457200" indent="-457200">
              <a:lnSpc>
                <a:spcPct val="100000"/>
              </a:lnSpc>
              <a:spcBef>
                <a:spcPts val="1075"/>
              </a:spcBef>
              <a:buClr>
                <a:srgbClr val="F25151"/>
              </a:buClr>
              <a:buFont typeface="Wingdings" panose="05000000000000000000" pitchFamily="2" charset="2"/>
              <a:buChar char=""/>
            </a:pPr>
            <a:r>
              <a:rPr lang="en-US" sz="2800" spc="-1" dirty="0" smtClean="0">
                <a:solidFill>
                  <a:srgbClr val="000000"/>
                </a:solidFill>
                <a:latin typeface="Times New Roman" panose="02020603050405020304"/>
              </a:rPr>
              <a:t>5. IP</a:t>
            </a:r>
            <a:endParaRPr lang="en-US" sz="2800" spc="-1" dirty="0" smtClean="0">
              <a:solidFill>
                <a:srgbClr val="000000"/>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3. SSL/TLS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2" name="Picture 1"/>
          <p:cNvPicPr/>
          <p:nvPr/>
        </p:nvPicPr>
        <p:blipFill>
          <a:blip r:embed="rId2"/>
          <a:stretch>
            <a:fillRect/>
          </a:stretch>
        </p:blipFill>
        <p:spPr>
          <a:xfrm>
            <a:off x="2009775" y="1044576"/>
            <a:ext cx="8172450" cy="3905249"/>
          </a:xfrm>
          <a:prstGeom prst="rect">
            <a:avLst/>
          </a:prstGeom>
        </p:spPr>
      </p:pic>
      <p:sp>
        <p:nvSpPr>
          <p:cNvPr id="3" name="Text Box 2"/>
          <p:cNvSpPr txBox="1"/>
          <p:nvPr/>
        </p:nvSpPr>
        <p:spPr>
          <a:xfrm>
            <a:off x="1264920" y="5065395"/>
            <a:ext cx="10747375" cy="1198880"/>
          </a:xfrm>
          <a:prstGeom prst="rect">
            <a:avLst/>
          </a:prstGeom>
          <a:noFill/>
        </p:spPr>
        <p:txBody>
          <a:bodyPr wrap="square" rtlCol="0">
            <a:spAutoFit/>
          </a:bodyPr>
          <a:p>
            <a:r>
              <a:rPr lang="en-US"/>
              <a:t>- SSL: được phát triển để thiết lập một kết nối mã hóa giữa máy chủ và máy khách</a:t>
            </a:r>
            <a:endParaRPr lang="en-US"/>
          </a:p>
          <a:p>
            <a:r>
              <a:rPr lang="en-US"/>
              <a:t>- TLS là phiên bản cải tiến của SSL, nhằm khắc phục các lỗ hổng của SSL và cung cấp bảo mật tốt hơn.</a:t>
            </a:r>
            <a:endParaRPr lang="en-US"/>
          </a:p>
          <a:p>
            <a:r>
              <a:rPr lang="en-US"/>
              <a:t>- Chứng chỉ SSL: Để sử dụng giao thức SSL / TLS, máy chủ web cần phải có chứng chỉ SSL do tổ chức bên thứ ba cấp được gọi là cơ quan chứng nhận (CA - Certificate Authority).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3. SSL/TLS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4" name="Picture 3"/>
          <p:cNvPicPr/>
          <p:nvPr/>
        </p:nvPicPr>
        <p:blipFill>
          <a:blip r:embed="rId2"/>
          <a:stretch>
            <a:fillRect/>
          </a:stretch>
        </p:blipFill>
        <p:spPr>
          <a:xfrm>
            <a:off x="2404110" y="1070610"/>
            <a:ext cx="7383145" cy="3175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3. SSL/TLS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3" name="Picture 2"/>
          <p:cNvPicPr/>
          <p:nvPr/>
        </p:nvPicPr>
        <p:blipFill>
          <a:blip r:embed="rId2"/>
          <a:stretch>
            <a:fillRect/>
          </a:stretch>
        </p:blipFill>
        <p:spPr>
          <a:xfrm>
            <a:off x="417195" y="1664335"/>
            <a:ext cx="6063615" cy="3267075"/>
          </a:xfrm>
          <a:prstGeom prst="rect">
            <a:avLst/>
          </a:prstGeom>
        </p:spPr>
      </p:pic>
      <p:pic>
        <p:nvPicPr>
          <p:cNvPr id="6" name="Picture 5"/>
          <p:cNvPicPr/>
          <p:nvPr/>
        </p:nvPicPr>
        <p:blipFill>
          <a:blip r:embed="rId3"/>
          <a:stretch>
            <a:fillRect/>
          </a:stretch>
        </p:blipFill>
        <p:spPr>
          <a:xfrm>
            <a:off x="6676390" y="2397125"/>
            <a:ext cx="5194300" cy="2259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4. ICMP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4" name="Text Box 3"/>
          <p:cNvSpPr txBox="1"/>
          <p:nvPr/>
        </p:nvSpPr>
        <p:spPr>
          <a:xfrm>
            <a:off x="588645" y="1107440"/>
            <a:ext cx="10449560" cy="1038225"/>
          </a:xfrm>
          <a:prstGeom prst="rect">
            <a:avLst/>
          </a:prstGeom>
          <a:noFill/>
        </p:spPr>
        <p:txBody>
          <a:bodyPr wrap="square" rtlCol="0">
            <a:noAutofit/>
          </a:bodyPr>
          <a:p>
            <a:r>
              <a:rPr lang="en-US"/>
              <a:t>- Giao thức báo cáo lỗi, được các thiết bị mạng sử dụng để phát hiện các sự cố truyền thông mạng.</a:t>
            </a:r>
            <a:endParaRPr lang="en-US"/>
          </a:p>
          <a:p>
            <a:r>
              <a:rPr lang="en-US"/>
              <a:t>- Là giao thức không kết nối</a:t>
            </a:r>
            <a:endParaRPr lang="en-US"/>
          </a:p>
          <a:p>
            <a:r>
              <a:rPr lang="en-US"/>
              <a:t>- Thường được sử dụng trong các công cụ ping và traceroute</a:t>
            </a:r>
            <a:endParaRPr lang="en-US"/>
          </a:p>
          <a:p>
            <a:endParaRPr lang="en-US"/>
          </a:p>
        </p:txBody>
      </p:sp>
      <p:pic>
        <p:nvPicPr>
          <p:cNvPr id="9" name="Picture 8"/>
          <p:cNvPicPr/>
          <p:nvPr/>
        </p:nvPicPr>
        <p:blipFill>
          <a:blip r:embed="rId2"/>
          <a:stretch>
            <a:fillRect/>
          </a:stretch>
        </p:blipFill>
        <p:spPr>
          <a:xfrm>
            <a:off x="2047876" y="2719070"/>
            <a:ext cx="8096249" cy="3238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4. ICMP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4" name="Text Box 3"/>
          <p:cNvSpPr txBox="1"/>
          <p:nvPr/>
        </p:nvSpPr>
        <p:spPr>
          <a:xfrm>
            <a:off x="588645" y="1107440"/>
            <a:ext cx="10449560" cy="1122680"/>
          </a:xfrm>
          <a:prstGeom prst="rect">
            <a:avLst/>
          </a:prstGeom>
          <a:noFill/>
        </p:spPr>
        <p:txBody>
          <a:bodyPr wrap="square" rtlCol="0">
            <a:noAutofit/>
          </a:bodyPr>
          <a:p>
            <a:r>
              <a:rPr lang="en-US"/>
              <a:t>- Giao thức báo cáo lỗi, được các thiết bị mạng sử dụng để phát hiện các sự cố truyền thông mạng.</a:t>
            </a:r>
            <a:endParaRPr lang="en-US"/>
          </a:p>
          <a:p>
            <a:r>
              <a:rPr lang="en-US"/>
              <a:t>- Là giao thức không kết nối</a:t>
            </a:r>
            <a:endParaRPr lang="en-US"/>
          </a:p>
          <a:p>
            <a:r>
              <a:rPr lang="en-US"/>
              <a:t>- Thường được sử dụng trong các công cụ ping và traceroute</a:t>
            </a:r>
            <a:endParaRPr lang="en-US"/>
          </a:p>
        </p:txBody>
      </p:sp>
      <p:pic>
        <p:nvPicPr>
          <p:cNvPr id="2" name="Picture 1"/>
          <p:cNvPicPr>
            <a:picLocks noChangeAspect="1"/>
          </p:cNvPicPr>
          <p:nvPr/>
        </p:nvPicPr>
        <p:blipFill>
          <a:blip r:embed="rId2"/>
          <a:stretch>
            <a:fillRect/>
          </a:stretch>
        </p:blipFill>
        <p:spPr>
          <a:xfrm>
            <a:off x="2423795" y="2721610"/>
            <a:ext cx="6713220" cy="28041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5. DNS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6" name="Picture 5"/>
          <p:cNvPicPr>
            <a:picLocks noChangeAspect="1"/>
          </p:cNvPicPr>
          <p:nvPr/>
        </p:nvPicPr>
        <p:blipFill>
          <a:blip r:embed="rId2"/>
          <a:stretch>
            <a:fillRect/>
          </a:stretch>
        </p:blipFill>
        <p:spPr>
          <a:xfrm>
            <a:off x="2846070" y="1325245"/>
            <a:ext cx="5868670" cy="4164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5. DNS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2" name="Picture 1"/>
          <p:cNvPicPr>
            <a:picLocks noChangeAspect="1"/>
          </p:cNvPicPr>
          <p:nvPr/>
        </p:nvPicPr>
        <p:blipFill>
          <a:blip r:embed="rId2"/>
          <a:stretch>
            <a:fillRect/>
          </a:stretch>
        </p:blipFill>
        <p:spPr>
          <a:xfrm>
            <a:off x="1733550" y="1325245"/>
            <a:ext cx="8724900" cy="3771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6. IP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3" name="Text Box 2"/>
          <p:cNvSpPr txBox="1"/>
          <p:nvPr/>
        </p:nvSpPr>
        <p:spPr>
          <a:xfrm>
            <a:off x="714375" y="1021715"/>
            <a:ext cx="10323830" cy="922020"/>
          </a:xfrm>
          <a:prstGeom prst="rect">
            <a:avLst/>
          </a:prstGeom>
          <a:noFill/>
        </p:spPr>
        <p:txBody>
          <a:bodyPr wrap="square" rtlCol="0">
            <a:spAutoFit/>
          </a:bodyPr>
          <a:p>
            <a:r>
              <a:rPr lang="en-US"/>
              <a:t>- IP (Internet Protocol) là một giao thức truyền thông được sử dụng để định địa chỉ và chuyển dữ liệu giữa các thiết bị trong mạng. Mỗi thiết bị trên mạng (máy tính, điện thoại, máy chủ, v.v.) đều có một địa chỉ IP duy nhất để nhận diện và giao tiếp với các thiết bị khác</a:t>
            </a:r>
            <a:endParaRPr lang="en-US"/>
          </a:p>
        </p:txBody>
      </p:sp>
      <p:pic>
        <p:nvPicPr>
          <p:cNvPr id="4" name="Picture 3"/>
          <p:cNvPicPr/>
          <p:nvPr/>
        </p:nvPicPr>
        <p:blipFill>
          <a:blip r:embed="rId2"/>
          <a:stretch>
            <a:fillRect/>
          </a:stretch>
        </p:blipFill>
        <p:spPr>
          <a:xfrm>
            <a:off x="714216" y="2569686"/>
            <a:ext cx="4587557" cy="2644457"/>
          </a:xfrm>
          <a:prstGeom prst="rect">
            <a:avLst/>
          </a:prstGeom>
        </p:spPr>
      </p:pic>
      <p:pic>
        <p:nvPicPr>
          <p:cNvPr id="5" name="Picture 4"/>
          <p:cNvPicPr/>
          <p:nvPr/>
        </p:nvPicPr>
        <p:blipFill>
          <a:blip r:embed="rId3"/>
          <a:stretch>
            <a:fillRect/>
          </a:stretch>
        </p:blipFill>
        <p:spPr>
          <a:xfrm>
            <a:off x="7255510" y="2569845"/>
            <a:ext cx="4481195" cy="2650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2" name="Picture 1"/>
          <p:cNvPicPr/>
          <p:nvPr/>
        </p:nvPicPr>
        <p:blipFill>
          <a:blip r:embed="rId2"/>
          <a:stretch>
            <a:fillRect/>
          </a:stretch>
        </p:blipFill>
        <p:spPr>
          <a:xfrm>
            <a:off x="243205" y="1210310"/>
            <a:ext cx="6080125" cy="2218690"/>
          </a:xfrm>
          <a:prstGeom prst="rect">
            <a:avLst/>
          </a:prstGeom>
        </p:spPr>
      </p:pic>
      <p:sp>
        <p:nvSpPr>
          <p:cNvPr id="4" name="Text Box 3"/>
          <p:cNvSpPr txBox="1"/>
          <p:nvPr/>
        </p:nvSpPr>
        <p:spPr>
          <a:xfrm>
            <a:off x="1263015" y="4088765"/>
            <a:ext cx="9667240" cy="1014730"/>
          </a:xfrm>
          <a:prstGeom prst="rect">
            <a:avLst/>
          </a:prstGeom>
          <a:noFill/>
        </p:spPr>
        <p:txBody>
          <a:bodyPr wrap="square" rtlCol="0">
            <a:spAutoFit/>
          </a:bodyPr>
          <a:p>
            <a:r>
              <a:rPr lang="en-US">
                <a:latin typeface="Times New Roman" panose="02020603050405020304" charset="0"/>
              </a:rPr>
              <a:t>● </a:t>
            </a:r>
            <a:r>
              <a:rPr lang="en-US" sz="2000">
                <a:latin typeface="Times New Roman" panose="02020603050405020304" charset="0"/>
                <a:cs typeface="Times New Roman" panose="02020603050405020304" charset="0"/>
              </a:rPr>
              <a:t>HTTP (HyperText Transfer Protocol) là một giao thức lớp ứng dụng được sử dụng để truyền tải dữ liệu giữa trình duyệt web (client) và máy chủ web (server)</a:t>
            </a:r>
            <a:endParaRPr lang="en-US" sz="2000"/>
          </a:p>
          <a:p>
            <a:r>
              <a:rPr lang="en-US" sz="2000">
                <a:latin typeface="Times New Roman" panose="02020603050405020304" charset="0"/>
              </a:rPr>
              <a:t>● Cho phép lấy về các tài nguyên ví dụ như văn bản HTML, text, video, ảnh …</a:t>
            </a:r>
            <a:endParaRPr lang="en-US" sz="2000">
              <a:latin typeface="Times New Roman" panose="02020603050405020304" charset="0"/>
            </a:endParaRPr>
          </a:p>
        </p:txBody>
      </p:sp>
      <p:pic>
        <p:nvPicPr>
          <p:cNvPr id="5" name="Picture 4"/>
          <p:cNvPicPr/>
          <p:nvPr/>
        </p:nvPicPr>
        <p:blipFill>
          <a:blip r:embed="rId3"/>
          <a:stretch>
            <a:fillRect/>
          </a:stretch>
        </p:blipFill>
        <p:spPr>
          <a:xfrm>
            <a:off x="7430770" y="1210310"/>
            <a:ext cx="4288155" cy="22764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368300"/>
          </a:xfrm>
          <a:prstGeom prst="rect">
            <a:avLst/>
          </a:prstGeom>
          <a:noFill/>
        </p:spPr>
        <p:txBody>
          <a:bodyPr wrap="square" rtlCol="0">
            <a:spAutoFit/>
          </a:bodyPr>
          <a:p>
            <a:r>
              <a:rPr lang="en-US"/>
              <a:t>HTTP Request &amp; Response</a:t>
            </a:r>
            <a:endParaRPr lang="en-US"/>
          </a:p>
        </p:txBody>
      </p:sp>
      <p:pic>
        <p:nvPicPr>
          <p:cNvPr id="7" name="Picture 6"/>
          <p:cNvPicPr/>
          <p:nvPr/>
        </p:nvPicPr>
        <p:blipFill>
          <a:blip r:embed="rId2"/>
          <a:stretch>
            <a:fillRect/>
          </a:stretch>
        </p:blipFill>
        <p:spPr>
          <a:xfrm>
            <a:off x="2644775" y="1615440"/>
            <a:ext cx="6902450" cy="39420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368300"/>
          </a:xfrm>
          <a:prstGeom prst="rect">
            <a:avLst/>
          </a:prstGeom>
          <a:noFill/>
        </p:spPr>
        <p:txBody>
          <a:bodyPr wrap="square" rtlCol="0">
            <a:spAutoFit/>
          </a:bodyPr>
          <a:p>
            <a:r>
              <a:rPr lang="en-US"/>
              <a:t>HTTP Request &amp; Response</a:t>
            </a:r>
            <a:endParaRPr lang="en-US"/>
          </a:p>
        </p:txBody>
      </p:sp>
      <p:pic>
        <p:nvPicPr>
          <p:cNvPr id="2" name="Picture 1"/>
          <p:cNvPicPr>
            <a:picLocks noChangeAspect="1"/>
          </p:cNvPicPr>
          <p:nvPr/>
        </p:nvPicPr>
        <p:blipFill>
          <a:blip r:embed="rId2"/>
          <a:stretch>
            <a:fillRect/>
          </a:stretch>
        </p:blipFill>
        <p:spPr>
          <a:xfrm>
            <a:off x="375920" y="1000125"/>
            <a:ext cx="11439525" cy="4857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368300"/>
          </a:xfrm>
          <a:prstGeom prst="rect">
            <a:avLst/>
          </a:prstGeom>
          <a:noFill/>
        </p:spPr>
        <p:txBody>
          <a:bodyPr wrap="square" rtlCol="0">
            <a:spAutoFit/>
          </a:bodyPr>
          <a:p>
            <a:r>
              <a:rPr lang="en-US"/>
              <a:t>HTTP Request &amp; Response</a:t>
            </a:r>
            <a:endParaRPr lang="en-US"/>
          </a:p>
        </p:txBody>
      </p:sp>
      <p:pic>
        <p:nvPicPr>
          <p:cNvPr id="3" name="Picture 2"/>
          <p:cNvPicPr>
            <a:picLocks noChangeAspect="1"/>
          </p:cNvPicPr>
          <p:nvPr/>
        </p:nvPicPr>
        <p:blipFill>
          <a:blip r:embed="rId2"/>
          <a:stretch>
            <a:fillRect/>
          </a:stretch>
        </p:blipFill>
        <p:spPr>
          <a:xfrm>
            <a:off x="356870" y="981075"/>
            <a:ext cx="11477625" cy="4895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645160"/>
          </a:xfrm>
          <a:prstGeom prst="rect">
            <a:avLst/>
          </a:prstGeom>
          <a:noFill/>
        </p:spPr>
        <p:txBody>
          <a:bodyPr wrap="square" rtlCol="0">
            <a:spAutoFit/>
          </a:bodyPr>
          <a:p>
            <a:r>
              <a:rPr lang="en-US"/>
              <a:t>Các phiên bản HTTP</a:t>
            </a:r>
            <a:endParaRPr lang="en-US"/>
          </a:p>
          <a:p>
            <a:r>
              <a:rPr lang="en-US">
                <a:latin typeface="Times New Roman" panose="02020603050405020304" charset="0"/>
              </a:rPr>
              <a:t>● HTTP 1.0</a:t>
            </a:r>
            <a:endParaRPr lang="en-US">
              <a:latin typeface="Times New Roman" panose="02020603050405020304" charset="0"/>
            </a:endParaRPr>
          </a:p>
        </p:txBody>
      </p:sp>
      <p:pic>
        <p:nvPicPr>
          <p:cNvPr id="2" name="Picture 1"/>
          <p:cNvPicPr/>
          <p:nvPr/>
        </p:nvPicPr>
        <p:blipFill>
          <a:blip r:embed="rId2"/>
          <a:stretch>
            <a:fillRect/>
          </a:stretch>
        </p:blipFill>
        <p:spPr>
          <a:xfrm>
            <a:off x="8150067" y="907891"/>
            <a:ext cx="2888297" cy="5235257"/>
          </a:xfrm>
          <a:prstGeom prst="rect">
            <a:avLst/>
          </a:prstGeom>
        </p:spPr>
      </p:pic>
      <p:sp>
        <p:nvSpPr>
          <p:cNvPr id="4" name="Text Box 3"/>
          <p:cNvSpPr txBox="1"/>
          <p:nvPr/>
        </p:nvSpPr>
        <p:spPr>
          <a:xfrm>
            <a:off x="790575" y="1871345"/>
            <a:ext cx="6697980" cy="1476375"/>
          </a:xfrm>
          <a:prstGeom prst="rect">
            <a:avLst/>
          </a:prstGeom>
          <a:noFill/>
        </p:spPr>
        <p:txBody>
          <a:bodyPr wrap="square" rtlCol="0">
            <a:spAutoFit/>
          </a:bodyPr>
          <a:p>
            <a:r>
              <a:rPr lang="en-US"/>
              <a:t>- Thêm mới 2 phương thức HEAD và POST</a:t>
            </a:r>
            <a:endParaRPr lang="en-US"/>
          </a:p>
          <a:p>
            <a:r>
              <a:rPr lang="en-US"/>
              <a:t>- Giới thiệu các header trong request và response</a:t>
            </a:r>
            <a:endParaRPr lang="en-US"/>
          </a:p>
          <a:p>
            <a:r>
              <a:rPr lang="en-US"/>
              <a:t>- Hỗ trợ các loại nội dung khác ngoài HTML, như hình ảnh, video, và các định dạng khác.</a:t>
            </a:r>
            <a:endParaRPr lang="en-US"/>
          </a:p>
          <a:p>
            <a:r>
              <a:rPr lang="en-US"/>
              <a:t>- Giới thiệu các status code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645160"/>
          </a:xfrm>
          <a:prstGeom prst="rect">
            <a:avLst/>
          </a:prstGeom>
          <a:noFill/>
        </p:spPr>
        <p:txBody>
          <a:bodyPr wrap="square" rtlCol="0">
            <a:spAutoFit/>
          </a:bodyPr>
          <a:p>
            <a:r>
              <a:rPr lang="en-US"/>
              <a:t>Các phiên bản HTTP</a:t>
            </a:r>
            <a:endParaRPr lang="en-US"/>
          </a:p>
          <a:p>
            <a:r>
              <a:rPr lang="en-US">
                <a:latin typeface="Times New Roman" panose="02020603050405020304" charset="0"/>
              </a:rPr>
              <a:t>● </a:t>
            </a:r>
            <a:r>
              <a:rPr lang="en-US">
                <a:cs typeface="+mn-lt"/>
              </a:rPr>
              <a:t>HTTP 1.1</a:t>
            </a:r>
            <a:endParaRPr lang="en-US">
              <a:cs typeface="+mn-lt"/>
            </a:endParaRPr>
          </a:p>
        </p:txBody>
      </p:sp>
      <p:sp>
        <p:nvSpPr>
          <p:cNvPr id="4" name="Text Box 3"/>
          <p:cNvSpPr txBox="1"/>
          <p:nvPr/>
        </p:nvSpPr>
        <p:spPr>
          <a:xfrm>
            <a:off x="790575" y="5108575"/>
            <a:ext cx="10911840" cy="1476375"/>
          </a:xfrm>
          <a:prstGeom prst="rect">
            <a:avLst/>
          </a:prstGeom>
          <a:noFill/>
        </p:spPr>
        <p:txBody>
          <a:bodyPr wrap="square" rtlCol="0">
            <a:spAutoFit/>
          </a:bodyPr>
          <a:p>
            <a:r>
              <a:rPr lang="en-US"/>
              <a:t>- Hỗ trợ nhiều method hơn</a:t>
            </a:r>
            <a:endParaRPr lang="en-US"/>
          </a:p>
          <a:p>
            <a:r>
              <a:rPr lang="en-US"/>
              <a:t>- Cho phép các kết nối TCP được giữ sau một request, thay vì phải đóng ngay lập tức sau khi response được gửi đi.</a:t>
            </a:r>
            <a:endParaRPr lang="en-US"/>
          </a:p>
          <a:p>
            <a:r>
              <a:rPr lang="en-US"/>
              <a:t>- HTTP/1.1 hỗ trợ pipelining, cho phép client gửi nhiều request cùng lúc mà không cần chờ đợi response từ server</a:t>
            </a:r>
            <a:endParaRPr lang="en-US"/>
          </a:p>
        </p:txBody>
      </p:sp>
      <p:pic>
        <p:nvPicPr>
          <p:cNvPr id="7" name="Picture 6"/>
          <p:cNvPicPr/>
          <p:nvPr/>
        </p:nvPicPr>
        <p:blipFill>
          <a:blip r:embed="rId2"/>
          <a:stretch>
            <a:fillRect/>
          </a:stretch>
        </p:blipFill>
        <p:spPr>
          <a:xfrm>
            <a:off x="790575" y="1668780"/>
            <a:ext cx="4334510" cy="3338195"/>
          </a:xfrm>
          <a:prstGeom prst="rect">
            <a:avLst/>
          </a:prstGeom>
        </p:spPr>
      </p:pic>
      <p:pic>
        <p:nvPicPr>
          <p:cNvPr id="8" name="Picture 7"/>
          <p:cNvPicPr/>
          <p:nvPr/>
        </p:nvPicPr>
        <p:blipFill>
          <a:blip r:embed="rId3"/>
          <a:stretch>
            <a:fillRect/>
          </a:stretch>
        </p:blipFill>
        <p:spPr>
          <a:xfrm>
            <a:off x="6953885" y="1668780"/>
            <a:ext cx="4311650" cy="3338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1. HTTP</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sp>
        <p:nvSpPr>
          <p:cNvPr id="6" name="Text Box 5"/>
          <p:cNvSpPr txBox="1"/>
          <p:nvPr/>
        </p:nvSpPr>
        <p:spPr>
          <a:xfrm>
            <a:off x="790575" y="1097280"/>
            <a:ext cx="4064000" cy="645160"/>
          </a:xfrm>
          <a:prstGeom prst="rect">
            <a:avLst/>
          </a:prstGeom>
          <a:noFill/>
        </p:spPr>
        <p:txBody>
          <a:bodyPr wrap="square" rtlCol="0">
            <a:spAutoFit/>
          </a:bodyPr>
          <a:p>
            <a:r>
              <a:rPr lang="en-US"/>
              <a:t>Các phiên bản HTTP</a:t>
            </a:r>
            <a:endParaRPr lang="en-US"/>
          </a:p>
          <a:p>
            <a:r>
              <a:rPr lang="en-US">
                <a:latin typeface="Times New Roman" panose="02020603050405020304" charset="0"/>
              </a:rPr>
              <a:t>● </a:t>
            </a:r>
            <a:r>
              <a:rPr lang="en-US">
                <a:latin typeface="Arial" panose="020B0604020202020204" pitchFamily="34" charset="0"/>
                <a:cs typeface="Arial" panose="020B0604020202020204" pitchFamily="34" charset="0"/>
              </a:rPr>
              <a:t>HTTP 2.0</a:t>
            </a:r>
            <a:endParaRPr lang="en-US">
              <a:latin typeface="Arial" panose="020B0604020202020204" pitchFamily="34" charset="0"/>
              <a:cs typeface="Arial" panose="020B0604020202020204" pitchFamily="34" charset="0"/>
            </a:endParaRPr>
          </a:p>
        </p:txBody>
      </p:sp>
      <p:pic>
        <p:nvPicPr>
          <p:cNvPr id="2" name="Picture 1"/>
          <p:cNvPicPr/>
          <p:nvPr/>
        </p:nvPicPr>
        <p:blipFill>
          <a:blip r:embed="rId2"/>
          <a:stretch>
            <a:fillRect/>
          </a:stretch>
        </p:blipFill>
        <p:spPr>
          <a:xfrm>
            <a:off x="7053580" y="1559560"/>
            <a:ext cx="4972685" cy="3411220"/>
          </a:xfrm>
          <a:prstGeom prst="rect">
            <a:avLst/>
          </a:prstGeom>
        </p:spPr>
      </p:pic>
      <p:sp>
        <p:nvSpPr>
          <p:cNvPr id="3" name="Text Box 2"/>
          <p:cNvSpPr txBox="1"/>
          <p:nvPr/>
        </p:nvSpPr>
        <p:spPr>
          <a:xfrm>
            <a:off x="877570" y="1811020"/>
            <a:ext cx="6031230" cy="2584450"/>
          </a:xfrm>
          <a:prstGeom prst="rect">
            <a:avLst/>
          </a:prstGeom>
          <a:noFill/>
        </p:spPr>
        <p:txBody>
          <a:bodyPr wrap="square" rtlCol="0">
            <a:spAutoFit/>
          </a:bodyPr>
          <a:p>
            <a:r>
              <a:rPr lang="en-US"/>
              <a:t>- Khả năng multiplexing, cho phép nhiều yêu cầu và phản hồi được truyền trên cùng một kết nối TCP đồng thời.</a:t>
            </a:r>
            <a:endParaRPr lang="en-US"/>
          </a:p>
          <a:p>
            <a:r>
              <a:rPr lang="en-US"/>
              <a:t>- Server Push: cho phép server chủ động gửi các tài nguyên bổ sung đến client mà không cần đợi client yêu cầu.</a:t>
            </a:r>
            <a:endParaRPr lang="en-US"/>
          </a:p>
          <a:p>
            <a:r>
              <a:rPr lang="en-US"/>
              <a:t>- Header Compression: Các header HTTP được nén lại sử dụng kỹ thuật HPACK, giúp giảm kích thước dữ liệu truyền tải. Điều này không chỉ tiết kiệm băng thông mà còn tăng tốc độ phản hồi</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523080" y="0"/>
            <a:ext cx="10515240" cy="1325160"/>
          </a:xfrm>
          <a:prstGeom prst="rect">
            <a:avLst/>
          </a:prstGeom>
          <a:noFill/>
          <a:ln w="0">
            <a:noFill/>
          </a:ln>
        </p:spPr>
        <p:txBody>
          <a:bodyPr anchor="ctr">
            <a:normAutofit/>
          </a:bodyPr>
          <a:lstStyle/>
          <a:p>
            <a:pPr indent="0">
              <a:lnSpc>
                <a:spcPct val="90000"/>
              </a:lnSpc>
              <a:buNone/>
            </a:pPr>
            <a:r>
              <a:rPr lang="en-US" sz="4000" spc="-1" dirty="0" smtClean="0">
                <a:solidFill>
                  <a:srgbClr val="FF0000"/>
                </a:solidFill>
                <a:latin typeface="Times New Roman" panose="02020603050405020304"/>
              </a:rPr>
              <a:t>2. HTTPS</a:t>
            </a:r>
            <a:endParaRPr lang="en-US" sz="4000" b="0" strike="noStrike" spc="-1" dirty="0">
              <a:solidFill>
                <a:srgbClr val="000000"/>
              </a:solidFill>
              <a:latin typeface="Calibri" panose="020F0502020204030204"/>
            </a:endParaRPr>
          </a:p>
        </p:txBody>
      </p:sp>
      <p:pic>
        <p:nvPicPr>
          <p:cNvPr id="462" name="Picture 5"/>
          <p:cNvPicPr/>
          <p:nvPr/>
        </p:nvPicPr>
        <p:blipFill>
          <a:blip r:embed="rId1"/>
          <a:stretch>
            <a:fillRect/>
          </a:stretch>
        </p:blipFill>
        <p:spPr>
          <a:xfrm>
            <a:off x="10734840" y="42120"/>
            <a:ext cx="1456920" cy="591840"/>
          </a:xfrm>
          <a:prstGeom prst="rect">
            <a:avLst/>
          </a:prstGeom>
          <a:ln w="0">
            <a:noFill/>
          </a:ln>
        </p:spPr>
      </p:pic>
      <p:pic>
        <p:nvPicPr>
          <p:cNvPr id="4" name="Picture 3"/>
          <p:cNvPicPr>
            <a:picLocks noChangeAspect="1"/>
          </p:cNvPicPr>
          <p:nvPr/>
        </p:nvPicPr>
        <p:blipFill>
          <a:blip r:embed="rId2"/>
          <a:stretch>
            <a:fillRect/>
          </a:stretch>
        </p:blipFill>
        <p:spPr>
          <a:xfrm>
            <a:off x="1304290" y="1325245"/>
            <a:ext cx="8953500" cy="4162425"/>
          </a:xfrm>
          <a:prstGeom prst="rect">
            <a:avLst/>
          </a:prstGeom>
        </p:spPr>
      </p:pic>
    </p:spTree>
  </p:cSld>
  <p:clrMapOvr>
    <a:masterClrMapping/>
  </p:clrMapOvr>
</p:sld>
</file>

<file path=ppt/theme/theme1.xml><?xml version="1.0" encoding="utf-8"?>
<a:theme xmlns:a="http://schemas.openxmlformats.org/drawingml/2006/main" name="1_Flat Style Disease Presentation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5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6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8_Office Theme">
  <a:themeElements>
    <a:clrScheme name="Custom 1">
      <a:dk1>
        <a:srgbClr val="000000"/>
      </a:dk1>
      <a:lt1>
        <a:srgbClr val="FFFFFF"/>
      </a:lt1>
      <a:dk2>
        <a:srgbClr val="42494D"/>
      </a:dk2>
      <a:lt2>
        <a:srgbClr val="B4B4B4"/>
      </a:lt2>
      <a:accent1>
        <a:srgbClr val="E80500"/>
      </a:accent1>
      <a:accent2>
        <a:srgbClr val="FF9200"/>
      </a:accent2>
      <a:accent3>
        <a:srgbClr val="0432FF"/>
      </a:accent3>
      <a:accent4>
        <a:srgbClr val="932092"/>
      </a:accent4>
      <a:accent5>
        <a:srgbClr val="FEFB00"/>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lat Style Disease Presentation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2404</Words>
  <Application>WPS Presentation</Application>
  <PresentationFormat>Widescreen</PresentationFormat>
  <Paragraphs>88</Paragraphs>
  <Slides>18</Slides>
  <Notes>19</Notes>
  <HiddenSlides>0</HiddenSlides>
  <MMClips>0</MMClips>
  <ScaleCrop>false</ScaleCrop>
  <HeadingPairs>
    <vt:vector size="6" baseType="variant">
      <vt:variant>
        <vt:lpstr>已用的字体</vt:lpstr>
      </vt:variant>
      <vt:variant>
        <vt:i4>27</vt:i4>
      </vt:variant>
      <vt:variant>
        <vt:lpstr>主题</vt:lpstr>
      </vt:variant>
      <vt:variant>
        <vt:i4>18</vt:i4>
      </vt:variant>
      <vt:variant>
        <vt:lpstr>幻灯片标题</vt:lpstr>
      </vt:variant>
      <vt:variant>
        <vt:i4>18</vt:i4>
      </vt:variant>
    </vt:vector>
  </HeadingPairs>
  <TitlesOfParts>
    <vt:vector size="63" baseType="lpstr">
      <vt:lpstr>Arial</vt:lpstr>
      <vt:lpstr>SimSun</vt:lpstr>
      <vt:lpstr>Wingdings</vt:lpstr>
      <vt:lpstr>Arial</vt:lpstr>
      <vt:lpstr>Symbol</vt:lpstr>
      <vt:lpstr>Calibri</vt:lpstr>
      <vt:lpstr>Calibri Light</vt:lpstr>
      <vt:lpstr>Times New Roman</vt:lpstr>
      <vt:lpstr>FS PF BeauSans Pro Light</vt:lpstr>
      <vt:lpstr>Segoe Print</vt:lpstr>
      <vt:lpstr>FS PF BeauSans Pro SemiBold</vt:lpstr>
      <vt:lpstr>FS PF BeauSans Pro</vt:lpstr>
      <vt:lpstr>Sarabun</vt:lpstr>
      <vt:lpstr>Open Sans Light</vt:lpstr>
      <vt:lpstr>Open Sans</vt:lpstr>
      <vt:lpstr>Open Sans Light</vt:lpstr>
      <vt:lpstr>FS PF BeauSans Pro Black</vt:lpstr>
      <vt:lpstr>Poppins</vt:lpstr>
      <vt:lpstr>Courier New</vt:lpstr>
      <vt:lpstr>Microsoft YaHei</vt:lpstr>
      <vt:lpstr>Arial Unicode MS</vt:lpstr>
      <vt:lpstr>Microsoft Sans Serif</vt:lpstr>
      <vt:lpstr>Sans Serif Collection</vt:lpstr>
      <vt:lpstr>Times New Roman</vt:lpstr>
      <vt:lpstr>DejaVu Sans</vt:lpstr>
      <vt:lpstr>Calibri</vt:lpstr>
      <vt:lpstr>Pristina</vt:lpstr>
      <vt:lpstr>1_Flat Style Disease Presentation by SlidesGo</vt:lpstr>
      <vt:lpstr>1_Flat Style Disease Presentation by SlidesGo</vt:lpstr>
      <vt:lpstr>Office Theme</vt:lpstr>
      <vt:lpstr>Office Theme</vt:lpstr>
      <vt:lpstr>Office Theme</vt:lpstr>
      <vt:lpstr>Office Theme</vt:lpstr>
      <vt:lpstr>Office Theme</vt:lpstr>
      <vt:lpstr>Office Theme</vt:lpstr>
      <vt:lpstr>Office Theme</vt:lpstr>
      <vt:lpstr>Office Theme</vt:lpstr>
      <vt:lpstr>1_Office Theme</vt:lpstr>
      <vt:lpstr>2_Office Theme</vt:lpstr>
      <vt:lpstr>3_Office Theme</vt:lpstr>
      <vt:lpstr>4_Office Theme</vt:lpstr>
      <vt:lpstr>5_Office Theme</vt:lpstr>
      <vt:lpstr>6_Office Theme</vt:lpstr>
      <vt:lpstr>7_Office Theme</vt:lpstr>
      <vt:lpstr>8_Office Theme</vt:lpstr>
      <vt:lpstr>Network cơ bản</vt:lpstr>
      <vt:lpstr>ISP</vt:lpstr>
      <vt:lpstr>1. HTTP</vt:lpstr>
      <vt:lpstr>1. HTTP</vt:lpstr>
      <vt:lpstr>1. HTTP</vt:lpstr>
      <vt:lpstr>1. HTTP</vt:lpstr>
      <vt:lpstr>1. HTTP</vt:lpstr>
      <vt:lpstr>1. HTTP</vt:lpstr>
      <vt:lpstr>1. HTTP</vt:lpstr>
      <vt:lpstr>2. HTTPS</vt:lpstr>
      <vt:lpstr>3. SSL/TLS</vt:lpstr>
      <vt:lpstr>3. SSL/TLS</vt:lpstr>
      <vt:lpstr>3. SSL/TLS</vt:lpstr>
      <vt:lpstr>3. ICMP</vt:lpstr>
      <vt:lpstr>3. ICMP</vt:lpstr>
      <vt:lpstr>3. DNS</vt:lpstr>
      <vt:lpstr>3. DNS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phuongdh2</dc:creator>
  <cp:lastModifiedBy>thai</cp:lastModifiedBy>
  <cp:revision>114</cp:revision>
  <dcterms:created xsi:type="dcterms:W3CDTF">2023-04-24T08:47:00Z</dcterms:created>
  <dcterms:modified xsi:type="dcterms:W3CDTF">2024-11-14T19:29:49Z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6</vt:r8>
  </property>
  <property fmtid="{D5CDD505-2E9C-101B-9397-08002B2CF9AE}" pid="3" name="Notes">
    <vt:r8>15</vt:r8>
  </property>
  <property fmtid="{D5CDD505-2E9C-101B-9397-08002B2CF9AE}" pid="4" name="PresentationFormat">
    <vt:lpwstr>Widescreen</vt:lpwstr>
  </property>
  <property fmtid="{D5CDD505-2E9C-101B-9397-08002B2CF9AE}" pid="5" name="Slides">
    <vt:r8>35</vt:r8>
  </property>
  <property fmtid="{D5CDD505-2E9C-101B-9397-08002B2CF9AE}" pid="6" name="ICV">
    <vt:lpwstr>422CCF37B6264E3E9B5B7AD2A8BE741A_12</vt:lpwstr>
  </property>
  <property fmtid="{D5CDD505-2E9C-101B-9397-08002B2CF9AE}" pid="7" name="KSOProductBuildVer">
    <vt:lpwstr>1033-12.2.0.18607</vt:lpwstr>
  </property>
</Properties>
</file>