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65" r:id="rId2"/>
  </p:sldMasterIdLst>
  <p:notesMasterIdLst>
    <p:notesMasterId r:id="rId36"/>
  </p:notesMasterIdLst>
  <p:sldIdLst>
    <p:sldId id="256" r:id="rId3"/>
    <p:sldId id="325" r:id="rId4"/>
    <p:sldId id="327" r:id="rId5"/>
    <p:sldId id="328"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30" r:id="rId19"/>
    <p:sldId id="331" r:id="rId20"/>
    <p:sldId id="332"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258" r:id="rId34"/>
    <p:sldId id="357"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821" autoAdjust="0"/>
  </p:normalViewPr>
  <p:slideViewPr>
    <p:cSldViewPr snapToGrid="0">
      <p:cViewPr varScale="1">
        <p:scale>
          <a:sx n="105" d="100"/>
          <a:sy n="105" d="100"/>
        </p:scale>
        <p:origin x="1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9F59C-8A9A-4B4F-9460-A27FE73F2C90}"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B1C02-BCF1-47F7-94AC-0C3ACE90A71C}" type="slidenum">
              <a:rPr lang="en-US" smtClean="0"/>
              <a:t>‹#›</a:t>
            </a:fld>
            <a:endParaRPr lang="en-US"/>
          </a:p>
        </p:txBody>
      </p:sp>
    </p:spTree>
    <p:extLst>
      <p:ext uri="{BB962C8B-B14F-4D97-AF65-F5344CB8AC3E}">
        <p14:creationId xmlns:p14="http://schemas.microsoft.com/office/powerpoint/2010/main" val="71015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49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DB1C02-BCF1-47F7-94AC-0C3ACE90A71C}" type="slidenum">
              <a:rPr lang="en-US" smtClean="0"/>
              <a:t>21</a:t>
            </a:fld>
            <a:endParaRPr lang="en-US"/>
          </a:p>
        </p:txBody>
      </p:sp>
    </p:spTree>
    <p:extLst>
      <p:ext uri="{BB962C8B-B14F-4D97-AF65-F5344CB8AC3E}">
        <p14:creationId xmlns:p14="http://schemas.microsoft.com/office/powerpoint/2010/main" val="70807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0" name="Google Shape;10;p2"/>
          <p:cNvSpPr txBox="1">
            <a:spLocks noGrp="1"/>
          </p:cNvSpPr>
          <p:nvPr>
            <p:ph type="ctrTitle"/>
          </p:nvPr>
        </p:nvSpPr>
        <p:spPr>
          <a:xfrm>
            <a:off x="5518865" y="1238584"/>
            <a:ext cx="5722000" cy="394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5518833" y="5131817"/>
            <a:ext cx="5722000" cy="48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2384027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389460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pic>
        <p:nvPicPr>
          <p:cNvPr id="7" name="Picture Placeholder 8">
            <a:extLst>
              <a:ext uri="{FF2B5EF4-FFF2-40B4-BE49-F238E27FC236}">
                <a16:creationId xmlns:a16="http://schemas.microsoft.com/office/drawing/2014/main" id="{F1219773-33FA-E4F9-4EAE-0764613F6213}"/>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 y="0"/>
            <a:ext cx="12188952" cy="6858000"/>
          </a:xfrm>
          <a:prstGeom prst="rect">
            <a:avLst/>
          </a:prstGeom>
        </p:spPr>
      </p:pic>
      <p:sp>
        <p:nvSpPr>
          <p:cNvPr id="8" name="Rectangle 7">
            <a:extLst>
              <a:ext uri="{FF2B5EF4-FFF2-40B4-BE49-F238E27FC236}">
                <a16:creationId xmlns:a16="http://schemas.microsoft.com/office/drawing/2014/main" id="{92817C37-9292-1CF3-6529-DEF7174273E0}"/>
              </a:ext>
              <a:ext uri="{C183D7F6-B498-43B3-948B-1728B52AA6E4}">
                <adec:decorative xmlns:adec="http://schemas.microsoft.com/office/drawing/2017/decorative" val="1"/>
              </a:ext>
            </a:extLst>
          </p:cNvPr>
          <p:cNvSpPr/>
          <p:nvPr userDrawn="1"/>
        </p:nvSpPr>
        <p:spPr>
          <a:xfrm>
            <a:off x="915924" y="777240"/>
            <a:ext cx="10360152" cy="530352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061275" y="1134320"/>
            <a:ext cx="4803494" cy="1956122"/>
          </a:xfrm>
        </p:spPr>
        <p:txBody>
          <a:bodyPr anchor="b">
            <a:noAutofit/>
          </a:bodyPr>
          <a:lstStyle>
            <a:lvl1pPr algn="l">
              <a:defRPr sz="36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6061275" y="3418271"/>
            <a:ext cx="4803494" cy="2305409"/>
          </a:xfrm>
        </p:spPr>
        <p:txBody>
          <a:bodyPr>
            <a:noAutofit/>
          </a:bodyPr>
          <a:lstStyle>
            <a:lvl1pPr marL="0" indent="0" algn="l">
              <a:spcAft>
                <a:spcPts val="1000"/>
              </a:spcAf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2" name="Picture Placeholder 11">
            <a:extLst>
              <a:ext uri="{FF2B5EF4-FFF2-40B4-BE49-F238E27FC236}">
                <a16:creationId xmlns:a16="http://schemas.microsoft.com/office/drawing/2014/main" id="{E5D7B0DF-23EB-406B-9FAA-0182626A919B}"/>
              </a:ext>
            </a:extLst>
          </p:cNvPr>
          <p:cNvSpPr>
            <a:spLocks noGrp="1"/>
          </p:cNvSpPr>
          <p:nvPr>
            <p:ph type="pic" sz="quarter" idx="13"/>
          </p:nvPr>
        </p:nvSpPr>
        <p:spPr>
          <a:xfrm>
            <a:off x="1308563" y="1146638"/>
            <a:ext cx="4389120" cy="4572000"/>
          </a:xfrm>
        </p:spPr>
        <p:txBody>
          <a:bodyPr>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a:xfrm>
            <a:off x="838200" y="6356350"/>
            <a:ext cx="2743200" cy="365125"/>
          </a:xfrm>
          <a:prstGeom prst="rect">
            <a:avLst/>
          </a:prstGeom>
        </p:spPr>
        <p:txBody>
          <a:bodyPr/>
          <a:lstStyle/>
          <a:p>
            <a:fld id="{6811535B-CA1B-4AD5-851C-ABC826980743}" type="datetime1">
              <a:rPr lang="en-US" smtClean="0"/>
              <a:t>6/17/2024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a:xfrm>
            <a:off x="4038600" y="6356350"/>
            <a:ext cx="4114800" cy="365125"/>
          </a:xfrm>
          <a:prstGeom prst="rect">
            <a:avLst/>
          </a:prstGeom>
        </p:spPr>
        <p:txBody>
          <a:bodyPr/>
          <a:lstStyle/>
          <a:p>
            <a:r>
              <a:rPr lang="en-US"/>
              <a:t>WebSquare5 course</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8610600" y="6356350"/>
            <a:ext cx="2743200" cy="365125"/>
          </a:xfrm>
          <a:prstGeom prst="rect">
            <a:avLst/>
          </a:prstGeo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78672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185418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7" name="Google Shape;17;p4"/>
          <p:cNvSpPr txBox="1">
            <a:spLocks noGrp="1"/>
          </p:cNvSpPr>
          <p:nvPr>
            <p:ph type="body" idx="1"/>
          </p:nvPr>
        </p:nvSpPr>
        <p:spPr>
          <a:xfrm>
            <a:off x="1486800" y="1536633"/>
            <a:ext cx="9218400" cy="4608000"/>
          </a:xfrm>
          <a:prstGeom prst="rect">
            <a:avLst/>
          </a:prstGeom>
          <a:solidFill>
            <a:schemeClr val="dk1">
              <a:alpha val="56699"/>
            </a:schemeClr>
          </a:solidFill>
        </p:spPr>
        <p:txBody>
          <a:bodyPr spcFirstLastPara="1" wrap="square" lIns="91425" tIns="91425" rIns="91425" bIns="91425" anchor="t" anchorCtr="0">
            <a:noAutofit/>
          </a:bodyPr>
          <a:lstStyle>
            <a:lvl1pPr marL="609585" lvl="0" indent="-423323">
              <a:lnSpc>
                <a:spcPct val="100000"/>
              </a:lnSpc>
              <a:spcBef>
                <a:spcPts val="0"/>
              </a:spcBef>
              <a:spcAft>
                <a:spcPts val="0"/>
              </a:spcAft>
              <a:buClr>
                <a:srgbClr val="191919"/>
              </a:buClr>
              <a:buSzPts val="1400"/>
              <a:buFont typeface="Anaheim"/>
              <a:buChar char="●"/>
              <a:defRPr sz="1867">
                <a:solidFill>
                  <a:srgbClr val="F3F3F3"/>
                </a:solidFill>
                <a:latin typeface="Fira Sans Condensed"/>
                <a:ea typeface="Fira Sans Condensed"/>
                <a:cs typeface="Fira Sans Condensed"/>
                <a:sym typeface="Fira Sans Condensed"/>
              </a:defRPr>
            </a:lvl1pPr>
            <a:lvl2pPr marL="1219170" lvl="1" indent="-423323">
              <a:spcBef>
                <a:spcPts val="0"/>
              </a:spcBef>
              <a:spcAft>
                <a:spcPts val="0"/>
              </a:spcAft>
              <a:buClr>
                <a:srgbClr val="191919"/>
              </a:buClr>
              <a:buSzPts val="1400"/>
              <a:buFont typeface="Roboto Condensed Light"/>
              <a:buChar char="○"/>
              <a:defRPr sz="1867">
                <a:latin typeface="Fira Sans Condensed"/>
                <a:ea typeface="Fira Sans Condensed"/>
                <a:cs typeface="Fira Sans Condensed"/>
                <a:sym typeface="Fira Sans Condensed"/>
              </a:defRPr>
            </a:lvl2pPr>
            <a:lvl3pPr marL="1828754" lvl="2" indent="-423323">
              <a:spcBef>
                <a:spcPts val="0"/>
              </a:spcBef>
              <a:spcAft>
                <a:spcPts val="0"/>
              </a:spcAft>
              <a:buClr>
                <a:srgbClr val="191919"/>
              </a:buClr>
              <a:buSzPts val="1400"/>
              <a:buFont typeface="Roboto Condensed Light"/>
              <a:buChar char="■"/>
              <a:defRPr sz="1600"/>
            </a:lvl3pPr>
            <a:lvl4pPr marL="2438339" lvl="3" indent="-423323">
              <a:spcBef>
                <a:spcPts val="0"/>
              </a:spcBef>
              <a:spcAft>
                <a:spcPts val="0"/>
              </a:spcAft>
              <a:buClr>
                <a:srgbClr val="191919"/>
              </a:buClr>
              <a:buSzPts val="1400"/>
              <a:buFont typeface="Roboto Condensed Light"/>
              <a:buChar char="●"/>
              <a:defRPr sz="1600"/>
            </a:lvl4pPr>
            <a:lvl5pPr marL="3047924" lvl="4" indent="-423323">
              <a:spcBef>
                <a:spcPts val="0"/>
              </a:spcBef>
              <a:spcAft>
                <a:spcPts val="0"/>
              </a:spcAft>
              <a:buClr>
                <a:srgbClr val="191919"/>
              </a:buClr>
              <a:buSzPts val="1400"/>
              <a:buFont typeface="Roboto Condensed Light"/>
              <a:buChar char="○"/>
              <a:defRPr sz="1600"/>
            </a:lvl5pPr>
            <a:lvl6pPr marL="3657509" lvl="5" indent="-423323">
              <a:spcBef>
                <a:spcPts val="0"/>
              </a:spcBef>
              <a:spcAft>
                <a:spcPts val="0"/>
              </a:spcAft>
              <a:buClr>
                <a:srgbClr val="191919"/>
              </a:buClr>
              <a:buSzPts val="1400"/>
              <a:buFont typeface="Roboto Condensed Light"/>
              <a:buChar char="■"/>
              <a:defRPr sz="1600"/>
            </a:lvl6pPr>
            <a:lvl7pPr marL="4267093" lvl="6" indent="-423323">
              <a:spcBef>
                <a:spcPts val="0"/>
              </a:spcBef>
              <a:spcAft>
                <a:spcPts val="0"/>
              </a:spcAft>
              <a:buClr>
                <a:srgbClr val="191919"/>
              </a:buClr>
              <a:buSzPts val="1400"/>
              <a:buFont typeface="Roboto Condensed Light"/>
              <a:buChar char="●"/>
              <a:defRPr sz="1600"/>
            </a:lvl7pPr>
            <a:lvl8pPr marL="4876678" lvl="7" indent="-423323">
              <a:spcBef>
                <a:spcPts val="0"/>
              </a:spcBef>
              <a:spcAft>
                <a:spcPts val="0"/>
              </a:spcAft>
              <a:buClr>
                <a:srgbClr val="191919"/>
              </a:buClr>
              <a:buSzPts val="1400"/>
              <a:buFont typeface="Roboto Condensed Light"/>
              <a:buChar char="○"/>
              <a:defRPr sz="1600"/>
            </a:lvl8pPr>
            <a:lvl9pPr marL="5486263" lvl="8" indent="-423323">
              <a:spcBef>
                <a:spcPts val="0"/>
              </a:spcBef>
              <a:spcAft>
                <a:spcPts val="0"/>
              </a:spcAft>
              <a:buClr>
                <a:srgbClr val="191919"/>
              </a:buClr>
              <a:buSzPts val="1400"/>
              <a:buFont typeface="Roboto Condensed Light"/>
              <a:buChar char="■"/>
              <a:defRPr sz="1600"/>
            </a:lvl9pPr>
          </a:lstStyle>
          <a:p>
            <a:pPr lvl="0"/>
            <a:r>
              <a:rPr lang="en-US"/>
              <a:t>Click to edit Master text styles</a:t>
            </a:r>
          </a:p>
        </p:txBody>
      </p:sp>
      <p:sp>
        <p:nvSpPr>
          <p:cNvPr id="18" name="Google Shape;18;p4"/>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6434061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1" name="Google Shape;21;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2" name="Google Shape;22;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3" name="Google Shape;23;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4" name="Google Shape;24;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5" name="Google Shape;25;p5"/>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8297359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8" name="Google Shape;28;p6"/>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8684747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1" name="Google Shape;31;p7"/>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9pPr>
          </a:lstStyle>
          <a:p>
            <a:r>
              <a:rPr lang="en-US"/>
              <a:t>Click to edit Master subtitle style</a:t>
            </a:r>
            <a:endParaRPr/>
          </a:p>
        </p:txBody>
      </p:sp>
      <p:sp>
        <p:nvSpPr>
          <p:cNvPr id="32" name="Google Shape;32;p7"/>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6547749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5" name="Google Shape;35;p8"/>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3106788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8" name="Google Shape;38;p9"/>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9" name="Google Shape;39;p9"/>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0" name="Google Shape;40;p9"/>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68283915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3" name="Google Shape;43;p10"/>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8093717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6" name="Google Shape;46;p11"/>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Font typeface="Fira Sans Condensed"/>
              <a:buChar char="●"/>
              <a:defRPr sz="1867">
                <a:latin typeface="Fira Sans Condensed"/>
                <a:ea typeface="Fira Sans Condensed"/>
                <a:cs typeface="Fira Sans Condensed"/>
                <a:sym typeface="Fira Sans Condensed"/>
              </a:defRPr>
            </a:lvl1pPr>
            <a:lvl2pPr marL="1219170" lvl="1"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828754" lvl="2"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2438339" lvl="3"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3047924" lvl="4"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3657509" lvl="5"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4267093" lvl="6"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4876678" lvl="7"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5486263" lvl="8"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pPr lvl="0"/>
            <a:r>
              <a:rPr lang="en-US"/>
              <a:t>Click to edit Master text styles</a:t>
            </a:r>
          </a:p>
        </p:txBody>
      </p:sp>
    </p:spTree>
    <p:extLst>
      <p:ext uri="{BB962C8B-B14F-4D97-AF65-F5344CB8AC3E}">
        <p14:creationId xmlns:p14="http://schemas.microsoft.com/office/powerpoint/2010/main" val="34789660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3928394788"/>
      </p:ext>
    </p:extLst>
  </p:cSld>
  <p:clrMap bg1="lt1" tx1="dk1" bg2="dk2" tx2="lt2" accent1="accent1" accent2="accent2" accent3="accent3" accent4="accent4" accent5="accent5" accent6="accent6" hlink="hlink" folHlink="folHlink"/>
  <p:sldLayoutIdLst>
    <p:sldLayoutId id="2147483752"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3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88844703"/>
      </p:ext>
    </p:extLst>
  </p:cSld>
  <p:clrMap bg1="lt1" tx1="dk1" bg2="dk2" tx2="lt2" accent1="accent1" accent2="accent2" accent3="accent3" accent4="accent4" accent5="accent5" accent6="accent6" hlink="hlink" folHlink="folHlink"/>
  <p:sldLayoutIdLst>
    <p:sldLayoutId id="214748376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playlist?list=PL7a9HhkvOVb0JAbcD8JrThjwssqAQSNAh" TargetMode="External"/><Relationship Id="rId2" Type="http://schemas.openxmlformats.org/officeDocument/2006/relationships/hyperlink" Target="https://www.youtube.com/playlist?list=PL7a9HhkvOVb09T_2Xdxs4sPgyDjkGlT9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5446066" y="740392"/>
            <a:ext cx="5722000" cy="4027099"/>
          </a:xfrm>
          <a:prstGeom prst="rect">
            <a:avLst/>
          </a:prstGeom>
        </p:spPr>
        <p:txBody>
          <a:bodyPr spcFirstLastPara="1" vert="horz" wrap="square" lIns="121900" tIns="121900" rIns="121900" bIns="121900" rtlCol="0" anchor="b" anchorCtr="0">
            <a:noAutofit/>
          </a:bodyPr>
          <a:lstStyle/>
          <a:p>
            <a:pPr algn="l">
              <a:spcBef>
                <a:spcPts val="0"/>
              </a:spcBef>
            </a:pPr>
            <a:r>
              <a:rPr lang="en-US" sz="6000" dirty="0"/>
              <a:t>WEBSQUARE5 CHO NGƯỜI</a:t>
            </a:r>
          </a:p>
          <a:p>
            <a:pPr algn="l">
              <a:spcBef>
                <a:spcPts val="0"/>
              </a:spcBef>
            </a:pPr>
            <a:r>
              <a:rPr lang="en-US" sz="6000" dirty="0"/>
              <a:t>MỚI BẮT ĐẦU</a:t>
            </a:r>
          </a:p>
        </p:txBody>
      </p:sp>
      <p:pic>
        <p:nvPicPr>
          <p:cNvPr id="59" name="Google Shape;59;p15"/>
          <p:cNvPicPr preferRelativeResize="0"/>
          <p:nvPr/>
        </p:nvPicPr>
        <p:blipFill rotWithShape="1">
          <a:blip r:embed="rId3">
            <a:alphaModFix/>
          </a:blip>
          <a:srcRect l="25302" r="25297"/>
          <a:stretch/>
        </p:blipFill>
        <p:spPr>
          <a:xfrm>
            <a:off x="1023934" y="1304534"/>
            <a:ext cx="4065933" cy="4629765"/>
          </a:xfrm>
          <a:prstGeom prst="rect">
            <a:avLst/>
          </a:prstGeom>
          <a:noFill/>
          <a:ln>
            <a:noFill/>
          </a:ln>
        </p:spPr>
      </p:pic>
      <p:sp>
        <p:nvSpPr>
          <p:cNvPr id="2" name="Google Shape;57;p15">
            <a:extLst>
              <a:ext uri="{FF2B5EF4-FFF2-40B4-BE49-F238E27FC236}">
                <a16:creationId xmlns:a16="http://schemas.microsoft.com/office/drawing/2014/main" id="{E6A2F07A-9BE7-F8F6-7CE7-46E3FB9B18E8}"/>
              </a:ext>
            </a:extLst>
          </p:cNvPr>
          <p:cNvSpPr txBox="1">
            <a:spLocks/>
          </p:cNvSpPr>
          <p:nvPr/>
        </p:nvSpPr>
        <p:spPr>
          <a:xfrm>
            <a:off x="6921584" y="4819003"/>
            <a:ext cx="1647131" cy="455449"/>
          </a:xfrm>
          <a:prstGeom prst="rect">
            <a:avLst/>
          </a:prstGeom>
          <a:noFill/>
          <a:ln>
            <a:noFill/>
          </a:ln>
        </p:spPr>
        <p:txBody>
          <a:bodyPr spcFirstLastPara="1" vert="horz" wrap="square" lIns="121900" tIns="121900" rIns="121900" bIns="121900" rtlCol="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2"/>
              </a:buClr>
              <a:buSzPts val="5200"/>
              <a:buFont typeface="Rajdhani"/>
              <a:buNone/>
              <a:defRPr sz="9600" b="1" i="0" u="none" strike="noStrike" cap="none">
                <a:solidFill>
                  <a:schemeClr val="lt2"/>
                </a:solidFill>
                <a:latin typeface="Rajdhani"/>
                <a:ea typeface="Rajdhani"/>
                <a:cs typeface="Rajdhani"/>
                <a:sym typeface="Rajdhani"/>
              </a:defRPr>
            </a:lvl1pPr>
            <a:lvl2pPr marR="0" lvl="1" algn="ctr" rtl="0" eaLnBrk="1" hangingPunct="1">
              <a:lnSpc>
                <a:spcPct val="100000"/>
              </a:lnSpc>
              <a:spcBef>
                <a:spcPts val="0"/>
              </a:spcBef>
              <a:spcAft>
                <a:spcPts val="0"/>
              </a:spcAft>
              <a:buClr>
                <a:schemeClr val="lt2"/>
              </a:buClr>
              <a:buSzPts val="5200"/>
              <a:buFont typeface="Rajdhani"/>
              <a:buNone/>
              <a:defRPr sz="6933" b="1" i="0" u="none" strike="noStrike" cap="none">
                <a:solidFill>
                  <a:schemeClr val="lt2"/>
                </a:solidFill>
                <a:latin typeface="Rajdhani"/>
                <a:ea typeface="Rajdhani"/>
                <a:cs typeface="Rajdhani"/>
                <a:sym typeface="Rajdhani"/>
              </a:defRPr>
            </a:lvl2pPr>
            <a:lvl3pPr marR="0" lvl="2" algn="ctr" rtl="0" eaLnBrk="1" hangingPunct="1">
              <a:lnSpc>
                <a:spcPct val="100000"/>
              </a:lnSpc>
              <a:spcBef>
                <a:spcPts val="0"/>
              </a:spcBef>
              <a:spcAft>
                <a:spcPts val="0"/>
              </a:spcAft>
              <a:buClr>
                <a:schemeClr val="lt2"/>
              </a:buClr>
              <a:buSzPts val="5200"/>
              <a:buFont typeface="Rajdhani"/>
              <a:buNone/>
              <a:defRPr sz="6933" b="1" i="0" u="none" strike="noStrike" cap="none">
                <a:solidFill>
                  <a:schemeClr val="lt2"/>
                </a:solidFill>
                <a:latin typeface="Rajdhani"/>
                <a:ea typeface="Rajdhani"/>
                <a:cs typeface="Rajdhani"/>
                <a:sym typeface="Rajdhani"/>
              </a:defRPr>
            </a:lvl3pPr>
            <a:lvl4pPr marR="0" lvl="3" algn="ctr" rtl="0" eaLnBrk="1" hangingPunct="1">
              <a:lnSpc>
                <a:spcPct val="100000"/>
              </a:lnSpc>
              <a:spcBef>
                <a:spcPts val="0"/>
              </a:spcBef>
              <a:spcAft>
                <a:spcPts val="0"/>
              </a:spcAft>
              <a:buClr>
                <a:schemeClr val="lt2"/>
              </a:buClr>
              <a:buSzPts val="5200"/>
              <a:buFont typeface="Rajdhani"/>
              <a:buNone/>
              <a:defRPr sz="6933" b="1" i="0" u="none" strike="noStrike" cap="none">
                <a:solidFill>
                  <a:schemeClr val="lt2"/>
                </a:solidFill>
                <a:latin typeface="Rajdhani"/>
                <a:ea typeface="Rajdhani"/>
                <a:cs typeface="Rajdhani"/>
                <a:sym typeface="Rajdhani"/>
              </a:defRPr>
            </a:lvl4pPr>
            <a:lvl5pPr marR="0" lvl="4" algn="ctr" rtl="0" eaLnBrk="1" hangingPunct="1">
              <a:lnSpc>
                <a:spcPct val="100000"/>
              </a:lnSpc>
              <a:spcBef>
                <a:spcPts val="0"/>
              </a:spcBef>
              <a:spcAft>
                <a:spcPts val="0"/>
              </a:spcAft>
              <a:buClr>
                <a:schemeClr val="lt2"/>
              </a:buClr>
              <a:buSzPts val="5200"/>
              <a:buFont typeface="Rajdhani"/>
              <a:buNone/>
              <a:defRPr sz="6933" b="1" i="0" u="none" strike="noStrike" cap="none">
                <a:solidFill>
                  <a:schemeClr val="lt2"/>
                </a:solidFill>
                <a:latin typeface="Rajdhani"/>
                <a:ea typeface="Rajdhani"/>
                <a:cs typeface="Rajdhani"/>
                <a:sym typeface="Rajdhani"/>
              </a:defRPr>
            </a:lvl5pPr>
            <a:lvl6pPr marR="0" lvl="5" algn="ctr" rtl="0" eaLnBrk="1" hangingPunct="1">
              <a:lnSpc>
                <a:spcPct val="100000"/>
              </a:lnSpc>
              <a:spcBef>
                <a:spcPts val="0"/>
              </a:spcBef>
              <a:spcAft>
                <a:spcPts val="0"/>
              </a:spcAft>
              <a:buClr>
                <a:schemeClr val="lt2"/>
              </a:buClr>
              <a:buSzPts val="5200"/>
              <a:buFont typeface="Rajdhani"/>
              <a:buNone/>
              <a:defRPr sz="6933" b="1" i="0" u="none" strike="noStrike" cap="none">
                <a:solidFill>
                  <a:schemeClr val="lt2"/>
                </a:solidFill>
                <a:latin typeface="Rajdhani"/>
                <a:ea typeface="Rajdhani"/>
                <a:cs typeface="Rajdhani"/>
                <a:sym typeface="Rajdhani"/>
              </a:defRPr>
            </a:lvl6pPr>
            <a:lvl7pPr marR="0" lvl="6" algn="ctr" rtl="0" eaLnBrk="1" hangingPunct="1">
              <a:lnSpc>
                <a:spcPct val="100000"/>
              </a:lnSpc>
              <a:spcBef>
                <a:spcPts val="0"/>
              </a:spcBef>
              <a:spcAft>
                <a:spcPts val="0"/>
              </a:spcAft>
              <a:buClr>
                <a:schemeClr val="lt2"/>
              </a:buClr>
              <a:buSzPts val="5200"/>
              <a:buFont typeface="Rajdhani"/>
              <a:buNone/>
              <a:defRPr sz="6933" b="1" i="0" u="none" strike="noStrike" cap="none">
                <a:solidFill>
                  <a:schemeClr val="lt2"/>
                </a:solidFill>
                <a:latin typeface="Rajdhani"/>
                <a:ea typeface="Rajdhani"/>
                <a:cs typeface="Rajdhani"/>
                <a:sym typeface="Rajdhani"/>
              </a:defRPr>
            </a:lvl7pPr>
            <a:lvl8pPr marR="0" lvl="7" algn="ctr" rtl="0" eaLnBrk="1" hangingPunct="1">
              <a:lnSpc>
                <a:spcPct val="100000"/>
              </a:lnSpc>
              <a:spcBef>
                <a:spcPts val="0"/>
              </a:spcBef>
              <a:spcAft>
                <a:spcPts val="0"/>
              </a:spcAft>
              <a:buClr>
                <a:schemeClr val="lt2"/>
              </a:buClr>
              <a:buSzPts val="5200"/>
              <a:buFont typeface="Rajdhani"/>
              <a:buNone/>
              <a:defRPr sz="6933" b="1" i="0" u="none" strike="noStrike" cap="none">
                <a:solidFill>
                  <a:schemeClr val="lt2"/>
                </a:solidFill>
                <a:latin typeface="Rajdhani"/>
                <a:ea typeface="Rajdhani"/>
                <a:cs typeface="Rajdhani"/>
                <a:sym typeface="Rajdhani"/>
              </a:defRPr>
            </a:lvl8pPr>
            <a:lvl9pPr marR="0" lvl="8" algn="ctr" rtl="0" eaLnBrk="1" hangingPunct="1">
              <a:lnSpc>
                <a:spcPct val="100000"/>
              </a:lnSpc>
              <a:spcBef>
                <a:spcPts val="0"/>
              </a:spcBef>
              <a:spcAft>
                <a:spcPts val="0"/>
              </a:spcAft>
              <a:buClr>
                <a:schemeClr val="lt2"/>
              </a:buClr>
              <a:buSzPts val="5200"/>
              <a:buFont typeface="Rajdhani"/>
              <a:buNone/>
              <a:defRPr sz="6933" b="1" i="0" u="none" strike="noStrike" cap="none">
                <a:solidFill>
                  <a:schemeClr val="lt2"/>
                </a:solidFill>
                <a:latin typeface="Rajdhani"/>
                <a:ea typeface="Rajdhani"/>
                <a:cs typeface="Rajdhani"/>
                <a:sym typeface="Rajdhani"/>
              </a:defRPr>
            </a:lvl9pPr>
          </a:lstStyle>
          <a:p>
            <a:r>
              <a:rPr lang="en-US" sz="1200" dirty="0" err="1"/>
              <a:t>Lưu</a:t>
            </a:r>
            <a:r>
              <a:rPr lang="en-US" sz="1200" dirty="0"/>
              <a:t> Lâm Thanh </a:t>
            </a:r>
            <a:r>
              <a:rPr lang="en-US" sz="1200" dirty="0" err="1"/>
              <a:t>Tùng</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73995D04-65A4-837F-D064-F068E0BE9FC9}"/>
              </a:ext>
            </a:extLst>
          </p:cNvPr>
          <p:cNvSpPr>
            <a:spLocks noGrp="1"/>
          </p:cNvSpPr>
          <p:nvPr>
            <p:ph type="title"/>
          </p:nvPr>
        </p:nvSpPr>
        <p:spPr>
          <a:xfrm>
            <a:off x="1396242" y="86186"/>
            <a:ext cx="8596668" cy="538163"/>
          </a:xfrm>
        </p:spPr>
        <p:txBody>
          <a:bodyPr>
            <a:normAutofit fontScale="90000"/>
          </a:bodyPr>
          <a:lstStyle/>
          <a:p>
            <a:pPr algn="l"/>
            <a:r>
              <a:rPr lang="en-US" dirty="0">
                <a:latin typeface="Times New Roman" panose="02020603050405020304" pitchFamily="18" charset="0"/>
                <a:cs typeface="Times New Roman" panose="02020603050405020304" pitchFamily="18" charset="0"/>
              </a:rPr>
              <a:t>3.3)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Page</a:t>
            </a:r>
            <a:endParaRPr lang="en-US" sz="2400" dirty="0">
              <a:latin typeface="Times New Roman" panose="02020603050405020304" pitchFamily="18" charset="0"/>
              <a:cs typeface="Times New Roman" panose="02020603050405020304" pitchFamily="18" charset="0"/>
            </a:endParaRPr>
          </a:p>
        </p:txBody>
      </p:sp>
      <p:sp>
        <p:nvSpPr>
          <p:cNvPr id="4" name="Subtitle 13">
            <a:extLst>
              <a:ext uri="{FF2B5EF4-FFF2-40B4-BE49-F238E27FC236}">
                <a16:creationId xmlns:a16="http://schemas.microsoft.com/office/drawing/2014/main" id="{EB91E387-5F9B-4AAD-6D1B-2BB77F5D9A57}"/>
              </a:ext>
            </a:extLst>
          </p:cNvPr>
          <p:cNvSpPr txBox="1">
            <a:spLocks/>
          </p:cNvSpPr>
          <p:nvPr/>
        </p:nvSpPr>
        <p:spPr>
          <a:xfrm>
            <a:off x="1396242" y="1023446"/>
            <a:ext cx="8596668" cy="5135880"/>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err="1">
                <a:solidFill>
                  <a:schemeClr val="tx2"/>
                </a:solidFill>
                <a:latin typeface="Times New Roman" panose="02020603050405020304" pitchFamily="18" charset="0"/>
                <a:cs typeface="Times New Roman" panose="02020603050405020304" pitchFamily="18" charset="0"/>
              </a:rPr>
              <a:t>Nhấp</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chuột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phải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vào</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một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dự</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án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rồi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chọn</a:t>
            </a:r>
            <a:r>
              <a:rPr lang="en-US" dirty="0">
                <a:solidFill>
                  <a:schemeClr val="tx2"/>
                </a:solidFill>
                <a:latin typeface="Times New Roman" panose="02020603050405020304" pitchFamily="18" charset="0"/>
                <a:cs typeface="Times New Roman" panose="02020603050405020304" pitchFamily="18" charset="0"/>
              </a:rPr>
              <a:t> </a:t>
            </a:r>
            <a:r>
              <a:rPr lang="en-US" b="1"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[New]</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 </a:t>
            </a:r>
            <a:r>
              <a:rPr lang="en-US" b="1"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a:t>
            </a:r>
            <a:r>
              <a:rPr lang="en-US" b="1"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WebSquare</a:t>
            </a:r>
            <a:r>
              <a:rPr lang="en-US" b="1"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Page]</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a:t>
            </a:r>
          </a:p>
        </p:txBody>
      </p:sp>
      <p:pic>
        <p:nvPicPr>
          <p:cNvPr id="5" name="Picture 4" descr="A screenshot of a computer">
            <a:extLst>
              <a:ext uri="{FF2B5EF4-FFF2-40B4-BE49-F238E27FC236}">
                <a16:creationId xmlns:a16="http://schemas.microsoft.com/office/drawing/2014/main" id="{2548E2C1-55EF-DA65-4B87-8F9BE5A41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463" y="1784703"/>
            <a:ext cx="6187436" cy="419543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2923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F02E4E-E2A9-86A3-90C1-BA3F6AC08020}"/>
              </a:ext>
            </a:extLst>
          </p:cNvPr>
          <p:cNvSpPr>
            <a:spLocks noGrp="1"/>
          </p:cNvSpPr>
          <p:nvPr>
            <p:ph type="title"/>
          </p:nvPr>
        </p:nvSpPr>
        <p:spPr>
          <a:xfrm>
            <a:off x="1001416" y="202224"/>
            <a:ext cx="10290000" cy="763600"/>
          </a:xfrm>
        </p:spPr>
        <p:txBody>
          <a:bodyPr/>
          <a:lstStyle/>
          <a:p>
            <a:pPr algn="l"/>
            <a:r>
              <a:rPr lang="en-US" dirty="0">
                <a:latin typeface="Times New Roman" panose="02020603050405020304" pitchFamily="18" charset="0"/>
                <a:cs typeface="Times New Roman" panose="02020603050405020304" pitchFamily="18" charset="0"/>
              </a:rPr>
              <a:t>4) </a:t>
            </a:r>
            <a:r>
              <a:rPr lang="vi-VN" dirty="0">
                <a:latin typeface="Times New Roman" panose="02020603050405020304" pitchFamily="18" charset="0"/>
                <a:cs typeface="Times New Roman" panose="02020603050405020304" pitchFamily="18" charset="0"/>
              </a:rPr>
              <a:t>Data Collection</a:t>
            </a: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23B5457-5D33-0ECF-C512-2CBF1FFDFDDD}"/>
              </a:ext>
            </a:extLst>
          </p:cNvPr>
          <p:cNvSpPr txBox="1">
            <a:spLocks/>
          </p:cNvSpPr>
          <p:nvPr/>
        </p:nvSpPr>
        <p:spPr>
          <a:xfrm>
            <a:off x="1049400" y="1160627"/>
            <a:ext cx="8596668" cy="5025246"/>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tx2"/>
              </a:buClr>
              <a:buFont typeface="Wingdings" panose="05000000000000000000" pitchFamily="2" charset="2"/>
              <a:buChar char="Ø"/>
            </a:pPr>
            <a:r>
              <a:rPr lang="vi-VN" sz="2000" dirty="0">
                <a:solidFill>
                  <a:schemeClr val="tx2"/>
                </a:solidFill>
                <a:latin typeface="Times New Roman" panose="02020603050405020304" pitchFamily="18" charset="0"/>
                <a:cs typeface="Times New Roman" panose="02020603050405020304" pitchFamily="18" charset="0"/>
              </a:rPr>
              <a:t>Collection trong Websquare là nơi tiếp nhận dữ liệu trả ra từ </a:t>
            </a:r>
            <a:r>
              <a:rPr lang="en-US" sz="2000" dirty="0">
                <a:solidFill>
                  <a:schemeClr val="tx2"/>
                </a:solidFill>
                <a:latin typeface="Times New Roman" panose="02020603050405020304" pitchFamily="18" charset="0"/>
                <a:cs typeface="Times New Roman" panose="02020603050405020304" pitchFamily="18" charset="0"/>
              </a:rPr>
              <a:t>backend</a:t>
            </a:r>
            <a:r>
              <a:rPr lang="vi-VN" sz="2000" dirty="0">
                <a:solidFill>
                  <a:schemeClr val="tx2"/>
                </a:solidFill>
                <a:latin typeface="Times New Roman" panose="02020603050405020304" pitchFamily="18" charset="0"/>
                <a:cs typeface="Times New Roman" panose="02020603050405020304" pitchFamily="18" charset="0"/>
              </a:rPr>
              <a:t>, các UI component </a:t>
            </a:r>
            <a:r>
              <a:rPr lang="en-US" sz="2000" dirty="0" err="1">
                <a:solidFill>
                  <a:schemeClr val="tx2"/>
                </a:solidFill>
                <a:latin typeface="Times New Roman" panose="02020603050405020304" pitchFamily="18" charset="0"/>
                <a:cs typeface="Times New Roman" panose="02020603050405020304" pitchFamily="18" charset="0"/>
              </a:rPr>
              <a:t>sẽ</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kết</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hợp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với</a:t>
            </a:r>
            <a:r>
              <a:rPr lang="vi-VN" sz="2000" dirty="0">
                <a:solidFill>
                  <a:schemeClr val="tx2"/>
                </a:solidFill>
                <a:latin typeface="Times New Roman" panose="02020603050405020304" pitchFamily="18" charset="0"/>
                <a:cs typeface="Times New Roman" panose="02020603050405020304" pitchFamily="18" charset="0"/>
              </a:rPr>
              <a:t> Collection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để</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hiển</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thị</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dữ</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liệu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trên</a:t>
            </a:r>
            <a:r>
              <a:rPr lang="en-US" sz="2000" dirty="0">
                <a:solidFill>
                  <a:schemeClr val="tx2"/>
                </a:solidFill>
                <a:latin typeface="Times New Roman" panose="02020603050405020304" pitchFamily="18" charset="0"/>
                <a:cs typeface="Times New Roman" panose="02020603050405020304" pitchFamily="18" charset="0"/>
              </a:rPr>
              <a:t> web.</a:t>
            </a:r>
          </a:p>
          <a:p>
            <a:pPr marL="342900" indent="-342900">
              <a:buClr>
                <a:schemeClr val="tx2"/>
              </a:buClr>
              <a:buFont typeface="Wingdings" panose="05000000000000000000" pitchFamily="2" charset="2"/>
              <a:buChar char="Ø"/>
            </a:pPr>
            <a:r>
              <a:rPr lang="vi-VN" sz="2000" dirty="0">
                <a:solidFill>
                  <a:schemeClr val="tx2"/>
                </a:solidFill>
                <a:latin typeface="Times New Roman" panose="02020603050405020304" pitchFamily="18" charset="0"/>
                <a:cs typeface="Times New Roman" panose="02020603050405020304" pitchFamily="18" charset="0"/>
              </a:rPr>
              <a:t>Các loại collection chính trong WebSquare5 bao gồm:</a:t>
            </a:r>
          </a:p>
          <a:p>
            <a:pPr marL="342900" indent="-342900">
              <a:buClr>
                <a:schemeClr val="tx2"/>
              </a:buClr>
              <a:buFont typeface="Wingdings" panose="05000000000000000000" pitchFamily="2" charset="2"/>
              <a:buChar char="Ø"/>
            </a:pPr>
            <a:r>
              <a:rPr lang="vi-VN" sz="2000" dirty="0">
                <a:solidFill>
                  <a:schemeClr val="tx2"/>
                </a:solidFill>
                <a:latin typeface="Times New Roman" panose="02020603050405020304" pitchFamily="18" charset="0"/>
                <a:cs typeface="Times New Roman" panose="02020603050405020304" pitchFamily="18" charset="0"/>
              </a:rPr>
              <a:t>Data Map</a:t>
            </a:r>
          </a:p>
          <a:p>
            <a:pPr marL="342900" indent="-342900">
              <a:buClr>
                <a:schemeClr val="tx2"/>
              </a:buClr>
              <a:buFont typeface="Wingdings" panose="05000000000000000000" pitchFamily="2" charset="2"/>
              <a:buChar char="Ø"/>
            </a:pPr>
            <a:r>
              <a:rPr lang="vi-VN" sz="2000" dirty="0">
                <a:solidFill>
                  <a:schemeClr val="tx2"/>
                </a:solidFill>
                <a:latin typeface="Times New Roman" panose="02020603050405020304" pitchFamily="18" charset="0"/>
                <a:cs typeface="Times New Roman" panose="02020603050405020304" pitchFamily="18" charset="0"/>
              </a:rPr>
              <a:t>Data List</a:t>
            </a:r>
          </a:p>
          <a:p>
            <a:pPr marL="342900" indent="-342900">
              <a:buClr>
                <a:schemeClr val="tx2"/>
              </a:buClr>
              <a:buFont typeface="Wingdings" panose="05000000000000000000" pitchFamily="2" charset="2"/>
              <a:buChar char="Ø"/>
            </a:pPr>
            <a:r>
              <a:rPr lang="vi-VN" sz="2000" dirty="0">
                <a:solidFill>
                  <a:schemeClr val="tx2"/>
                </a:solidFill>
                <a:latin typeface="Times New Roman" panose="02020603050405020304" pitchFamily="18" charset="0"/>
                <a:cs typeface="Times New Roman" panose="02020603050405020304" pitchFamily="18" charset="0"/>
              </a:rPr>
              <a:t>Linked Data Map</a:t>
            </a:r>
          </a:p>
          <a:p>
            <a:pPr marL="342900" indent="-342900">
              <a:buClr>
                <a:schemeClr val="tx2"/>
              </a:buClr>
              <a:buFont typeface="Wingdings" panose="05000000000000000000" pitchFamily="2" charset="2"/>
              <a:buChar char="Ø"/>
            </a:pPr>
            <a:r>
              <a:rPr lang="vi-VN" sz="2000" dirty="0">
                <a:solidFill>
                  <a:schemeClr val="tx2"/>
                </a:solidFill>
                <a:latin typeface="Times New Roman" panose="02020603050405020304" pitchFamily="18" charset="0"/>
                <a:cs typeface="Times New Roman" panose="02020603050405020304" pitchFamily="18" charset="0"/>
              </a:rPr>
              <a:t>Alias Data List</a:t>
            </a:r>
          </a:p>
          <a:p>
            <a:pPr marL="342900" indent="-342900">
              <a:buClr>
                <a:schemeClr val="tx2"/>
              </a:buClr>
              <a:buFont typeface="Wingdings" panose="05000000000000000000" pitchFamily="2" charset="2"/>
              <a:buChar char="Ø"/>
            </a:pPr>
            <a:r>
              <a:rPr lang="vi-VN" sz="2000" dirty="0">
                <a:solidFill>
                  <a:schemeClr val="tx2"/>
                </a:solidFill>
                <a:latin typeface="Times New Roman" panose="02020603050405020304" pitchFamily="18" charset="0"/>
                <a:cs typeface="Times New Roman" panose="02020603050405020304" pitchFamily="18" charset="0"/>
              </a:rPr>
              <a:t>Alias Data map</a:t>
            </a:r>
            <a:endParaRPr lang="en-US" sz="2000" dirty="0">
              <a:solidFill>
                <a:schemeClr val="tx2"/>
              </a:solidFill>
              <a:latin typeface="Times New Roman" panose="02020603050405020304" pitchFamily="18" charset="0"/>
              <a:cs typeface="Times New Roman" panose="02020603050405020304" pitchFamily="18" charset="0"/>
            </a:endParaRPr>
          </a:p>
          <a:p>
            <a:pPr marL="342900" indent="-342900">
              <a:buClr>
                <a:schemeClr val="tx2"/>
              </a:buClr>
              <a:buFont typeface="Wingdings" panose="05000000000000000000" pitchFamily="2" charset="2"/>
              <a:buChar char="Ø"/>
            </a:pPr>
            <a:r>
              <a:rPr lang="en-US" sz="2000" dirty="0" err="1">
                <a:solidFill>
                  <a:schemeClr val="tx2"/>
                </a:solidFill>
                <a:latin typeface="Times New Roman" panose="02020603050405020304" pitchFamily="18" charset="0"/>
                <a:cs typeface="Times New Roman" panose="02020603050405020304" pitchFamily="18" charset="0"/>
              </a:rPr>
              <a:t>Cách</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khai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báo</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trong</a:t>
            </a:r>
            <a:r>
              <a:rPr lang="en-US" sz="2000" dirty="0">
                <a:solidFill>
                  <a:schemeClr val="tx2"/>
                </a:solidFill>
                <a:latin typeface="Times New Roman" panose="02020603050405020304" pitchFamily="18" charset="0"/>
                <a:cs typeface="Times New Roman" panose="02020603050405020304" pitchFamily="18" charset="0"/>
              </a:rPr>
              <a:t> Studio, </a:t>
            </a:r>
            <a:r>
              <a:rPr lang="en-US" sz="2000" dirty="0" err="1">
                <a:solidFill>
                  <a:schemeClr val="tx2"/>
                </a:solidFill>
                <a:latin typeface="Times New Roman" panose="02020603050405020304" pitchFamily="18" charset="0"/>
                <a:cs typeface="Times New Roman" panose="02020603050405020304" pitchFamily="18" charset="0"/>
              </a:rPr>
              <a:t>phần</a:t>
            </a:r>
            <a:r>
              <a:rPr lang="en-US" sz="2000" dirty="0">
                <a:solidFill>
                  <a:schemeClr val="tx2"/>
                </a:solidFill>
                <a:latin typeface="Times New Roman" panose="02020603050405020304" pitchFamily="18" charset="0"/>
                <a:cs typeface="Times New Roman" panose="02020603050405020304" pitchFamily="18" charset="0"/>
              </a:rPr>
              <a:t> Source, </a:t>
            </a:r>
            <a:r>
              <a:rPr lang="en-US" sz="2000" dirty="0" err="1">
                <a:solidFill>
                  <a:schemeClr val="tx2"/>
                </a:solidFill>
                <a:latin typeface="Times New Roman" panose="02020603050405020304" pitchFamily="18" charset="0"/>
                <a:cs typeface="Times New Roman" panose="02020603050405020304" pitchFamily="18" charset="0"/>
              </a:rPr>
              <a:t>các</a:t>
            </a:r>
            <a:r>
              <a:rPr lang="en-US" sz="2000" dirty="0">
                <a:solidFill>
                  <a:schemeClr val="tx2"/>
                </a:solidFill>
                <a:latin typeface="Times New Roman" panose="02020603050405020304" pitchFamily="18" charset="0"/>
                <a:cs typeface="Times New Roman" panose="02020603050405020304" pitchFamily="18" charset="0"/>
              </a:rPr>
              <a:t> Collection </a:t>
            </a:r>
            <a:r>
              <a:rPr lang="en-US" sz="2000" dirty="0" err="1">
                <a:solidFill>
                  <a:schemeClr val="tx2"/>
                </a:solidFill>
                <a:latin typeface="Times New Roman" panose="02020603050405020304" pitchFamily="18" charset="0"/>
                <a:cs typeface="Times New Roman" panose="02020603050405020304" pitchFamily="18" charset="0"/>
              </a:rPr>
              <a:t>được</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khai</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báo</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trong</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cặp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thẻ</a:t>
            </a:r>
            <a:r>
              <a:rPr lang="en-US" sz="2000" dirty="0">
                <a:solidFill>
                  <a:schemeClr val="tx2"/>
                </a:solidFill>
                <a:latin typeface="Times New Roman" panose="02020603050405020304" pitchFamily="18" charset="0"/>
                <a:cs typeface="Times New Roman" panose="02020603050405020304" pitchFamily="18" charset="0"/>
              </a:rPr>
              <a:t> &lt;</a:t>
            </a:r>
            <a:r>
              <a:rPr lang="en-US" sz="2000" dirty="0" err="1">
                <a:solidFill>
                  <a:schemeClr val="tx2"/>
                </a:solidFill>
                <a:latin typeface="Times New Roman" panose="02020603050405020304" pitchFamily="18" charset="0"/>
                <a:cs typeface="Times New Roman" panose="02020603050405020304" pitchFamily="18" charset="0"/>
              </a:rPr>
              <a:t>xf:model</a:t>
            </a:r>
            <a:r>
              <a:rPr lang="en-US" sz="2000" dirty="0">
                <a:solidFill>
                  <a:schemeClr val="tx2"/>
                </a:solidFill>
                <a:latin typeface="Times New Roman" panose="02020603050405020304" pitchFamily="18" charset="0"/>
                <a:cs typeface="Times New Roman" panose="02020603050405020304" pitchFamily="18" charset="0"/>
              </a:rPr>
              <a:t>&gt;&lt;/ </a:t>
            </a:r>
            <a:r>
              <a:rPr lang="en-US" sz="2000" dirty="0" err="1">
                <a:solidFill>
                  <a:schemeClr val="tx2"/>
                </a:solidFill>
                <a:latin typeface="Times New Roman" panose="02020603050405020304" pitchFamily="18" charset="0"/>
                <a:cs typeface="Times New Roman" panose="02020603050405020304" pitchFamily="18" charset="0"/>
              </a:rPr>
              <a:t>xf:model</a:t>
            </a:r>
            <a:r>
              <a:rPr lang="en-US" sz="2000" dirty="0">
                <a:solidFill>
                  <a:schemeClr val="tx2"/>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349358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3C2D32-1E21-DB84-9969-771DF2DC529A}"/>
              </a:ext>
            </a:extLst>
          </p:cNvPr>
          <p:cNvSpPr>
            <a:spLocks noGrp="1"/>
          </p:cNvSpPr>
          <p:nvPr>
            <p:ph type="title"/>
          </p:nvPr>
        </p:nvSpPr>
        <p:spPr>
          <a:xfrm>
            <a:off x="621351" y="-60650"/>
            <a:ext cx="8596668" cy="587829"/>
          </a:xfrm>
        </p:spPr>
        <p:txBody>
          <a:bodyPr>
            <a:normAutofit fontScale="90000"/>
          </a:bodyPr>
          <a:lstStyle/>
          <a:p>
            <a:pPr algn="l"/>
            <a:r>
              <a:rPr lang="en-US" dirty="0"/>
              <a:t>4.1) Data</a:t>
            </a:r>
            <a:r>
              <a:rPr lang="vi-VN" dirty="0"/>
              <a:t> </a:t>
            </a:r>
            <a:r>
              <a:rPr lang="en-US" dirty="0"/>
              <a:t>Map</a:t>
            </a:r>
          </a:p>
        </p:txBody>
      </p:sp>
      <p:sp>
        <p:nvSpPr>
          <p:cNvPr id="4" name="Content Placeholder 2">
            <a:extLst>
              <a:ext uri="{FF2B5EF4-FFF2-40B4-BE49-F238E27FC236}">
                <a16:creationId xmlns:a16="http://schemas.microsoft.com/office/drawing/2014/main" id="{2E6E21ED-9291-FB9B-1395-06B005F03D1E}"/>
              </a:ext>
            </a:extLst>
          </p:cNvPr>
          <p:cNvSpPr txBox="1">
            <a:spLocks/>
          </p:cNvSpPr>
          <p:nvPr/>
        </p:nvSpPr>
        <p:spPr>
          <a:xfrm>
            <a:off x="677334" y="756745"/>
            <a:ext cx="8596668" cy="5867990"/>
          </a:xfrm>
          <a:prstGeom prst="rect">
            <a:avLst/>
          </a:prstGeom>
        </p:spPr>
        <p:txBody>
          <a:bodyP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tx2"/>
              </a:buClr>
              <a:buFont typeface="Wingdings" panose="05000000000000000000" pitchFamily="2" charset="2"/>
              <a:buChar char="Ø"/>
            </a:pPr>
            <a:r>
              <a:rPr lang="en-US" sz="1400" dirty="0">
                <a:solidFill>
                  <a:schemeClr val="tx2"/>
                </a:solidFill>
              </a:rPr>
              <a:t> </a:t>
            </a:r>
            <a:r>
              <a:rPr lang="vi-VN" sz="1400" dirty="0">
                <a:solidFill>
                  <a:schemeClr val="tx2"/>
                </a:solidFill>
              </a:rPr>
              <a:t>DataMap </a:t>
            </a:r>
            <a:r>
              <a:rPr lang="en-US" sz="1400" dirty="0" err="1">
                <a:solidFill>
                  <a:schemeClr val="tx2"/>
                </a:solidFill>
              </a:rPr>
              <a:t>lưu</a:t>
            </a:r>
            <a:r>
              <a:rPr lang="en-US" sz="1400" dirty="0">
                <a:solidFill>
                  <a:schemeClr val="tx2"/>
                </a:solidFill>
              </a:rPr>
              <a:t> </a:t>
            </a:r>
            <a:r>
              <a:rPr lang="en-US" sz="1400" dirty="0" err="1">
                <a:solidFill>
                  <a:schemeClr val="tx2"/>
                </a:solidFill>
              </a:rPr>
              <a:t>giá</a:t>
            </a:r>
            <a:r>
              <a:rPr lang="en-US" sz="1400" dirty="0">
                <a:solidFill>
                  <a:schemeClr val="tx2"/>
                </a:solidFill>
              </a:rPr>
              <a:t> </a:t>
            </a:r>
            <a:r>
              <a:rPr lang="en-US" sz="1400" dirty="0" err="1">
                <a:solidFill>
                  <a:schemeClr val="tx2"/>
                </a:solidFill>
              </a:rPr>
              <a:t>trị</a:t>
            </a:r>
            <a:r>
              <a:rPr lang="en-US" sz="1400" dirty="0">
                <a:solidFill>
                  <a:schemeClr val="tx2"/>
                </a:solidFill>
              </a:rPr>
              <a:t> </a:t>
            </a:r>
            <a:r>
              <a:rPr lang="en-US" sz="1400" dirty="0" err="1">
                <a:solidFill>
                  <a:schemeClr val="tx2"/>
                </a:solidFill>
              </a:rPr>
              <a:t>theo</a:t>
            </a:r>
            <a:r>
              <a:rPr lang="en-US" sz="1400" dirty="0">
                <a:solidFill>
                  <a:schemeClr val="tx2"/>
                </a:solidFill>
              </a:rPr>
              <a:t> </a:t>
            </a:r>
            <a:r>
              <a:rPr lang="en-US" sz="1400" dirty="0" err="1">
                <a:solidFill>
                  <a:schemeClr val="tx2"/>
                </a:solidFill>
              </a:rPr>
              <a:t>dạng</a:t>
            </a:r>
            <a:r>
              <a:rPr lang="en-US" sz="1400" dirty="0">
                <a:solidFill>
                  <a:schemeClr val="tx2"/>
                </a:solidFill>
              </a:rPr>
              <a:t> key </a:t>
            </a:r>
            <a:r>
              <a:rPr lang="en-US" sz="1400" dirty="0" err="1">
                <a:solidFill>
                  <a:schemeClr val="tx2"/>
                </a:solidFill>
              </a:rPr>
              <a:t>và</a:t>
            </a:r>
            <a:r>
              <a:rPr lang="en-US" sz="1400" dirty="0">
                <a:solidFill>
                  <a:schemeClr val="tx2"/>
                </a:solidFill>
              </a:rPr>
              <a:t> value, </a:t>
            </a:r>
            <a:r>
              <a:rPr lang="en-US" sz="1400" dirty="0" err="1">
                <a:solidFill>
                  <a:schemeClr val="tx2"/>
                </a:solidFill>
              </a:rPr>
              <a:t>thường</a:t>
            </a:r>
            <a:r>
              <a:rPr lang="en-US" sz="1400" dirty="0">
                <a:solidFill>
                  <a:schemeClr val="tx2"/>
                </a:solidFill>
              </a:rPr>
              <a:t> </a:t>
            </a:r>
            <a:r>
              <a:rPr lang="en-US" sz="1400" dirty="0" err="1">
                <a:solidFill>
                  <a:schemeClr val="tx2"/>
                </a:solidFill>
              </a:rPr>
              <a:t>kết</a:t>
            </a:r>
            <a:r>
              <a:rPr lang="en-US" sz="1400" dirty="0">
                <a:solidFill>
                  <a:schemeClr val="tx2"/>
                </a:solidFill>
              </a:rPr>
              <a:t> </a:t>
            </a:r>
            <a:r>
              <a:rPr lang="en-US" sz="1400" dirty="0" err="1">
                <a:solidFill>
                  <a:schemeClr val="tx2"/>
                </a:solidFill>
              </a:rPr>
              <a:t>hợp</a:t>
            </a:r>
            <a:r>
              <a:rPr lang="en-US" sz="1400" dirty="0">
                <a:solidFill>
                  <a:schemeClr val="tx2"/>
                </a:solidFill>
              </a:rPr>
              <a:t> </a:t>
            </a:r>
            <a:r>
              <a:rPr lang="en-US" sz="1400" dirty="0" err="1">
                <a:solidFill>
                  <a:schemeClr val="tx2"/>
                </a:solidFill>
              </a:rPr>
              <a:t>với</a:t>
            </a:r>
            <a:r>
              <a:rPr lang="en-US" sz="1400" dirty="0">
                <a:solidFill>
                  <a:schemeClr val="tx2"/>
                </a:solidFill>
              </a:rPr>
              <a:t> </a:t>
            </a:r>
            <a:r>
              <a:rPr lang="en-US" sz="1400" dirty="0" err="1">
                <a:solidFill>
                  <a:schemeClr val="tx2"/>
                </a:solidFill>
              </a:rPr>
              <a:t>các</a:t>
            </a:r>
            <a:r>
              <a:rPr lang="en-US" sz="1400" dirty="0">
                <a:solidFill>
                  <a:schemeClr val="tx2"/>
                </a:solidFill>
              </a:rPr>
              <a:t> component </a:t>
            </a:r>
            <a:r>
              <a:rPr lang="en-US" sz="1400" dirty="0" err="1">
                <a:solidFill>
                  <a:schemeClr val="tx2"/>
                </a:solidFill>
              </a:rPr>
              <a:t>sử</a:t>
            </a:r>
            <a:r>
              <a:rPr lang="en-US" sz="1400" dirty="0">
                <a:solidFill>
                  <a:schemeClr val="tx2"/>
                </a:solidFill>
              </a:rPr>
              <a:t> </a:t>
            </a:r>
            <a:r>
              <a:rPr lang="en-US" sz="1400" dirty="0" err="1">
                <a:solidFill>
                  <a:schemeClr val="tx2"/>
                </a:solidFill>
              </a:rPr>
              <a:t>dụng</a:t>
            </a:r>
            <a:r>
              <a:rPr lang="en-US" sz="1400" dirty="0">
                <a:solidFill>
                  <a:schemeClr val="tx2"/>
                </a:solidFill>
              </a:rPr>
              <a:t> key </a:t>
            </a:r>
            <a:r>
              <a:rPr lang="en-US" sz="1400" dirty="0" err="1">
                <a:solidFill>
                  <a:schemeClr val="tx2"/>
                </a:solidFill>
              </a:rPr>
              <a:t>để</a:t>
            </a:r>
            <a:r>
              <a:rPr lang="en-US" sz="1400" dirty="0">
                <a:solidFill>
                  <a:schemeClr val="tx2"/>
                </a:solidFill>
              </a:rPr>
              <a:t> </a:t>
            </a:r>
            <a:r>
              <a:rPr lang="en-US" sz="1400" dirty="0" err="1">
                <a:solidFill>
                  <a:schemeClr val="tx2"/>
                </a:solidFill>
              </a:rPr>
              <a:t>hiển</a:t>
            </a:r>
            <a:r>
              <a:rPr lang="en-US" sz="1400" dirty="0">
                <a:solidFill>
                  <a:schemeClr val="tx2"/>
                </a:solidFill>
              </a:rPr>
              <a:t> </a:t>
            </a:r>
            <a:r>
              <a:rPr lang="en-US" sz="1400" dirty="0" err="1">
                <a:solidFill>
                  <a:schemeClr val="tx2"/>
                </a:solidFill>
              </a:rPr>
              <a:t>thị</a:t>
            </a:r>
            <a:r>
              <a:rPr lang="en-US" sz="1400" dirty="0">
                <a:solidFill>
                  <a:schemeClr val="tx2"/>
                </a:solidFill>
              </a:rPr>
              <a:t> text </a:t>
            </a:r>
            <a:r>
              <a:rPr lang="en-US" sz="1400" dirty="0" err="1">
                <a:solidFill>
                  <a:schemeClr val="tx2"/>
                </a:solidFill>
              </a:rPr>
              <a:t>còn</a:t>
            </a:r>
            <a:r>
              <a:rPr lang="en-US" sz="1400" dirty="0">
                <a:solidFill>
                  <a:schemeClr val="tx2"/>
                </a:solidFill>
              </a:rPr>
              <a:t> value </a:t>
            </a:r>
            <a:r>
              <a:rPr lang="en-US" sz="1400" dirty="0" err="1">
                <a:solidFill>
                  <a:schemeClr val="tx2"/>
                </a:solidFill>
              </a:rPr>
              <a:t>để</a:t>
            </a:r>
            <a:r>
              <a:rPr lang="en-US" sz="1400" dirty="0">
                <a:solidFill>
                  <a:schemeClr val="tx2"/>
                </a:solidFill>
              </a:rPr>
              <a:t> </a:t>
            </a:r>
            <a:r>
              <a:rPr lang="en-US" sz="1400" dirty="0" err="1">
                <a:solidFill>
                  <a:schemeClr val="tx2"/>
                </a:solidFill>
              </a:rPr>
              <a:t>xử</a:t>
            </a:r>
            <a:r>
              <a:rPr lang="en-US" sz="1400" dirty="0">
                <a:solidFill>
                  <a:schemeClr val="tx2"/>
                </a:solidFill>
              </a:rPr>
              <a:t> </a:t>
            </a:r>
            <a:r>
              <a:rPr lang="en-US" sz="1400" dirty="0" err="1">
                <a:solidFill>
                  <a:schemeClr val="tx2"/>
                </a:solidFill>
              </a:rPr>
              <a:t>lý</a:t>
            </a:r>
            <a:r>
              <a:rPr lang="en-US" sz="1400" dirty="0">
                <a:solidFill>
                  <a:schemeClr val="tx2"/>
                </a:solidFill>
              </a:rPr>
              <a:t>.</a:t>
            </a:r>
          </a:p>
          <a:p>
            <a:pPr>
              <a:buClr>
                <a:schemeClr val="tx2"/>
              </a:buClr>
            </a:pPr>
            <a:r>
              <a:rPr lang="en-US" sz="1400" dirty="0" err="1">
                <a:solidFill>
                  <a:schemeClr val="tx2"/>
                </a:solidFill>
              </a:rPr>
              <a:t>Cách</a:t>
            </a:r>
            <a:r>
              <a:rPr lang="en-US" sz="1400" dirty="0">
                <a:solidFill>
                  <a:schemeClr val="tx2"/>
                </a:solidFill>
              </a:rPr>
              <a:t> </a:t>
            </a:r>
            <a:r>
              <a:rPr lang="en-US" sz="1400" dirty="0" err="1">
                <a:solidFill>
                  <a:schemeClr val="tx2"/>
                </a:solidFill>
              </a:rPr>
              <a:t>sử</a:t>
            </a:r>
            <a:r>
              <a:rPr lang="en-US" sz="1400" dirty="0">
                <a:solidFill>
                  <a:schemeClr val="tx2"/>
                </a:solidFill>
              </a:rPr>
              <a:t> </a:t>
            </a:r>
            <a:r>
              <a:rPr lang="en-US" sz="1400" dirty="0" err="1">
                <a:solidFill>
                  <a:schemeClr val="tx2"/>
                </a:solidFill>
              </a:rPr>
              <a:t>dụng</a:t>
            </a:r>
            <a:r>
              <a:rPr lang="en-US" sz="1400" dirty="0">
                <a:solidFill>
                  <a:schemeClr val="tx2"/>
                </a:solidFill>
              </a:rPr>
              <a:t>:</a:t>
            </a:r>
            <a:br>
              <a:rPr lang="en-US" sz="1400" dirty="0">
                <a:solidFill>
                  <a:schemeClr val="tx2"/>
                </a:solidFill>
              </a:rPr>
            </a:br>
            <a:r>
              <a:rPr lang="en-US" sz="1400" dirty="0">
                <a:solidFill>
                  <a:schemeClr val="tx2"/>
                </a:solidFill>
              </a:rPr>
              <a:t>      </a:t>
            </a:r>
            <a:r>
              <a:rPr lang="en-US" sz="1400" dirty="0">
                <a:solidFill>
                  <a:schemeClr val="bg1"/>
                </a:solidFill>
              </a:rPr>
              <a:t>&lt;w2:dataMap id="dataMap1" </a:t>
            </a:r>
            <a:r>
              <a:rPr lang="en-US" sz="1400" dirty="0" err="1">
                <a:solidFill>
                  <a:schemeClr val="bg1"/>
                </a:solidFill>
              </a:rPr>
              <a:t>baseNode</a:t>
            </a:r>
            <a:r>
              <a:rPr lang="en-US" sz="1400" dirty="0">
                <a:solidFill>
                  <a:schemeClr val="bg1"/>
                </a:solidFill>
              </a:rPr>
              <a:t>="</a:t>
            </a:r>
            <a:r>
              <a:rPr lang="en-US" sz="1400" dirty="0" err="1">
                <a:solidFill>
                  <a:schemeClr val="bg1"/>
                </a:solidFill>
              </a:rPr>
              <a:t>userInfo</a:t>
            </a:r>
            <a:r>
              <a:rPr lang="en-US" sz="1400" dirty="0">
                <a:solidFill>
                  <a:schemeClr val="bg1"/>
                </a:solidFill>
              </a:rPr>
              <a:t>"&gt;</a:t>
            </a:r>
          </a:p>
          <a:p>
            <a:pPr marL="400050" lvl="1">
              <a:lnSpc>
                <a:spcPct val="120000"/>
              </a:lnSpc>
              <a:buClr>
                <a:schemeClr val="tx2"/>
              </a:buClr>
            </a:pPr>
            <a:r>
              <a:rPr lang="en-US" sz="1400" dirty="0">
                <a:solidFill>
                  <a:schemeClr val="bg1"/>
                </a:solidFill>
              </a:rPr>
              <a:t>      &lt;w2:keyInfo&gt;</a:t>
            </a:r>
          </a:p>
          <a:p>
            <a:pPr marL="400050" lvl="1">
              <a:lnSpc>
                <a:spcPct val="120000"/>
              </a:lnSpc>
              <a:buClr>
                <a:schemeClr val="tx2"/>
              </a:buClr>
            </a:pPr>
            <a:r>
              <a:rPr lang="en-US" sz="1400" dirty="0">
                <a:solidFill>
                  <a:schemeClr val="bg1"/>
                </a:solidFill>
              </a:rPr>
              <a:t>        &lt;w2:key id="name" name="Name" </a:t>
            </a:r>
            <a:r>
              <a:rPr lang="en-US" sz="1400" dirty="0" err="1">
                <a:solidFill>
                  <a:schemeClr val="bg1"/>
                </a:solidFill>
              </a:rPr>
              <a:t>dataType</a:t>
            </a:r>
            <a:r>
              <a:rPr lang="en-US" sz="1400" dirty="0">
                <a:solidFill>
                  <a:schemeClr val="bg1"/>
                </a:solidFill>
              </a:rPr>
              <a:t>="text"/&gt;</a:t>
            </a:r>
          </a:p>
          <a:p>
            <a:pPr marL="400050" lvl="1">
              <a:lnSpc>
                <a:spcPct val="120000"/>
              </a:lnSpc>
              <a:buClr>
                <a:schemeClr val="tx2"/>
              </a:buClr>
            </a:pPr>
            <a:r>
              <a:rPr lang="en-US" sz="1400" dirty="0">
                <a:solidFill>
                  <a:schemeClr val="bg1"/>
                </a:solidFill>
              </a:rPr>
              <a:t>        &lt;w2:key id="</a:t>
            </a:r>
            <a:r>
              <a:rPr lang="en-US" sz="1400" dirty="0" err="1">
                <a:solidFill>
                  <a:schemeClr val="bg1"/>
                </a:solidFill>
              </a:rPr>
              <a:t>addr</a:t>
            </a:r>
            <a:r>
              <a:rPr lang="en-US" sz="1400" dirty="0">
                <a:solidFill>
                  <a:schemeClr val="bg1"/>
                </a:solidFill>
              </a:rPr>
              <a:t>" name="Address" </a:t>
            </a:r>
            <a:r>
              <a:rPr lang="en-US" sz="1400" dirty="0" err="1">
                <a:solidFill>
                  <a:schemeClr val="bg1"/>
                </a:solidFill>
              </a:rPr>
              <a:t>dataType</a:t>
            </a:r>
            <a:r>
              <a:rPr lang="en-US" sz="1400" dirty="0">
                <a:solidFill>
                  <a:schemeClr val="bg1"/>
                </a:solidFill>
              </a:rPr>
              <a:t>="text"/&gt;</a:t>
            </a:r>
          </a:p>
          <a:p>
            <a:pPr marL="400050" lvl="1">
              <a:lnSpc>
                <a:spcPct val="120000"/>
              </a:lnSpc>
              <a:buClr>
                <a:schemeClr val="tx2"/>
              </a:buClr>
            </a:pPr>
            <a:r>
              <a:rPr lang="en-US" sz="1400" dirty="0">
                <a:solidFill>
                  <a:schemeClr val="bg1"/>
                </a:solidFill>
              </a:rPr>
              <a:t>&lt;/w2:keyInfo&gt;</a:t>
            </a:r>
          </a:p>
          <a:p>
            <a:pPr marL="400050" lvl="1">
              <a:lnSpc>
                <a:spcPct val="120000"/>
              </a:lnSpc>
              <a:buClr>
                <a:schemeClr val="tx2"/>
              </a:buClr>
            </a:pPr>
            <a:r>
              <a:rPr lang="en-US" sz="1400" dirty="0">
                <a:solidFill>
                  <a:schemeClr val="bg1"/>
                </a:solidFill>
              </a:rPr>
              <a:t>      &lt;w2:data use="true"&gt;</a:t>
            </a:r>
          </a:p>
          <a:p>
            <a:pPr marL="400050" lvl="1">
              <a:lnSpc>
                <a:spcPct val="120000"/>
              </a:lnSpc>
              <a:buClr>
                <a:schemeClr val="tx2"/>
              </a:buClr>
            </a:pPr>
            <a:r>
              <a:rPr lang="en-US" sz="1400" dirty="0">
                <a:solidFill>
                  <a:schemeClr val="bg1"/>
                </a:solidFill>
              </a:rPr>
              <a:t>        &lt;name&gt;Hong&lt;/name&gt;</a:t>
            </a:r>
          </a:p>
          <a:p>
            <a:pPr marL="400050" lvl="1">
              <a:lnSpc>
                <a:spcPct val="120000"/>
              </a:lnSpc>
              <a:buClr>
                <a:schemeClr val="tx2"/>
              </a:buClr>
            </a:pPr>
            <a:r>
              <a:rPr lang="en-US" sz="1400" dirty="0">
                <a:solidFill>
                  <a:schemeClr val="bg1"/>
                </a:solidFill>
              </a:rPr>
              <a:t>        &lt;</a:t>
            </a:r>
            <a:r>
              <a:rPr lang="en-US" sz="1400" dirty="0" err="1">
                <a:solidFill>
                  <a:schemeClr val="bg1"/>
                </a:solidFill>
              </a:rPr>
              <a:t>addr</a:t>
            </a:r>
            <a:r>
              <a:rPr lang="en-US" sz="1400" dirty="0">
                <a:solidFill>
                  <a:schemeClr val="bg1"/>
                </a:solidFill>
              </a:rPr>
              <a:t>&gt;Seoul </a:t>
            </a:r>
            <a:r>
              <a:rPr lang="en-US" sz="1400" dirty="0" err="1">
                <a:solidFill>
                  <a:schemeClr val="bg1"/>
                </a:solidFill>
              </a:rPr>
              <a:t>Guro</a:t>
            </a:r>
            <a:r>
              <a:rPr lang="en-US" sz="1400" dirty="0">
                <a:solidFill>
                  <a:schemeClr val="bg1"/>
                </a:solidFill>
              </a:rPr>
              <a:t>&lt;/</a:t>
            </a:r>
            <a:r>
              <a:rPr lang="en-US" sz="1400" dirty="0" err="1">
                <a:solidFill>
                  <a:schemeClr val="bg1"/>
                </a:solidFill>
              </a:rPr>
              <a:t>addr</a:t>
            </a:r>
            <a:r>
              <a:rPr lang="en-US" sz="1400" dirty="0">
                <a:solidFill>
                  <a:schemeClr val="bg1"/>
                </a:solidFill>
              </a:rPr>
              <a:t>&gt;</a:t>
            </a:r>
          </a:p>
          <a:p>
            <a:pPr marL="400050" lvl="1">
              <a:lnSpc>
                <a:spcPct val="120000"/>
              </a:lnSpc>
              <a:buClr>
                <a:schemeClr val="tx2"/>
              </a:buClr>
            </a:pPr>
            <a:r>
              <a:rPr lang="en-US" sz="1400" dirty="0">
                <a:solidFill>
                  <a:schemeClr val="bg1"/>
                </a:solidFill>
              </a:rPr>
              <a:t>      &lt;/w2:data&gt;</a:t>
            </a:r>
          </a:p>
          <a:p>
            <a:pPr marL="400050" lvl="1">
              <a:lnSpc>
                <a:spcPct val="120000"/>
              </a:lnSpc>
              <a:buClr>
                <a:schemeClr val="tx2"/>
              </a:buClr>
            </a:pPr>
            <a:r>
              <a:rPr lang="en-US" sz="1400" dirty="0">
                <a:solidFill>
                  <a:schemeClr val="bg1"/>
                </a:solidFill>
              </a:rPr>
              <a:t>&lt;/w2:dataMap&gt;</a:t>
            </a:r>
          </a:p>
          <a:p>
            <a:pPr marL="285750" indent="-285750">
              <a:lnSpc>
                <a:spcPct val="120000"/>
              </a:lnSpc>
              <a:buClr>
                <a:schemeClr val="tx2"/>
              </a:buClr>
              <a:buFont typeface="Wingdings" panose="05000000000000000000" pitchFamily="2" charset="2"/>
              <a:buChar char="Ø"/>
            </a:pPr>
            <a:r>
              <a:rPr lang="en-US" sz="1400" dirty="0" err="1">
                <a:solidFill>
                  <a:schemeClr val="tx2"/>
                </a:solidFill>
              </a:rPr>
              <a:t>Chú</a:t>
            </a:r>
            <a:r>
              <a:rPr lang="en-US" sz="1400" dirty="0">
                <a:solidFill>
                  <a:schemeClr val="tx2"/>
                </a:solidFill>
              </a:rPr>
              <a:t> </a:t>
            </a:r>
            <a:r>
              <a:rPr lang="en-US" sz="1400" dirty="0" err="1">
                <a:solidFill>
                  <a:schemeClr val="tx2"/>
                </a:solidFill>
              </a:rPr>
              <a:t>thích</a:t>
            </a:r>
            <a:r>
              <a:rPr lang="en-US" sz="1400" dirty="0">
                <a:solidFill>
                  <a:schemeClr val="tx2"/>
                </a:solidFill>
              </a:rPr>
              <a:t>: </a:t>
            </a:r>
            <a:r>
              <a:rPr lang="en-US" sz="1400" dirty="0" err="1">
                <a:solidFill>
                  <a:schemeClr val="tx2"/>
                </a:solidFill>
              </a:rPr>
              <a:t>cặp</a:t>
            </a:r>
            <a:r>
              <a:rPr lang="en-US" sz="1400" dirty="0">
                <a:solidFill>
                  <a:schemeClr val="tx2"/>
                </a:solidFill>
              </a:rPr>
              <a:t> </a:t>
            </a:r>
            <a:r>
              <a:rPr lang="en-US" sz="1400" dirty="0" err="1">
                <a:solidFill>
                  <a:schemeClr val="tx2"/>
                </a:solidFill>
              </a:rPr>
              <a:t>thẻ</a:t>
            </a:r>
            <a:r>
              <a:rPr lang="en-US" sz="1400" dirty="0">
                <a:solidFill>
                  <a:schemeClr val="tx2"/>
                </a:solidFill>
              </a:rPr>
              <a:t> &lt;w2:keyInfo&gt; </a:t>
            </a:r>
            <a:r>
              <a:rPr lang="en-US" sz="1400" dirty="0" err="1">
                <a:solidFill>
                  <a:schemeClr val="tx2"/>
                </a:solidFill>
              </a:rPr>
              <a:t>dùng</a:t>
            </a:r>
            <a:r>
              <a:rPr lang="en-US" sz="1400" dirty="0">
                <a:solidFill>
                  <a:schemeClr val="tx2"/>
                </a:solidFill>
              </a:rPr>
              <a:t> </a:t>
            </a:r>
            <a:r>
              <a:rPr lang="en-US" sz="1400" dirty="0" err="1">
                <a:solidFill>
                  <a:schemeClr val="tx2"/>
                </a:solidFill>
              </a:rPr>
              <a:t>để</a:t>
            </a:r>
            <a:r>
              <a:rPr lang="en-US" sz="1400" dirty="0">
                <a:solidFill>
                  <a:schemeClr val="tx2"/>
                </a:solidFill>
              </a:rPr>
              <a:t> </a:t>
            </a:r>
            <a:r>
              <a:rPr lang="en-US" sz="1400" dirty="0" err="1">
                <a:solidFill>
                  <a:schemeClr val="tx2"/>
                </a:solidFill>
              </a:rPr>
              <a:t>lưu</a:t>
            </a:r>
            <a:r>
              <a:rPr lang="en-US" sz="1400" dirty="0">
                <a:solidFill>
                  <a:schemeClr val="tx2"/>
                </a:solidFill>
              </a:rPr>
              <a:t> key </a:t>
            </a:r>
            <a:r>
              <a:rPr lang="en-US" sz="1400" dirty="0" err="1">
                <a:solidFill>
                  <a:schemeClr val="tx2"/>
                </a:solidFill>
              </a:rPr>
              <a:t>và</a:t>
            </a:r>
            <a:r>
              <a:rPr lang="en-US" sz="1400" dirty="0">
                <a:solidFill>
                  <a:schemeClr val="tx2"/>
                </a:solidFill>
              </a:rPr>
              <a:t> </a:t>
            </a:r>
            <a:r>
              <a:rPr lang="en-US" sz="1400" dirty="0" err="1">
                <a:solidFill>
                  <a:schemeClr val="tx2"/>
                </a:solidFill>
              </a:rPr>
              <a:t>cặp</a:t>
            </a:r>
            <a:r>
              <a:rPr lang="en-US" sz="1400" dirty="0">
                <a:solidFill>
                  <a:schemeClr val="tx2"/>
                </a:solidFill>
              </a:rPr>
              <a:t> </a:t>
            </a:r>
            <a:r>
              <a:rPr lang="en-US" sz="1400" dirty="0" err="1">
                <a:solidFill>
                  <a:schemeClr val="tx2"/>
                </a:solidFill>
              </a:rPr>
              <a:t>thẻ</a:t>
            </a:r>
            <a:r>
              <a:rPr lang="en-US" sz="1400" dirty="0">
                <a:solidFill>
                  <a:schemeClr val="tx2"/>
                </a:solidFill>
              </a:rPr>
              <a:t> &lt;w2:data&gt; </a:t>
            </a:r>
            <a:r>
              <a:rPr lang="en-US" sz="1400" dirty="0" err="1">
                <a:solidFill>
                  <a:schemeClr val="tx2"/>
                </a:solidFill>
              </a:rPr>
              <a:t>dùng</a:t>
            </a:r>
            <a:r>
              <a:rPr lang="en-US" sz="1400" dirty="0">
                <a:solidFill>
                  <a:schemeClr val="tx2"/>
                </a:solidFill>
              </a:rPr>
              <a:t> </a:t>
            </a:r>
            <a:r>
              <a:rPr lang="en-US" sz="1400" dirty="0" err="1">
                <a:solidFill>
                  <a:schemeClr val="tx2"/>
                </a:solidFill>
              </a:rPr>
              <a:t>để</a:t>
            </a:r>
            <a:r>
              <a:rPr lang="en-US" sz="1400" dirty="0">
                <a:solidFill>
                  <a:schemeClr val="tx2"/>
                </a:solidFill>
              </a:rPr>
              <a:t> </a:t>
            </a:r>
            <a:r>
              <a:rPr lang="en-US" sz="1400" dirty="0" err="1">
                <a:solidFill>
                  <a:schemeClr val="tx2"/>
                </a:solidFill>
              </a:rPr>
              <a:t>lưu</a:t>
            </a:r>
            <a:r>
              <a:rPr lang="en-US" sz="1400" dirty="0">
                <a:solidFill>
                  <a:schemeClr val="tx2"/>
                </a:solidFill>
              </a:rPr>
              <a:t> value</a:t>
            </a:r>
          </a:p>
        </p:txBody>
      </p:sp>
    </p:spTree>
    <p:extLst>
      <p:ext uri="{BB962C8B-B14F-4D97-AF65-F5344CB8AC3E}">
        <p14:creationId xmlns:p14="http://schemas.microsoft.com/office/powerpoint/2010/main" val="5604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9DD7BE1-22BF-8390-AF29-116F96181395}"/>
              </a:ext>
            </a:extLst>
          </p:cNvPr>
          <p:cNvSpPr>
            <a:spLocks noGrp="1"/>
          </p:cNvSpPr>
          <p:nvPr>
            <p:ph type="title"/>
          </p:nvPr>
        </p:nvSpPr>
        <p:spPr>
          <a:xfrm>
            <a:off x="677334" y="39397"/>
            <a:ext cx="8596668" cy="626187"/>
          </a:xfrm>
        </p:spPr>
        <p:txBody>
          <a:bodyPr>
            <a:normAutofit fontScale="90000"/>
          </a:bodyPr>
          <a:lstStyle/>
          <a:p>
            <a:pPr algn="l"/>
            <a:r>
              <a:rPr lang="en-US" dirty="0"/>
              <a:t>4</a:t>
            </a:r>
            <a:r>
              <a:rPr lang="vi-VN" dirty="0"/>
              <a:t>.2) Data List</a:t>
            </a:r>
            <a:endParaRPr lang="en-US" dirty="0"/>
          </a:p>
        </p:txBody>
      </p:sp>
      <p:sp>
        <p:nvSpPr>
          <p:cNvPr id="4" name="Content Placeholder 2">
            <a:extLst>
              <a:ext uri="{FF2B5EF4-FFF2-40B4-BE49-F238E27FC236}">
                <a16:creationId xmlns:a16="http://schemas.microsoft.com/office/drawing/2014/main" id="{5BC09855-FE15-9844-7818-06733494D739}"/>
              </a:ext>
            </a:extLst>
          </p:cNvPr>
          <p:cNvSpPr txBox="1">
            <a:spLocks/>
          </p:cNvSpPr>
          <p:nvPr/>
        </p:nvSpPr>
        <p:spPr>
          <a:xfrm>
            <a:off x="677334" y="854770"/>
            <a:ext cx="8596668" cy="5634317"/>
          </a:xfrm>
          <a:prstGeom prst="rect">
            <a:avLst/>
          </a:prstGeom>
        </p:spPr>
        <p:txBody>
          <a:bodyPr>
            <a:normAutofit fontScale="85000" lnSpcReduction="200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tx2"/>
              </a:buClr>
              <a:buFont typeface="Wingdings" panose="05000000000000000000" pitchFamily="2" charset="2"/>
              <a:buChar char="Ø"/>
            </a:pPr>
            <a:r>
              <a:rPr lang="en-US" dirty="0" err="1">
                <a:solidFill>
                  <a:schemeClr val="tx2"/>
                </a:solidFill>
                <a:latin typeface="Roboto" panose="020F0502020204030204" pitchFamily="2" charset="0"/>
              </a:rPr>
              <a:t>DataList</a:t>
            </a:r>
            <a:r>
              <a:rPr lang="en-US" dirty="0">
                <a:solidFill>
                  <a:schemeClr val="tx2"/>
                </a:solidFill>
                <a:latin typeface="Roboto" panose="020F0502020204030204" pitchFamily="2" charset="0"/>
              </a:rPr>
              <a:t> </a:t>
            </a:r>
            <a:r>
              <a:rPr lang="en-US" dirty="0" err="1">
                <a:solidFill>
                  <a:schemeClr val="tx2"/>
                </a:solidFill>
                <a:latin typeface="Roboto" panose="020F0502020204030204" pitchFamily="2" charset="0"/>
              </a:rPr>
              <a:t>là</a:t>
            </a:r>
            <a:r>
              <a:rPr lang="en-US" dirty="0">
                <a:solidFill>
                  <a:schemeClr val="tx2"/>
                </a:solidFill>
                <a:latin typeface="Roboto" panose="020F0502020204030204" pitchFamily="2" charset="0"/>
              </a:rPr>
              <a:t> 1 </a:t>
            </a:r>
            <a:r>
              <a:rPr lang="en-US" dirty="0" err="1">
                <a:solidFill>
                  <a:schemeClr val="tx2"/>
                </a:solidFill>
                <a:latin typeface="Roboto" panose="020F0502020204030204" pitchFamily="2" charset="0"/>
              </a:rPr>
              <a:t>danh</a:t>
            </a:r>
            <a:r>
              <a:rPr lang="en-US" dirty="0">
                <a:solidFill>
                  <a:schemeClr val="tx2"/>
                </a:solidFill>
                <a:latin typeface="Roboto" panose="020F0502020204030204" pitchFamily="2" charset="0"/>
              </a:rPr>
              <a:t> </a:t>
            </a:r>
            <a:r>
              <a:rPr lang="en-US" dirty="0" err="1">
                <a:solidFill>
                  <a:schemeClr val="tx2"/>
                </a:solidFill>
                <a:latin typeface="Roboto" panose="020F0502020204030204" pitchFamily="2" charset="0"/>
              </a:rPr>
              <a:t>sách</a:t>
            </a:r>
            <a:r>
              <a:rPr lang="en-US" dirty="0">
                <a:solidFill>
                  <a:schemeClr val="tx2"/>
                </a:solidFill>
                <a:latin typeface="Roboto" panose="020F0502020204030204" pitchFamily="2" charset="0"/>
              </a:rPr>
              <a:t> </a:t>
            </a:r>
            <a:r>
              <a:rPr lang="en-US" dirty="0" err="1">
                <a:solidFill>
                  <a:schemeClr val="tx2"/>
                </a:solidFill>
                <a:latin typeface="Roboto" panose="020F0502020204030204" pitchFamily="2" charset="0"/>
              </a:rPr>
              <a:t>dữ</a:t>
            </a:r>
            <a:r>
              <a:rPr lang="en-US" dirty="0">
                <a:solidFill>
                  <a:schemeClr val="tx2"/>
                </a:solidFill>
                <a:latin typeface="Roboto" panose="020F0502020204030204" pitchFamily="2" charset="0"/>
              </a:rPr>
              <a:t> </a:t>
            </a:r>
            <a:r>
              <a:rPr lang="en-US" dirty="0" err="1">
                <a:solidFill>
                  <a:schemeClr val="tx2"/>
                </a:solidFill>
                <a:latin typeface="Roboto" panose="020F0502020204030204" pitchFamily="2" charset="0"/>
              </a:rPr>
              <a:t>liệu</a:t>
            </a:r>
            <a:r>
              <a:rPr lang="en-US" dirty="0">
                <a:solidFill>
                  <a:schemeClr val="tx2"/>
                </a:solidFill>
                <a:latin typeface="Roboto" panose="020F0502020204030204" pitchFamily="2" charset="0"/>
              </a:rPr>
              <a:t> </a:t>
            </a:r>
            <a:r>
              <a:rPr lang="en-US" dirty="0" err="1">
                <a:solidFill>
                  <a:schemeClr val="tx2"/>
                </a:solidFill>
                <a:latin typeface="Roboto" panose="020F0502020204030204" pitchFamily="2" charset="0"/>
              </a:rPr>
              <a:t>được</a:t>
            </a:r>
            <a:r>
              <a:rPr lang="en-US" dirty="0">
                <a:solidFill>
                  <a:schemeClr val="tx2"/>
                </a:solidFill>
                <a:latin typeface="Roboto" panose="020F0502020204030204" pitchFamily="2" charset="0"/>
              </a:rPr>
              <a:t> </a:t>
            </a:r>
            <a:r>
              <a:rPr lang="en-US" dirty="0" err="1">
                <a:solidFill>
                  <a:schemeClr val="tx2"/>
                </a:solidFill>
                <a:latin typeface="Roboto" panose="020F0502020204030204" pitchFamily="2" charset="0"/>
              </a:rPr>
              <a:t>dùng</a:t>
            </a:r>
            <a:r>
              <a:rPr lang="en-US" dirty="0">
                <a:solidFill>
                  <a:schemeClr val="tx2"/>
                </a:solidFill>
                <a:latin typeface="Roboto" panose="020F0502020204030204" pitchFamily="2" charset="0"/>
              </a:rPr>
              <a:t> </a:t>
            </a:r>
            <a:r>
              <a:rPr lang="en-US" dirty="0" err="1">
                <a:solidFill>
                  <a:schemeClr val="tx2"/>
                </a:solidFill>
                <a:latin typeface="Roboto" panose="020F0502020204030204" pitchFamily="2" charset="0"/>
              </a:rPr>
              <a:t>bởi</a:t>
            </a:r>
            <a:r>
              <a:rPr lang="en-US" dirty="0">
                <a:solidFill>
                  <a:schemeClr val="tx2"/>
                </a:solidFill>
                <a:latin typeface="Roboto" panose="020F0502020204030204" pitchFamily="2" charset="0"/>
              </a:rPr>
              <a:t> </a:t>
            </a:r>
            <a:r>
              <a:rPr lang="en-US" dirty="0" err="1">
                <a:solidFill>
                  <a:schemeClr val="tx2"/>
                </a:solidFill>
                <a:latin typeface="Roboto" panose="020F0502020204030204" pitchFamily="2" charset="0"/>
              </a:rPr>
              <a:t>nhiều</a:t>
            </a:r>
            <a:r>
              <a:rPr lang="en-US" dirty="0">
                <a:solidFill>
                  <a:schemeClr val="tx2"/>
                </a:solidFill>
                <a:latin typeface="Roboto" panose="020F0502020204030204" pitchFamily="2" charset="0"/>
              </a:rPr>
              <a:t> </a:t>
            </a:r>
            <a:r>
              <a:rPr lang="en-US" dirty="0" err="1">
                <a:solidFill>
                  <a:schemeClr val="tx2"/>
                </a:solidFill>
                <a:latin typeface="Roboto" panose="020F0502020204030204" pitchFamily="2" charset="0"/>
              </a:rPr>
              <a:t>loại</a:t>
            </a:r>
            <a:r>
              <a:rPr lang="en-US" dirty="0">
                <a:solidFill>
                  <a:schemeClr val="tx2"/>
                </a:solidFill>
                <a:latin typeface="Roboto" panose="020F0502020204030204" pitchFamily="2" charset="0"/>
              </a:rPr>
              <a:t> component </a:t>
            </a:r>
            <a:r>
              <a:rPr lang="en-US" dirty="0" err="1">
                <a:solidFill>
                  <a:schemeClr val="tx2"/>
                </a:solidFill>
                <a:latin typeface="Roboto" panose="020F0502020204030204" pitchFamily="2" charset="0"/>
              </a:rPr>
              <a:t>như</a:t>
            </a:r>
            <a:r>
              <a:rPr lang="en-US" dirty="0">
                <a:solidFill>
                  <a:schemeClr val="tx2"/>
                </a:solidFill>
                <a:latin typeface="Roboto" panose="020F0502020204030204" pitchFamily="2" charset="0"/>
              </a:rPr>
              <a:t> table, </a:t>
            </a:r>
            <a:r>
              <a:rPr lang="en-US" dirty="0" err="1">
                <a:solidFill>
                  <a:schemeClr val="tx2"/>
                </a:solidFill>
                <a:latin typeface="Roboto" panose="020F0502020204030204" pitchFamily="2" charset="0"/>
              </a:rPr>
              <a:t>gridview</a:t>
            </a:r>
            <a:r>
              <a:rPr lang="en-US" dirty="0">
                <a:solidFill>
                  <a:schemeClr val="tx2"/>
                </a:solidFill>
                <a:latin typeface="Roboto" panose="020F0502020204030204" pitchFamily="2" charset="0"/>
              </a:rPr>
              <a:t> …</a:t>
            </a:r>
            <a:endParaRPr lang="vi-VN" dirty="0">
              <a:solidFill>
                <a:schemeClr val="tx2"/>
              </a:solidFill>
              <a:latin typeface="Roboto" panose="020F0502020204030204" pitchFamily="2" charset="0"/>
            </a:endParaRPr>
          </a:p>
          <a:p>
            <a:r>
              <a:rPr lang="en-US" dirty="0" err="1">
                <a:solidFill>
                  <a:schemeClr val="tx2"/>
                </a:solidFill>
              </a:rPr>
              <a:t>Cách</a:t>
            </a:r>
            <a:r>
              <a:rPr lang="en-US" dirty="0">
                <a:solidFill>
                  <a:schemeClr val="tx2"/>
                </a:solidFill>
              </a:rPr>
              <a:t> </a:t>
            </a:r>
            <a:r>
              <a:rPr lang="en-US" dirty="0" err="1">
                <a:solidFill>
                  <a:schemeClr val="tx2"/>
                </a:solidFill>
              </a:rPr>
              <a:t>sử</a:t>
            </a:r>
            <a:r>
              <a:rPr lang="en-US" dirty="0">
                <a:solidFill>
                  <a:schemeClr val="tx2"/>
                </a:solidFill>
              </a:rPr>
              <a:t> </a:t>
            </a:r>
            <a:r>
              <a:rPr lang="en-US" dirty="0" err="1">
                <a:solidFill>
                  <a:schemeClr val="tx2"/>
                </a:solidFill>
              </a:rPr>
              <a:t>dụng</a:t>
            </a:r>
            <a:r>
              <a:rPr lang="en-US" dirty="0">
                <a:solidFill>
                  <a:schemeClr val="tx2"/>
                </a:solidFill>
              </a:rPr>
              <a:t>: </a:t>
            </a:r>
            <a:br>
              <a:rPr lang="en-US" dirty="0">
                <a:solidFill>
                  <a:schemeClr val="tx2"/>
                </a:solidFill>
              </a:rPr>
            </a:br>
            <a:br>
              <a:rPr lang="en-US" dirty="0">
                <a:solidFill>
                  <a:schemeClr val="tx2"/>
                </a:solidFill>
              </a:rPr>
            </a:br>
            <a:r>
              <a:rPr lang="en-US" dirty="0">
                <a:solidFill>
                  <a:schemeClr val="bg1"/>
                </a:solidFill>
              </a:rPr>
              <a:t>&lt;w2:dataList id="dataList1" </a:t>
            </a:r>
            <a:r>
              <a:rPr lang="en-US" dirty="0" err="1">
                <a:solidFill>
                  <a:schemeClr val="bg1"/>
                </a:solidFill>
              </a:rPr>
              <a:t>baseNode</a:t>
            </a:r>
            <a:r>
              <a:rPr lang="en-US" dirty="0">
                <a:solidFill>
                  <a:schemeClr val="bg1"/>
                </a:solidFill>
              </a:rPr>
              <a:t>="vector" </a:t>
            </a:r>
            <a:r>
              <a:rPr lang="en-US" dirty="0" err="1">
                <a:solidFill>
                  <a:schemeClr val="bg1"/>
                </a:solidFill>
              </a:rPr>
              <a:t>repeatNode</a:t>
            </a:r>
            <a:r>
              <a:rPr lang="en-US" dirty="0">
                <a:solidFill>
                  <a:schemeClr val="bg1"/>
                </a:solidFill>
              </a:rPr>
              <a:t>="map" </a:t>
            </a:r>
            <a:r>
              <a:rPr lang="en-US" dirty="0" err="1">
                <a:solidFill>
                  <a:schemeClr val="bg1"/>
                </a:solidFill>
              </a:rPr>
              <a:t>valueAttribute</a:t>
            </a:r>
            <a:r>
              <a:rPr lang="en-US" dirty="0">
                <a:solidFill>
                  <a:schemeClr val="bg1"/>
                </a:solidFill>
              </a:rPr>
              <a:t>=""&gt;</a:t>
            </a:r>
          </a:p>
          <a:p>
            <a:r>
              <a:rPr lang="en-US" dirty="0">
                <a:solidFill>
                  <a:schemeClr val="bg1"/>
                </a:solidFill>
              </a:rPr>
              <a:t>      &lt;w2:columnInfo&gt;</a:t>
            </a:r>
          </a:p>
          <a:p>
            <a:r>
              <a:rPr lang="en-US" dirty="0">
                <a:solidFill>
                  <a:schemeClr val="bg1"/>
                </a:solidFill>
              </a:rPr>
              <a:t>        &lt;w2:column id="name" name="Name" </a:t>
            </a:r>
            <a:r>
              <a:rPr lang="en-US" dirty="0" err="1">
                <a:solidFill>
                  <a:schemeClr val="bg1"/>
                </a:solidFill>
              </a:rPr>
              <a:t>dataType</a:t>
            </a:r>
            <a:r>
              <a:rPr lang="en-US" dirty="0">
                <a:solidFill>
                  <a:schemeClr val="bg1"/>
                </a:solidFill>
              </a:rPr>
              <a:t>="text" /&gt;</a:t>
            </a:r>
          </a:p>
          <a:p>
            <a:r>
              <a:rPr lang="en-US" dirty="0">
                <a:solidFill>
                  <a:schemeClr val="bg1"/>
                </a:solidFill>
              </a:rPr>
              <a:t>        &lt;w2:column id="</a:t>
            </a:r>
            <a:r>
              <a:rPr lang="en-US" dirty="0" err="1">
                <a:solidFill>
                  <a:schemeClr val="bg1"/>
                </a:solidFill>
              </a:rPr>
              <a:t>addr</a:t>
            </a:r>
            <a:r>
              <a:rPr lang="en-US" dirty="0">
                <a:solidFill>
                  <a:schemeClr val="bg1"/>
                </a:solidFill>
              </a:rPr>
              <a:t>" name="Address" </a:t>
            </a:r>
            <a:r>
              <a:rPr lang="en-US" dirty="0" err="1">
                <a:solidFill>
                  <a:schemeClr val="bg1"/>
                </a:solidFill>
              </a:rPr>
              <a:t>dataType</a:t>
            </a:r>
            <a:r>
              <a:rPr lang="en-US" dirty="0">
                <a:solidFill>
                  <a:schemeClr val="bg1"/>
                </a:solidFill>
              </a:rPr>
              <a:t>="text" /&gt;</a:t>
            </a:r>
          </a:p>
          <a:p>
            <a:r>
              <a:rPr lang="en-US" dirty="0">
                <a:solidFill>
                  <a:schemeClr val="bg1"/>
                </a:solidFill>
              </a:rPr>
              <a:t>        &lt;w2:column id="email" name="Email" </a:t>
            </a:r>
            <a:r>
              <a:rPr lang="en-US" dirty="0" err="1">
                <a:solidFill>
                  <a:schemeClr val="bg1"/>
                </a:solidFill>
              </a:rPr>
              <a:t>dataType</a:t>
            </a:r>
            <a:r>
              <a:rPr lang="en-US" dirty="0">
                <a:solidFill>
                  <a:schemeClr val="bg1"/>
                </a:solidFill>
              </a:rPr>
              <a:t>="text" /&gt;</a:t>
            </a:r>
          </a:p>
          <a:p>
            <a:r>
              <a:rPr lang="en-US" dirty="0">
                <a:solidFill>
                  <a:schemeClr val="bg1"/>
                </a:solidFill>
              </a:rPr>
              <a:t>      &lt;/w2:columnInfo&gt;</a:t>
            </a:r>
          </a:p>
          <a:p>
            <a:r>
              <a:rPr lang="en-US" dirty="0">
                <a:solidFill>
                  <a:schemeClr val="bg1"/>
                </a:solidFill>
              </a:rPr>
              <a:t>    &lt;w2:data use="true"  </a:t>
            </a:r>
            <a:r>
              <a:rPr lang="en-US" dirty="0" err="1">
                <a:solidFill>
                  <a:schemeClr val="bg1"/>
                </a:solidFill>
              </a:rPr>
              <a:t>xmlns</a:t>
            </a:r>
            <a:r>
              <a:rPr lang="en-US" dirty="0">
                <a:solidFill>
                  <a:schemeClr val="bg1"/>
                </a:solidFill>
              </a:rPr>
              <a:t>=""&gt;</a:t>
            </a:r>
          </a:p>
          <a:p>
            <a:r>
              <a:rPr lang="en-US" dirty="0">
                <a:solidFill>
                  <a:schemeClr val="bg1"/>
                </a:solidFill>
              </a:rPr>
              <a:t>    &lt;w2:row&gt;</a:t>
            </a:r>
          </a:p>
          <a:p>
            <a:r>
              <a:rPr lang="en-US" dirty="0">
                <a:solidFill>
                  <a:schemeClr val="bg1"/>
                </a:solidFill>
              </a:rPr>
              <a:t>      &lt;name&gt;Hong&lt;/name&gt;</a:t>
            </a:r>
          </a:p>
          <a:p>
            <a:r>
              <a:rPr lang="en-US" dirty="0">
                <a:solidFill>
                  <a:schemeClr val="bg1"/>
                </a:solidFill>
              </a:rPr>
              <a:t>      &lt;</a:t>
            </a:r>
            <a:r>
              <a:rPr lang="en-US" dirty="0" err="1">
                <a:solidFill>
                  <a:schemeClr val="bg1"/>
                </a:solidFill>
              </a:rPr>
              <a:t>addr</a:t>
            </a:r>
            <a:r>
              <a:rPr lang="en-US" dirty="0">
                <a:solidFill>
                  <a:schemeClr val="bg1"/>
                </a:solidFill>
              </a:rPr>
              <a:t>&gt;Seoul </a:t>
            </a:r>
            <a:r>
              <a:rPr lang="en-US" dirty="0" err="1">
                <a:solidFill>
                  <a:schemeClr val="bg1"/>
                </a:solidFill>
              </a:rPr>
              <a:t>Guro</a:t>
            </a:r>
            <a:r>
              <a:rPr lang="en-US" dirty="0">
                <a:solidFill>
                  <a:schemeClr val="bg1"/>
                </a:solidFill>
              </a:rPr>
              <a:t>&lt;/</a:t>
            </a:r>
            <a:r>
              <a:rPr lang="en-US" dirty="0" err="1">
                <a:solidFill>
                  <a:schemeClr val="bg1"/>
                </a:solidFill>
              </a:rPr>
              <a:t>addr</a:t>
            </a:r>
            <a:r>
              <a:rPr lang="en-US" dirty="0">
                <a:solidFill>
                  <a:schemeClr val="bg1"/>
                </a:solidFill>
              </a:rPr>
              <a:t>&gt;</a:t>
            </a:r>
          </a:p>
          <a:p>
            <a:r>
              <a:rPr lang="en-US" dirty="0">
                <a:solidFill>
                  <a:schemeClr val="bg1"/>
                </a:solidFill>
              </a:rPr>
              <a:t>      &lt;email&gt;user1@mail.com&lt;/email&gt;</a:t>
            </a:r>
          </a:p>
          <a:p>
            <a:r>
              <a:rPr lang="en-US" dirty="0">
                <a:solidFill>
                  <a:schemeClr val="bg1"/>
                </a:solidFill>
              </a:rPr>
              <a:t>    &lt;/w2:row&gt;</a:t>
            </a:r>
          </a:p>
          <a:p>
            <a:r>
              <a:rPr lang="en-US" dirty="0">
                <a:solidFill>
                  <a:schemeClr val="bg1"/>
                </a:solidFill>
              </a:rPr>
              <a:t>    &lt;w2:row&gt;</a:t>
            </a:r>
          </a:p>
          <a:p>
            <a:r>
              <a:rPr lang="en-US" dirty="0">
                <a:solidFill>
                  <a:schemeClr val="bg1"/>
                </a:solidFill>
              </a:rPr>
              <a:t>      &lt;name&gt;Lee&lt;/name&gt;</a:t>
            </a:r>
          </a:p>
          <a:p>
            <a:r>
              <a:rPr lang="en-US" dirty="0">
                <a:solidFill>
                  <a:schemeClr val="bg1"/>
                </a:solidFill>
              </a:rPr>
              <a:t>      &lt;</a:t>
            </a:r>
            <a:r>
              <a:rPr lang="en-US" dirty="0" err="1">
                <a:solidFill>
                  <a:schemeClr val="bg1"/>
                </a:solidFill>
              </a:rPr>
              <a:t>addr</a:t>
            </a:r>
            <a:r>
              <a:rPr lang="en-US" dirty="0">
                <a:solidFill>
                  <a:schemeClr val="bg1"/>
                </a:solidFill>
              </a:rPr>
              <a:t>&gt;Seoul Gangnam&lt;/</a:t>
            </a:r>
            <a:r>
              <a:rPr lang="en-US" dirty="0" err="1">
                <a:solidFill>
                  <a:schemeClr val="bg1"/>
                </a:solidFill>
              </a:rPr>
              <a:t>addr</a:t>
            </a:r>
            <a:r>
              <a:rPr lang="en-US" dirty="0">
                <a:solidFill>
                  <a:schemeClr val="bg1"/>
                </a:solidFill>
              </a:rPr>
              <a:t>&gt;</a:t>
            </a:r>
          </a:p>
          <a:p>
            <a:r>
              <a:rPr lang="en-US" dirty="0">
                <a:solidFill>
                  <a:schemeClr val="bg1"/>
                </a:solidFill>
              </a:rPr>
              <a:t>      &lt;email&gt;user2@mail.com&lt;/email&gt;</a:t>
            </a:r>
          </a:p>
          <a:p>
            <a:r>
              <a:rPr lang="en-US" dirty="0">
                <a:solidFill>
                  <a:schemeClr val="bg1"/>
                </a:solidFill>
              </a:rPr>
              <a:t>    &lt;/w2:row&gt;</a:t>
            </a:r>
          </a:p>
          <a:p>
            <a:r>
              <a:rPr lang="en-US" dirty="0">
                <a:solidFill>
                  <a:schemeClr val="bg1"/>
                </a:solidFill>
              </a:rPr>
              <a:t>    &lt;/w2:data&gt;</a:t>
            </a:r>
          </a:p>
          <a:p>
            <a:r>
              <a:rPr lang="en-US" dirty="0">
                <a:solidFill>
                  <a:schemeClr val="bg1"/>
                </a:solidFill>
              </a:rPr>
              <a:t>&lt;/w2:dataList&gt;</a:t>
            </a:r>
            <a:br>
              <a:rPr lang="en-US" dirty="0">
                <a:solidFill>
                  <a:schemeClr val="tx2"/>
                </a:solidFill>
              </a:rPr>
            </a:br>
            <a:br>
              <a:rPr lang="en-US" dirty="0">
                <a:solidFill>
                  <a:schemeClr val="tx2"/>
                </a:solidFill>
              </a:rPr>
            </a:br>
            <a:br>
              <a:rPr lang="en-US" dirty="0">
                <a:solidFill>
                  <a:schemeClr val="tx2"/>
                </a:solidFill>
              </a:rPr>
            </a:br>
            <a:r>
              <a:rPr lang="en-US" dirty="0" err="1">
                <a:solidFill>
                  <a:schemeClr val="tx2"/>
                </a:solidFill>
              </a:rPr>
              <a:t>Chú</a:t>
            </a:r>
            <a:r>
              <a:rPr lang="en-US" dirty="0">
                <a:solidFill>
                  <a:schemeClr val="tx2"/>
                </a:solidFill>
              </a:rPr>
              <a:t> </a:t>
            </a:r>
            <a:r>
              <a:rPr lang="en-US" dirty="0" err="1">
                <a:solidFill>
                  <a:schemeClr val="tx2"/>
                </a:solidFill>
              </a:rPr>
              <a:t>thích</a:t>
            </a:r>
            <a:r>
              <a:rPr lang="en-US" dirty="0">
                <a:solidFill>
                  <a:schemeClr val="tx2"/>
                </a:solidFill>
              </a:rPr>
              <a:t>: </a:t>
            </a:r>
            <a:r>
              <a:rPr lang="en-US" dirty="0" err="1">
                <a:solidFill>
                  <a:schemeClr val="tx2"/>
                </a:solidFill>
              </a:rPr>
              <a:t>Cặp</a:t>
            </a:r>
            <a:r>
              <a:rPr lang="en-US" dirty="0">
                <a:solidFill>
                  <a:schemeClr val="tx2"/>
                </a:solidFill>
              </a:rPr>
              <a:t> </a:t>
            </a:r>
            <a:r>
              <a:rPr lang="en-US" dirty="0" err="1">
                <a:solidFill>
                  <a:schemeClr val="tx2"/>
                </a:solidFill>
              </a:rPr>
              <a:t>thẻ</a:t>
            </a:r>
            <a:r>
              <a:rPr lang="en-US" dirty="0">
                <a:solidFill>
                  <a:schemeClr val="tx2"/>
                </a:solidFill>
              </a:rPr>
              <a:t> &lt;w2:columnInfo&gt; </a:t>
            </a:r>
            <a:r>
              <a:rPr lang="en-US" dirty="0" err="1">
                <a:solidFill>
                  <a:schemeClr val="tx2"/>
                </a:solidFill>
              </a:rPr>
              <a:t>định</a:t>
            </a:r>
            <a:r>
              <a:rPr lang="en-US" dirty="0">
                <a:solidFill>
                  <a:schemeClr val="tx2"/>
                </a:solidFill>
              </a:rPr>
              <a:t> </a:t>
            </a:r>
            <a:r>
              <a:rPr lang="en-US" dirty="0" err="1">
                <a:solidFill>
                  <a:schemeClr val="tx2"/>
                </a:solidFill>
              </a:rPr>
              <a:t>nghĩa</a:t>
            </a:r>
            <a:r>
              <a:rPr lang="en-US" dirty="0">
                <a:solidFill>
                  <a:schemeClr val="tx2"/>
                </a:solidFill>
              </a:rPr>
              <a:t> </a:t>
            </a:r>
            <a:r>
              <a:rPr lang="en-US" dirty="0" err="1">
                <a:solidFill>
                  <a:schemeClr val="tx2"/>
                </a:solidFill>
              </a:rPr>
              <a:t>các</a:t>
            </a:r>
            <a:r>
              <a:rPr lang="en-US" dirty="0">
                <a:solidFill>
                  <a:schemeClr val="tx2"/>
                </a:solidFill>
              </a:rPr>
              <a:t> </a:t>
            </a:r>
            <a:r>
              <a:rPr lang="en-US" dirty="0" err="1">
                <a:solidFill>
                  <a:schemeClr val="tx2"/>
                </a:solidFill>
              </a:rPr>
              <a:t>trường</a:t>
            </a:r>
            <a:r>
              <a:rPr lang="en-US" dirty="0">
                <a:solidFill>
                  <a:schemeClr val="tx2"/>
                </a:solidFill>
              </a:rPr>
              <a:t> </a:t>
            </a:r>
            <a:r>
              <a:rPr lang="en-US" dirty="0" err="1">
                <a:solidFill>
                  <a:schemeClr val="tx2"/>
                </a:solidFill>
              </a:rPr>
              <a:t>của</a:t>
            </a:r>
            <a:r>
              <a:rPr lang="en-US" dirty="0">
                <a:solidFill>
                  <a:schemeClr val="tx2"/>
                </a:solidFill>
              </a:rPr>
              <a:t> </a:t>
            </a:r>
            <a:r>
              <a:rPr lang="en-US" dirty="0" err="1">
                <a:solidFill>
                  <a:schemeClr val="tx2"/>
                </a:solidFill>
              </a:rPr>
              <a:t>bộ</a:t>
            </a:r>
            <a:r>
              <a:rPr lang="en-US" dirty="0">
                <a:solidFill>
                  <a:schemeClr val="tx2"/>
                </a:solidFill>
              </a:rPr>
              <a:t> </a:t>
            </a:r>
            <a:r>
              <a:rPr lang="en-US" dirty="0" err="1">
                <a:solidFill>
                  <a:schemeClr val="tx2"/>
                </a:solidFill>
              </a:rPr>
              <a:t>dữ</a:t>
            </a:r>
            <a:r>
              <a:rPr lang="en-US" dirty="0">
                <a:solidFill>
                  <a:schemeClr val="tx2"/>
                </a:solidFill>
              </a:rPr>
              <a:t> </a:t>
            </a:r>
            <a:r>
              <a:rPr lang="en-US" dirty="0" err="1">
                <a:solidFill>
                  <a:schemeClr val="tx2"/>
                </a:solidFill>
              </a:rPr>
              <a:t>liệu</a:t>
            </a:r>
            <a:r>
              <a:rPr lang="en-US" dirty="0">
                <a:solidFill>
                  <a:schemeClr val="tx2"/>
                </a:solidFill>
              </a:rPr>
              <a:t>, </a:t>
            </a:r>
            <a:r>
              <a:rPr lang="en-US" dirty="0" err="1">
                <a:solidFill>
                  <a:schemeClr val="tx2"/>
                </a:solidFill>
              </a:rPr>
              <a:t>cặp</a:t>
            </a:r>
            <a:r>
              <a:rPr lang="en-US" dirty="0">
                <a:solidFill>
                  <a:schemeClr val="tx2"/>
                </a:solidFill>
              </a:rPr>
              <a:t> </a:t>
            </a:r>
            <a:r>
              <a:rPr lang="en-US" dirty="0" err="1">
                <a:solidFill>
                  <a:schemeClr val="tx2"/>
                </a:solidFill>
              </a:rPr>
              <a:t>thẻ</a:t>
            </a:r>
            <a:r>
              <a:rPr lang="en-US" dirty="0">
                <a:solidFill>
                  <a:schemeClr val="tx2"/>
                </a:solidFill>
              </a:rPr>
              <a:t> &lt;w2:data&gt; </a:t>
            </a:r>
            <a:r>
              <a:rPr lang="en-US" dirty="0" err="1">
                <a:solidFill>
                  <a:schemeClr val="tx2"/>
                </a:solidFill>
              </a:rPr>
              <a:t>định</a:t>
            </a:r>
            <a:r>
              <a:rPr lang="en-US" dirty="0">
                <a:solidFill>
                  <a:schemeClr val="tx2"/>
                </a:solidFill>
              </a:rPr>
              <a:t> </a:t>
            </a:r>
            <a:r>
              <a:rPr lang="en-US" dirty="0" err="1">
                <a:solidFill>
                  <a:schemeClr val="tx2"/>
                </a:solidFill>
              </a:rPr>
              <a:t>nghĩa</a:t>
            </a:r>
            <a:r>
              <a:rPr lang="en-US" dirty="0">
                <a:solidFill>
                  <a:schemeClr val="tx2"/>
                </a:solidFill>
              </a:rPr>
              <a:t> </a:t>
            </a:r>
            <a:r>
              <a:rPr lang="en-US" dirty="0" err="1">
                <a:solidFill>
                  <a:schemeClr val="tx2"/>
                </a:solidFill>
              </a:rPr>
              <a:t>bộ</a:t>
            </a:r>
            <a:r>
              <a:rPr lang="en-US" dirty="0">
                <a:solidFill>
                  <a:schemeClr val="tx2"/>
                </a:solidFill>
              </a:rPr>
              <a:t> </a:t>
            </a:r>
            <a:r>
              <a:rPr lang="en-US" dirty="0" err="1">
                <a:solidFill>
                  <a:schemeClr val="tx2"/>
                </a:solidFill>
              </a:rPr>
              <a:t>dữ</a:t>
            </a:r>
            <a:r>
              <a:rPr lang="en-US" dirty="0">
                <a:solidFill>
                  <a:schemeClr val="tx2"/>
                </a:solidFill>
              </a:rPr>
              <a:t> </a:t>
            </a:r>
            <a:r>
              <a:rPr lang="en-US" dirty="0" err="1">
                <a:solidFill>
                  <a:schemeClr val="tx2"/>
                </a:solidFill>
              </a:rPr>
              <a:t>liệu</a:t>
            </a:r>
            <a:r>
              <a:rPr lang="en-US" dirty="0">
                <a:solidFill>
                  <a:schemeClr val="tx2"/>
                </a:solidFill>
              </a:rPr>
              <a:t>, </a:t>
            </a:r>
            <a:r>
              <a:rPr lang="en-US" dirty="0" err="1">
                <a:solidFill>
                  <a:schemeClr val="tx2"/>
                </a:solidFill>
              </a:rPr>
              <a:t>cặp</a:t>
            </a:r>
            <a:r>
              <a:rPr lang="en-US" dirty="0">
                <a:solidFill>
                  <a:schemeClr val="tx2"/>
                </a:solidFill>
              </a:rPr>
              <a:t> </a:t>
            </a:r>
            <a:r>
              <a:rPr lang="en-US" dirty="0" err="1">
                <a:solidFill>
                  <a:schemeClr val="tx2"/>
                </a:solidFill>
              </a:rPr>
              <a:t>thẻ</a:t>
            </a:r>
            <a:r>
              <a:rPr lang="en-US" dirty="0">
                <a:solidFill>
                  <a:schemeClr val="tx2"/>
                </a:solidFill>
              </a:rPr>
              <a:t> &lt;w2:row&gt; </a:t>
            </a:r>
            <a:r>
              <a:rPr lang="en-US" dirty="0" err="1">
                <a:solidFill>
                  <a:schemeClr val="tx2"/>
                </a:solidFill>
              </a:rPr>
              <a:t>định</a:t>
            </a:r>
            <a:r>
              <a:rPr lang="en-US" dirty="0">
                <a:solidFill>
                  <a:schemeClr val="tx2"/>
                </a:solidFill>
              </a:rPr>
              <a:t> </a:t>
            </a:r>
            <a:r>
              <a:rPr lang="en-US" dirty="0" err="1">
                <a:solidFill>
                  <a:schemeClr val="tx2"/>
                </a:solidFill>
              </a:rPr>
              <a:t>nghĩa</a:t>
            </a:r>
            <a:r>
              <a:rPr lang="en-US" dirty="0">
                <a:solidFill>
                  <a:schemeClr val="tx2"/>
                </a:solidFill>
              </a:rPr>
              <a:t> </a:t>
            </a:r>
            <a:r>
              <a:rPr lang="en-US" dirty="0" err="1">
                <a:solidFill>
                  <a:schemeClr val="tx2"/>
                </a:solidFill>
              </a:rPr>
              <a:t>từng</a:t>
            </a:r>
            <a:r>
              <a:rPr lang="en-US" dirty="0">
                <a:solidFill>
                  <a:schemeClr val="tx2"/>
                </a:solidFill>
              </a:rPr>
              <a:t> </a:t>
            </a:r>
            <a:r>
              <a:rPr lang="en-US" dirty="0" err="1">
                <a:solidFill>
                  <a:schemeClr val="tx2"/>
                </a:solidFill>
              </a:rPr>
              <a:t>dòng</a:t>
            </a:r>
            <a:r>
              <a:rPr lang="en-US" dirty="0">
                <a:solidFill>
                  <a:schemeClr val="tx2"/>
                </a:solidFill>
              </a:rPr>
              <a:t> </a:t>
            </a:r>
            <a:r>
              <a:rPr lang="en-US" dirty="0" err="1">
                <a:solidFill>
                  <a:schemeClr val="tx2"/>
                </a:solidFill>
              </a:rPr>
              <a:t>dữ</a:t>
            </a:r>
            <a:r>
              <a:rPr lang="en-US" dirty="0">
                <a:solidFill>
                  <a:schemeClr val="tx2"/>
                </a:solidFill>
              </a:rPr>
              <a:t> </a:t>
            </a:r>
            <a:r>
              <a:rPr lang="en-US" dirty="0" err="1">
                <a:solidFill>
                  <a:schemeClr val="tx2"/>
                </a:solidFill>
              </a:rPr>
              <a:t>liệu</a:t>
            </a:r>
            <a:r>
              <a:rPr lang="en-US" dirty="0">
                <a:solidFill>
                  <a:schemeClr val="tx2"/>
                </a:solidFill>
              </a:rPr>
              <a:t>.</a:t>
            </a:r>
          </a:p>
          <a:p>
            <a:endParaRPr lang="en-US" dirty="0"/>
          </a:p>
        </p:txBody>
      </p:sp>
    </p:spTree>
    <p:extLst>
      <p:ext uri="{BB962C8B-B14F-4D97-AF65-F5344CB8AC3E}">
        <p14:creationId xmlns:p14="http://schemas.microsoft.com/office/powerpoint/2010/main" val="23980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125499-3C23-A5F6-EF88-D3F1A675C464}"/>
              </a:ext>
            </a:extLst>
          </p:cNvPr>
          <p:cNvSpPr>
            <a:spLocks noGrp="1"/>
          </p:cNvSpPr>
          <p:nvPr>
            <p:ph type="title"/>
          </p:nvPr>
        </p:nvSpPr>
        <p:spPr>
          <a:xfrm>
            <a:off x="677334" y="0"/>
            <a:ext cx="8596668" cy="708660"/>
          </a:xfrm>
        </p:spPr>
        <p:txBody>
          <a:bodyPr/>
          <a:lstStyle/>
          <a:p>
            <a:pPr algn="l"/>
            <a:r>
              <a:rPr lang="en-US" dirty="0">
                <a:latin typeface="Times New Roman" panose="02020603050405020304" pitchFamily="18" charset="0"/>
                <a:cs typeface="Times New Roman" panose="02020603050405020304" pitchFamily="18" charset="0"/>
              </a:rPr>
              <a:t>4</a:t>
            </a:r>
            <a:r>
              <a:rPr lang="vi-VN"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LinkedDataList</a:t>
            </a: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CF367366-9298-FDB4-9267-BBA8B245258B}"/>
              </a:ext>
            </a:extLst>
          </p:cNvPr>
          <p:cNvSpPr txBox="1">
            <a:spLocks/>
          </p:cNvSpPr>
          <p:nvPr/>
        </p:nvSpPr>
        <p:spPr>
          <a:xfrm>
            <a:off x="677334" y="834784"/>
            <a:ext cx="9973850" cy="5931776"/>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tx2"/>
              </a:buClr>
              <a:buFont typeface="Wingdings" panose="05000000000000000000" pitchFamily="2" charset="2"/>
              <a:buChar char="Ø"/>
            </a:pPr>
            <a:r>
              <a:rPr lang="vi-VN" dirty="0">
                <a:solidFill>
                  <a:schemeClr val="tx2"/>
                </a:solidFill>
                <a:latin typeface="Times New Roman" panose="02020603050405020304" pitchFamily="18" charset="0"/>
                <a:cs typeface="Times New Roman" panose="02020603050405020304" pitchFamily="18" charset="0"/>
              </a:rPr>
              <a:t>Linked DataList cũng tương tự như DataList nhưng có thể sort hoặc filter</a:t>
            </a:r>
            <a:r>
              <a:rPr lang="en-US" dirty="0">
                <a:solidFill>
                  <a:schemeClr val="tx2"/>
                </a:solidFill>
                <a:latin typeface="Times New Roman" panose="02020603050405020304" pitchFamily="18" charset="0"/>
                <a:cs typeface="Times New Roman" panose="02020603050405020304" pitchFamily="18" charset="0"/>
              </a:rPr>
              <a:t>. </a:t>
            </a:r>
            <a:r>
              <a:rPr lang="vi-VN" dirty="0">
                <a:solidFill>
                  <a:schemeClr val="tx2"/>
                </a:solidFill>
                <a:latin typeface="Times New Roman" panose="02020603050405020304" pitchFamily="18" charset="0"/>
                <a:cs typeface="Times New Roman" panose="02020603050405020304" pitchFamily="18" charset="0"/>
              </a:rPr>
              <a:t>Thường được sử dụng để cung cấp dữ liệu cho các component như AutoComplete, CheckBox, CheckComboBox, MultiSelect, Radio, SelectBox</a:t>
            </a:r>
            <a:r>
              <a:rPr lang="en-US" dirty="0">
                <a:solidFill>
                  <a:schemeClr val="tx2"/>
                </a:solidFill>
                <a:latin typeface="Times New Roman" panose="02020603050405020304" pitchFamily="18" charset="0"/>
                <a:cs typeface="Times New Roman" panose="02020603050405020304" pitchFamily="18" charset="0"/>
              </a:rPr>
              <a:t>. </a:t>
            </a:r>
            <a:r>
              <a:rPr lang="vi-VN" dirty="0">
                <a:solidFill>
                  <a:schemeClr val="tx2"/>
                </a:solidFill>
                <a:latin typeface="Times New Roman" panose="02020603050405020304" pitchFamily="18" charset="0"/>
                <a:cs typeface="Times New Roman" panose="02020603050405020304" pitchFamily="18" charset="0"/>
              </a:rPr>
              <a:t>Linked DataList chứa được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tối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đa</a:t>
            </a:r>
            <a:r>
              <a:rPr lang="vi-VN" dirty="0">
                <a:solidFill>
                  <a:schemeClr val="tx2"/>
                </a:solidFill>
                <a:latin typeface="Times New Roman" panose="02020603050405020304" pitchFamily="18" charset="0"/>
                <a:cs typeface="Times New Roman" panose="02020603050405020304" pitchFamily="18" charset="0"/>
              </a:rPr>
              <a:t> 10000 dữ liệu</a:t>
            </a:r>
            <a:r>
              <a:rPr lang="en-US" dirty="0">
                <a:solidFill>
                  <a:schemeClr val="tx2"/>
                </a:solidFill>
                <a:latin typeface="Times New Roman" panose="02020603050405020304" pitchFamily="18" charset="0"/>
                <a:cs typeface="Times New Roman" panose="02020603050405020304" pitchFamily="18" charset="0"/>
              </a:rPr>
              <a:t>.</a:t>
            </a:r>
          </a:p>
          <a:p>
            <a:r>
              <a:rPr lang="en-US" dirty="0" err="1">
                <a:solidFill>
                  <a:schemeClr val="tx2"/>
                </a:solidFill>
                <a:latin typeface="Times New Roman" panose="02020603050405020304" pitchFamily="18" charset="0"/>
                <a:cs typeface="Times New Roman" panose="02020603050405020304" pitchFamily="18" charset="0"/>
              </a:rPr>
              <a:t>Cách</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sử</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dụng</a:t>
            </a:r>
            <a:r>
              <a:rPr lang="en-US" dirty="0">
                <a:solidFill>
                  <a:schemeClr val="tx2"/>
                </a:solidFill>
                <a:latin typeface="Times New Roman" panose="02020603050405020304" pitchFamily="18" charset="0"/>
                <a:cs typeface="Times New Roman" panose="02020603050405020304" pitchFamily="18" charset="0"/>
              </a:rPr>
              <a:t>: </a:t>
            </a:r>
          </a:p>
          <a:p>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&lt;w2:linkedDataList id="linkedDataList1" </a:t>
            </a:r>
            <a:r>
              <a:rPr lang="en-US" dirty="0" err="1">
                <a:solidFill>
                  <a:schemeClr val="bg1"/>
                </a:solidFill>
                <a:latin typeface="Times New Roman" panose="02020603050405020304" pitchFamily="18" charset="0"/>
                <a:cs typeface="Times New Roman" panose="02020603050405020304" pitchFamily="18" charset="0"/>
              </a:rPr>
              <a:t>baseNode</a:t>
            </a:r>
            <a:r>
              <a:rPr lang="en-US" dirty="0">
                <a:solidFill>
                  <a:schemeClr val="bg1"/>
                </a:solidFill>
                <a:latin typeface="Times New Roman" panose="02020603050405020304" pitchFamily="18" charset="0"/>
                <a:cs typeface="Times New Roman" panose="02020603050405020304" pitchFamily="18" charset="0"/>
              </a:rPr>
              <a:t>="vector" </a:t>
            </a:r>
            <a:r>
              <a:rPr lang="en-US" dirty="0" err="1">
                <a:solidFill>
                  <a:schemeClr val="bg1"/>
                </a:solidFill>
                <a:latin typeface="Times New Roman" panose="02020603050405020304" pitchFamily="18" charset="0"/>
                <a:cs typeface="Times New Roman" panose="02020603050405020304" pitchFamily="18" charset="0"/>
              </a:rPr>
              <a:t>repeatNode</a:t>
            </a:r>
            <a:r>
              <a:rPr lang="en-US" dirty="0">
                <a:solidFill>
                  <a:schemeClr val="bg1"/>
                </a:solidFill>
                <a:latin typeface="Times New Roman" panose="02020603050405020304" pitchFamily="18" charset="0"/>
                <a:cs typeface="Times New Roman" panose="02020603050405020304" pitchFamily="18" charset="0"/>
              </a:rPr>
              <a:t>="map" </a:t>
            </a:r>
            <a:r>
              <a:rPr lang="en-US" dirty="0" err="1">
                <a:solidFill>
                  <a:schemeClr val="bg1"/>
                </a:solidFill>
                <a:latin typeface="Times New Roman" panose="02020603050405020304" pitchFamily="18" charset="0"/>
                <a:cs typeface="Times New Roman" panose="02020603050405020304" pitchFamily="18" charset="0"/>
              </a:rPr>
              <a:t>valueAttribute</a:t>
            </a:r>
            <a:r>
              <a:rPr lang="en-US" dirty="0">
                <a:solidFill>
                  <a:schemeClr val="bg1"/>
                </a:solidFill>
                <a:latin typeface="Times New Roman" panose="02020603050405020304" pitchFamily="18" charset="0"/>
                <a:cs typeface="Times New Roman" panose="02020603050405020304" pitchFamily="18" charset="0"/>
              </a:rPr>
              <a:t>="" bind="dataList1"/&gt;</a:t>
            </a:r>
          </a:p>
          <a:p>
            <a:r>
              <a:rPr lang="en-US" dirty="0">
                <a:solidFill>
                  <a:schemeClr val="bg1"/>
                </a:solidFill>
                <a:latin typeface="Times New Roman" panose="02020603050405020304" pitchFamily="18" charset="0"/>
                <a:cs typeface="Times New Roman" panose="02020603050405020304" pitchFamily="18" charset="0"/>
              </a:rPr>
              <a:t>            &lt;w2:condition type=”filter”&gt;&lt;![CDATA[ col1 ==”1” ]]&gt;&lt;/w2:condition&gt;</a:t>
            </a:r>
          </a:p>
          <a:p>
            <a:r>
              <a:rPr lang="en-US" dirty="0">
                <a:solidFill>
                  <a:schemeClr val="bg1"/>
                </a:solidFill>
                <a:latin typeface="Times New Roman" panose="02020603050405020304" pitchFamily="18" charset="0"/>
                <a:cs typeface="Times New Roman" panose="02020603050405020304" pitchFamily="18" charset="0"/>
              </a:rPr>
              <a:t>            &lt;w2:condition type=”sort”&gt;&lt;![CDATA[DESC('Id')]]&gt;</a:t>
            </a:r>
          </a:p>
          <a:p>
            <a:r>
              <a:rPr lang="en-US" dirty="0">
                <a:solidFill>
                  <a:schemeClr val="bg1"/>
                </a:solidFill>
                <a:latin typeface="Times New Roman" panose="02020603050405020304" pitchFamily="18" charset="0"/>
                <a:cs typeface="Times New Roman" panose="02020603050405020304" pitchFamily="18" charset="0"/>
              </a:rPr>
              <a:t>&lt;/w2:condition&gt;</a:t>
            </a:r>
            <a:br>
              <a:rPr lang="en-US" dirty="0">
                <a:solidFill>
                  <a:schemeClr val="tx2"/>
                </a:solidFill>
                <a:latin typeface="Times New Roman" panose="02020603050405020304" pitchFamily="18" charset="0"/>
                <a:cs typeface="Times New Roman" panose="02020603050405020304" pitchFamily="18" charset="0"/>
              </a:rPr>
            </a:br>
            <a:br>
              <a:rPr lang="en-US" dirty="0">
                <a:solidFill>
                  <a:schemeClr val="tx2"/>
                </a:solidFill>
                <a:latin typeface="Times New Roman" panose="02020603050405020304" pitchFamily="18" charset="0"/>
                <a:cs typeface="Times New Roman" panose="02020603050405020304" pitchFamily="18" charset="0"/>
              </a:rPr>
            </a:br>
            <a:r>
              <a:rPr lang="en-US" dirty="0" err="1">
                <a:solidFill>
                  <a:schemeClr val="tx2"/>
                </a:solidFill>
                <a:latin typeface="Times New Roman" panose="02020603050405020304" pitchFamily="18" charset="0"/>
                <a:cs typeface="Times New Roman" panose="02020603050405020304" pitchFamily="18" charset="0"/>
              </a:rPr>
              <a:t>Chú</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thích</a:t>
            </a:r>
            <a:r>
              <a:rPr lang="en-US" dirty="0">
                <a:solidFill>
                  <a:schemeClr val="tx2"/>
                </a:solidFill>
                <a:latin typeface="Times New Roman" panose="02020603050405020304" pitchFamily="18" charset="0"/>
                <a:cs typeface="Times New Roman" panose="02020603050405020304" pitchFamily="18" charset="0"/>
              </a:rPr>
              <a:t>: </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bind: </a:t>
            </a:r>
            <a:r>
              <a:rPr lang="en-US" dirty="0" err="1">
                <a:solidFill>
                  <a:schemeClr val="tx2"/>
                </a:solidFill>
                <a:latin typeface="Times New Roman" panose="02020603050405020304" pitchFamily="18" charset="0"/>
                <a:cs typeface="Times New Roman" panose="02020603050405020304" pitchFamily="18" charset="0"/>
              </a:rPr>
              <a:t>tham</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chiếu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tới</a:t>
            </a:r>
            <a:r>
              <a:rPr lang="en-US" dirty="0">
                <a:solidFill>
                  <a:schemeClr val="tx2"/>
                </a:solidFill>
                <a:latin typeface="Times New Roman" panose="02020603050405020304" pitchFamily="18" charset="0"/>
                <a:cs typeface="Times New Roman" panose="02020603050405020304" pitchFamily="18" charset="0"/>
              </a:rPr>
              <a:t> data list </a:t>
            </a:r>
            <a:r>
              <a:rPr lang="en-US" dirty="0" err="1">
                <a:solidFill>
                  <a:schemeClr val="tx2"/>
                </a:solidFill>
                <a:latin typeface="Times New Roman" panose="02020603050405020304" pitchFamily="18" charset="0"/>
                <a:cs typeface="Times New Roman" panose="02020603050405020304" pitchFamily="18" charset="0"/>
              </a:rPr>
              <a:t>gốc</a:t>
            </a:r>
            <a:br>
              <a:rPr lang="en-US" dirty="0">
                <a:solidFill>
                  <a:schemeClr val="tx2"/>
                </a:solidFill>
                <a:latin typeface="Times New Roman" panose="02020603050405020304" pitchFamily="18" charset="0"/>
                <a:cs typeface="Times New Roman" panose="02020603050405020304" pitchFamily="18" charset="0"/>
              </a:rPr>
            </a:br>
            <a:r>
              <a:rPr lang="en-US" dirty="0" err="1">
                <a:solidFill>
                  <a:schemeClr val="tx2"/>
                </a:solidFill>
                <a:latin typeface="Times New Roman" panose="02020603050405020304" pitchFamily="18" charset="0"/>
                <a:cs typeface="Times New Roman" panose="02020603050405020304" pitchFamily="18" charset="0"/>
              </a:rPr>
              <a:t>cặp</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thẻ</a:t>
            </a:r>
            <a:r>
              <a:rPr lang="en-US" dirty="0">
                <a:solidFill>
                  <a:schemeClr val="tx2"/>
                </a:solidFill>
                <a:latin typeface="Times New Roman" panose="02020603050405020304" pitchFamily="18" charset="0"/>
                <a:cs typeface="Times New Roman" panose="02020603050405020304" pitchFamily="18" charset="0"/>
              </a:rPr>
              <a:t> &lt;w2:condition type=”filter”&gt;: </a:t>
            </a:r>
            <a:r>
              <a:rPr lang="en-US" dirty="0" err="1">
                <a:solidFill>
                  <a:schemeClr val="tx2"/>
                </a:solidFill>
                <a:latin typeface="Times New Roman" panose="02020603050405020304" pitchFamily="18" charset="0"/>
                <a:cs typeface="Times New Roman" panose="02020603050405020304" pitchFamily="18" charset="0"/>
              </a:rPr>
              <a:t>quy</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định</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điều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kiện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lọc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dữ</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liệu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của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linkedDataList</a:t>
            </a:r>
            <a:br>
              <a:rPr lang="en-US" dirty="0">
                <a:solidFill>
                  <a:schemeClr val="tx2"/>
                </a:solidFill>
                <a:latin typeface="Times New Roman" panose="02020603050405020304" pitchFamily="18" charset="0"/>
                <a:cs typeface="Times New Roman" panose="02020603050405020304" pitchFamily="18" charset="0"/>
              </a:rPr>
            </a:br>
            <a:r>
              <a:rPr lang="en-US" dirty="0" err="1">
                <a:solidFill>
                  <a:schemeClr val="tx2"/>
                </a:solidFill>
                <a:latin typeface="Times New Roman" panose="02020603050405020304" pitchFamily="18" charset="0"/>
                <a:cs typeface="Times New Roman" panose="02020603050405020304" pitchFamily="18" charset="0"/>
              </a:rPr>
              <a:t>cặp</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thẻ</a:t>
            </a:r>
            <a:r>
              <a:rPr lang="en-US" dirty="0">
                <a:solidFill>
                  <a:schemeClr val="tx2"/>
                </a:solidFill>
                <a:latin typeface="Times New Roman" panose="02020603050405020304" pitchFamily="18" charset="0"/>
                <a:cs typeface="Times New Roman" panose="02020603050405020304" pitchFamily="18" charset="0"/>
              </a:rPr>
              <a:t> &lt;w2:condition type=”sort”&gt;: </a:t>
            </a:r>
            <a:r>
              <a:rPr lang="en-US" dirty="0" err="1">
                <a:solidFill>
                  <a:schemeClr val="tx2"/>
                </a:solidFill>
                <a:latin typeface="Times New Roman" panose="02020603050405020304" pitchFamily="18" charset="0"/>
                <a:cs typeface="Times New Roman" panose="02020603050405020304" pitchFamily="18" charset="0"/>
              </a:rPr>
              <a:t>quy</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định</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điều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kiện</a:t>
            </a:r>
            <a:r>
              <a:rPr lang="en-US" dirty="0">
                <a:solidFill>
                  <a:schemeClr val="tx2"/>
                </a:solidFill>
                <a:latin typeface="Times New Roman" panose="02020603050405020304" pitchFamily="18" charset="0"/>
                <a:cs typeface="Times New Roman" panose="02020603050405020304" pitchFamily="18" charset="0"/>
              </a:rPr>
              <a:t> sort </a:t>
            </a:r>
            <a:r>
              <a:rPr lang="en-US" dirty="0" err="1">
                <a:solidFill>
                  <a:schemeClr val="tx2"/>
                </a:solidFill>
                <a:latin typeface="Times New Roman" panose="02020603050405020304" pitchFamily="18" charset="0"/>
                <a:cs typeface="Times New Roman" panose="02020603050405020304" pitchFamily="18" charset="0"/>
              </a:rPr>
              <a:t>dữ</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liệu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của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linkedDataList</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142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EB823-6D9C-6C9D-0123-EA5BD5415BA2}"/>
              </a:ext>
            </a:extLst>
          </p:cNvPr>
          <p:cNvSpPr>
            <a:spLocks noGrp="1"/>
          </p:cNvSpPr>
          <p:nvPr>
            <p:ph type="title"/>
          </p:nvPr>
        </p:nvSpPr>
        <p:spPr>
          <a:xfrm>
            <a:off x="677334" y="0"/>
            <a:ext cx="8596668" cy="567559"/>
          </a:xfrm>
        </p:spPr>
        <p:txBody>
          <a:bodyPr>
            <a:normAutofit fontScale="90000"/>
          </a:bodyPr>
          <a:lstStyle/>
          <a:p>
            <a:pPr algn="l"/>
            <a:r>
              <a:rPr lang="en-US" dirty="0">
                <a:latin typeface="Times New Roman" panose="02020603050405020304" pitchFamily="18" charset="0"/>
                <a:cs typeface="Times New Roman" panose="02020603050405020304" pitchFamily="18" charset="0"/>
              </a:rPr>
              <a:t>4</a:t>
            </a:r>
            <a:r>
              <a:rPr lang="vi-VN" dirty="0">
                <a:latin typeface="Times New Roman" panose="02020603050405020304" pitchFamily="18" charset="0"/>
                <a:cs typeface="Times New Roman" panose="02020603050405020304" pitchFamily="18" charset="0"/>
              </a:rPr>
              <a:t>.4) A</a:t>
            </a:r>
            <a:r>
              <a:rPr lang="en-US" dirty="0" err="1">
                <a:latin typeface="Times New Roman" panose="02020603050405020304" pitchFamily="18" charset="0"/>
                <a:cs typeface="Times New Roman" panose="02020603050405020304" pitchFamily="18" charset="0"/>
              </a:rPr>
              <a:t>liasDataCollection</a:t>
            </a: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7C328C4-CC9D-756A-F7EE-DB0BA505ECAF}"/>
              </a:ext>
            </a:extLst>
          </p:cNvPr>
          <p:cNvSpPr txBox="1">
            <a:spLocks/>
          </p:cNvSpPr>
          <p:nvPr/>
        </p:nvSpPr>
        <p:spPr>
          <a:xfrm>
            <a:off x="677334" y="819807"/>
            <a:ext cx="10768432" cy="4250383"/>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AliasDataCollection</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vi-VN"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là một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cách</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để</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tham</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chiếu</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đến</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1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dataCollection</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khác</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trong</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trang</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cha.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Lưu</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ý: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chỉ</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có</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thể</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tham</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chiếu</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đến</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dataCollection</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của</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trang</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cha,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không</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tham</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chiếu</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được</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dataCollection</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của</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trang</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con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hoặc</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trang</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đồng</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6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cấp</a:t>
            </a:r>
            <a:r>
              <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a:t>
            </a:r>
          </a:p>
          <a:p>
            <a:endPar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endParaRPr>
          </a:p>
          <a:p>
            <a:endPar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endParaRPr>
          </a:p>
          <a:p>
            <a:endPar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endParaRPr>
          </a:p>
          <a:p>
            <a:endPar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endParaRPr>
          </a:p>
          <a:p>
            <a:endPar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endParaRPr>
          </a:p>
          <a:p>
            <a:endParaRPr lang="en-US" sz="16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endParaRPr>
          </a:p>
        </p:txBody>
      </p:sp>
      <p:pic>
        <p:nvPicPr>
          <p:cNvPr id="5" name="Picture 4" descr="A diagram of data flow&#10;&#10;Description automatically generated">
            <a:extLst>
              <a:ext uri="{FF2B5EF4-FFF2-40B4-BE49-F238E27FC236}">
                <a16:creationId xmlns:a16="http://schemas.microsoft.com/office/drawing/2014/main" id="{3EF72E67-5E7E-D50C-061D-478D047D8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565" y="1772101"/>
            <a:ext cx="6645153" cy="4140896"/>
          </a:xfrm>
          <a:prstGeom prst="rect">
            <a:avLst/>
          </a:prstGeom>
        </p:spPr>
      </p:pic>
    </p:spTree>
    <p:extLst>
      <p:ext uri="{BB962C8B-B14F-4D97-AF65-F5344CB8AC3E}">
        <p14:creationId xmlns:p14="http://schemas.microsoft.com/office/powerpoint/2010/main" val="93380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08086A-5020-E1F7-25DD-E1EF2A52EB1E}"/>
              </a:ext>
            </a:extLst>
          </p:cNvPr>
          <p:cNvSpPr>
            <a:spLocks noGrp="1"/>
          </p:cNvSpPr>
          <p:nvPr>
            <p:ph type="title"/>
          </p:nvPr>
        </p:nvSpPr>
        <p:spPr>
          <a:xfrm>
            <a:off x="891746" y="174471"/>
            <a:ext cx="8596668" cy="516042"/>
          </a:xfrm>
        </p:spPr>
        <p:txBody>
          <a:bodyPr>
            <a:normAutofit fontScale="90000"/>
          </a:bodyPr>
          <a:lstStyle/>
          <a:p>
            <a:pPr algn="l"/>
            <a:r>
              <a:rPr lang="en-US" dirty="0"/>
              <a:t>4.4.1) </a:t>
            </a:r>
            <a:r>
              <a:rPr lang="en-US" dirty="0" err="1"/>
              <a:t>Sử</a:t>
            </a:r>
            <a:r>
              <a:rPr lang="en-US" dirty="0"/>
              <a:t> </a:t>
            </a:r>
            <a:r>
              <a:rPr lang="en-US" dirty="0" err="1"/>
              <a:t>dụng</a:t>
            </a:r>
            <a:r>
              <a:rPr lang="en-US" dirty="0"/>
              <a:t> </a:t>
            </a:r>
            <a:r>
              <a:rPr lang="en-US" dirty="0" err="1"/>
              <a:t>AliasDataCollection</a:t>
            </a:r>
            <a:endParaRPr lang="en-US" dirty="0"/>
          </a:p>
        </p:txBody>
      </p:sp>
      <p:sp>
        <p:nvSpPr>
          <p:cNvPr id="4" name="Content Placeholder 2">
            <a:extLst>
              <a:ext uri="{FF2B5EF4-FFF2-40B4-BE49-F238E27FC236}">
                <a16:creationId xmlns:a16="http://schemas.microsoft.com/office/drawing/2014/main" id="{05D25A69-8067-05EC-017B-B4BC858D120D}"/>
              </a:ext>
            </a:extLst>
          </p:cNvPr>
          <p:cNvSpPr txBox="1">
            <a:spLocks/>
          </p:cNvSpPr>
          <p:nvPr/>
        </p:nvSpPr>
        <p:spPr>
          <a:xfrm>
            <a:off x="891746" y="990074"/>
            <a:ext cx="8596668" cy="5580993"/>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Khai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báo</a:t>
            </a:r>
            <a:r>
              <a:rPr lang="en-US"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Ở</a:t>
            </a:r>
            <a: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8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phần</a:t>
            </a:r>
            <a: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script, </a:t>
            </a:r>
            <a:r>
              <a:rPr lang="en-US" sz="18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thêm</a:t>
            </a:r>
            <a: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8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đoạn</a:t>
            </a:r>
            <a: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code </a:t>
            </a:r>
            <a:r>
              <a:rPr lang="en-US" sz="18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sau</a:t>
            </a:r>
            <a: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a:t>
            </a:r>
            <a:b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br>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a:t>
            </a:r>
            <a:r>
              <a:rPr lang="en-US" sz="1800" dirty="0" err="1">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p.data.create</a:t>
            </a:r>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a:t>
            </a:r>
          </a:p>
          <a:p>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    "id" : "</a:t>
            </a:r>
            <a:r>
              <a:rPr lang="en-US" dirty="0">
                <a:solidFill>
                  <a:schemeClr val="bg1"/>
                </a:solidFill>
                <a:latin typeface="Times New Roman" panose="02020603050405020304" pitchFamily="18" charset="0"/>
                <a:cs typeface="Times New Roman" panose="02020603050405020304" pitchFamily="18" charset="0"/>
              </a:rPr>
              <a:t> aliasDataList1 </a:t>
            </a:r>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a:t>
            </a:r>
          </a:p>
          <a:p>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    "type" : "</a:t>
            </a:r>
            <a:r>
              <a:rPr lang="en-US" sz="1800" dirty="0" err="1">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aliasDataList</a:t>
            </a:r>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a:t>
            </a:r>
          </a:p>
          <a:p>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    "option" : {</a:t>
            </a:r>
          </a:p>
          <a:p>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        "scope" : "../dataList1"</a:t>
            </a:r>
          </a:p>
          <a:p>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    }</a:t>
            </a:r>
          </a:p>
          <a:p>
            <a: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t>});</a:t>
            </a:r>
            <a:br>
              <a:rPr lang="en-US" sz="1800" dirty="0">
                <a:solidFill>
                  <a:schemeClr val="bg1"/>
                </a:solidFill>
                <a:latin typeface="Times New Roman" panose="02020603050405020304" pitchFamily="18" charset="0"/>
                <a:ea typeface="맑은 고딕" panose="020B0503020000020004" pitchFamily="34" charset="-127"/>
                <a:cs typeface="Times New Roman" panose="02020603050405020304" pitchFamily="18" charset="0"/>
              </a:rPr>
            </a:br>
            <a:b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br>
            <a:r>
              <a:rPr lang="en-US" sz="18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Chú</a:t>
            </a:r>
            <a: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8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thích</a:t>
            </a:r>
            <a: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8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thuộc</a:t>
            </a:r>
            <a: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sz="1800"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tính</a:t>
            </a:r>
            <a:r>
              <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scope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chỉ</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data collection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được</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tham</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chiếu</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ở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trang</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cha</a:t>
            </a:r>
            <a:endParaRPr lang="en-US" sz="1800"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Sử</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dụng</a:t>
            </a:r>
            <a:r>
              <a:rPr lang="en-US" dirty="0">
                <a:solidFill>
                  <a:schemeClr val="tx2"/>
                </a:solidFill>
                <a:latin typeface="Times New Roman" panose="02020603050405020304" pitchFamily="18" charset="0"/>
                <a:cs typeface="Times New Roman" panose="02020603050405020304" pitchFamily="18" charset="0"/>
              </a:rPr>
              <a:t>: Ở component </a:t>
            </a:r>
            <a:r>
              <a:rPr lang="en-US" dirty="0" err="1">
                <a:solidFill>
                  <a:schemeClr val="tx2"/>
                </a:solidFill>
                <a:latin typeface="Times New Roman" panose="02020603050405020304" pitchFamily="18" charset="0"/>
                <a:cs typeface="Times New Roman" panose="02020603050405020304" pitchFamily="18" charset="0"/>
              </a:rPr>
              <a:t>cần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hiển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thị</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dữ</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liệu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gọi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tên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AliasDataCollection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sau</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từ</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khóa</a:t>
            </a:r>
            <a:r>
              <a:rPr lang="en-US" dirty="0">
                <a:solidFill>
                  <a:schemeClr val="tx2"/>
                </a:solidFill>
                <a:latin typeface="Times New Roman" panose="02020603050405020304" pitchFamily="18" charset="0"/>
                <a:cs typeface="Times New Roman" panose="02020603050405020304" pitchFamily="18" charset="0"/>
              </a:rPr>
              <a:t> “data:”</a:t>
            </a:r>
            <a:br>
              <a:rPr lang="en-US" dirty="0">
                <a:solidFill>
                  <a:schemeClr val="tx2"/>
                </a:solidFill>
                <a:latin typeface="Times New Roman" panose="02020603050405020304" pitchFamily="18" charset="0"/>
                <a:cs typeface="Times New Roman" panose="02020603050405020304" pitchFamily="18" charset="0"/>
              </a:rPr>
            </a:b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&lt;w2:gridView </a:t>
            </a:r>
            <a:r>
              <a:rPr lang="en-US" dirty="0" err="1">
                <a:solidFill>
                  <a:schemeClr val="bg1"/>
                </a:solidFill>
                <a:latin typeface="Times New Roman" panose="02020603050405020304" pitchFamily="18" charset="0"/>
                <a:cs typeface="Times New Roman" panose="02020603050405020304" pitchFamily="18" charset="0"/>
              </a:rPr>
              <a:t>dataList</a:t>
            </a:r>
            <a:r>
              <a:rPr lang="en-US" dirty="0">
                <a:solidFill>
                  <a:schemeClr val="bg1"/>
                </a:solidFill>
                <a:latin typeface="Times New Roman" panose="02020603050405020304" pitchFamily="18" charset="0"/>
                <a:cs typeface="Times New Roman" panose="02020603050405020304" pitchFamily="18" charset="0"/>
              </a:rPr>
              <a:t>="data:aliasDataList1" ... /&gt;</a:t>
            </a:r>
          </a:p>
          <a:p>
            <a:r>
              <a:rPr lang="en-US" dirty="0">
                <a:solidFill>
                  <a:schemeClr val="bg1"/>
                </a:solidFill>
                <a:latin typeface="Times New Roman" panose="02020603050405020304" pitchFamily="18" charset="0"/>
                <a:cs typeface="Times New Roman" panose="02020603050405020304" pitchFamily="18" charset="0"/>
              </a:rPr>
              <a:t>&lt;xf:select1&gt;</a:t>
            </a:r>
          </a:p>
          <a:p>
            <a:r>
              <a:rPr lang="en-US" dirty="0">
                <a:solidFill>
                  <a:schemeClr val="bg1"/>
                </a:solidFill>
                <a:latin typeface="Times New Roman" panose="02020603050405020304" pitchFamily="18" charset="0"/>
                <a:cs typeface="Times New Roman" panose="02020603050405020304" pitchFamily="18" charset="0"/>
              </a:rPr>
              <a:t>    &lt;</a:t>
            </a:r>
            <a:r>
              <a:rPr lang="en-US" dirty="0" err="1">
                <a:solidFill>
                  <a:schemeClr val="bg1"/>
                </a:solidFill>
                <a:latin typeface="Times New Roman" panose="02020603050405020304" pitchFamily="18" charset="0"/>
                <a:cs typeface="Times New Roman" panose="02020603050405020304" pitchFamily="18" charset="0"/>
              </a:rPr>
              <a:t>xf:choices</a:t>
            </a:r>
            <a:r>
              <a:rPr lang="en-US" dirty="0">
                <a:solidFill>
                  <a:schemeClr val="bg1"/>
                </a:solidFill>
                <a:latin typeface="Times New Roman" panose="02020603050405020304" pitchFamily="18" charset="0"/>
                <a:cs typeface="Times New Roman" panose="02020603050405020304" pitchFamily="18" charset="0"/>
              </a:rPr>
              <a:t>&gt;</a:t>
            </a:r>
          </a:p>
          <a:p>
            <a:r>
              <a:rPr lang="en-US" dirty="0">
                <a:solidFill>
                  <a:schemeClr val="bg1"/>
                </a:solidFill>
                <a:latin typeface="Times New Roman" panose="02020603050405020304" pitchFamily="18" charset="0"/>
                <a:cs typeface="Times New Roman" panose="02020603050405020304" pitchFamily="18" charset="0"/>
              </a:rPr>
              <a:t>        &lt;</a:t>
            </a:r>
            <a:r>
              <a:rPr lang="en-US" dirty="0" err="1">
                <a:solidFill>
                  <a:schemeClr val="bg1"/>
                </a:solidFill>
                <a:latin typeface="Times New Roman" panose="02020603050405020304" pitchFamily="18" charset="0"/>
                <a:cs typeface="Times New Roman" panose="02020603050405020304" pitchFamily="18" charset="0"/>
              </a:rPr>
              <a:t>xf:itemset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nodeset</a:t>
            </a:r>
            <a:r>
              <a:rPr lang="en-US" dirty="0">
                <a:solidFill>
                  <a:schemeClr val="bg1"/>
                </a:solidFill>
                <a:latin typeface="Times New Roman" panose="02020603050405020304" pitchFamily="18" charset="0"/>
                <a:cs typeface="Times New Roman" panose="02020603050405020304" pitchFamily="18" charset="0"/>
              </a:rPr>
              <a:t>="data:aliasDataList1"/&gt;</a:t>
            </a:r>
          </a:p>
          <a:p>
            <a:r>
              <a:rPr lang="en-US" dirty="0">
                <a:solidFill>
                  <a:schemeClr val="bg1"/>
                </a:solidFill>
                <a:latin typeface="Times New Roman" panose="02020603050405020304" pitchFamily="18" charset="0"/>
                <a:cs typeface="Times New Roman" panose="02020603050405020304" pitchFamily="18" charset="0"/>
              </a:rPr>
              <a:t>    &lt;/</a:t>
            </a:r>
            <a:r>
              <a:rPr lang="en-US" dirty="0" err="1">
                <a:solidFill>
                  <a:schemeClr val="bg1"/>
                </a:solidFill>
                <a:latin typeface="Times New Roman" panose="02020603050405020304" pitchFamily="18" charset="0"/>
                <a:cs typeface="Times New Roman" panose="02020603050405020304" pitchFamily="18" charset="0"/>
              </a:rPr>
              <a:t>xf:choices</a:t>
            </a:r>
            <a:r>
              <a:rPr lang="en-US" dirty="0">
                <a:solidFill>
                  <a:schemeClr val="bg1"/>
                </a:solidFill>
                <a:latin typeface="Times New Roman" panose="02020603050405020304" pitchFamily="18" charset="0"/>
                <a:cs typeface="Times New Roman" panose="02020603050405020304" pitchFamily="18" charset="0"/>
              </a:rPr>
              <a:t>&gt;</a:t>
            </a:r>
          </a:p>
          <a:p>
            <a:r>
              <a:rPr lang="en-US" dirty="0">
                <a:solidFill>
                  <a:schemeClr val="bg1"/>
                </a:solidFill>
                <a:latin typeface="Times New Roman" panose="02020603050405020304" pitchFamily="18" charset="0"/>
                <a:cs typeface="Times New Roman" panose="02020603050405020304" pitchFamily="18" charset="0"/>
              </a:rPr>
              <a:t>&lt;/xf:select1&gt;</a:t>
            </a:r>
          </a:p>
        </p:txBody>
      </p:sp>
    </p:spTree>
    <p:extLst>
      <p:ext uri="{BB962C8B-B14F-4D97-AF65-F5344CB8AC3E}">
        <p14:creationId xmlns:p14="http://schemas.microsoft.com/office/powerpoint/2010/main" val="1786410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860214" y="87711"/>
            <a:ext cx="7868221" cy="763600"/>
          </a:xfrm>
          <a:prstGeom prst="rect">
            <a:avLst/>
          </a:prstGeom>
        </p:spPr>
        <p:txBody>
          <a:bodyPr spcFirstLastPara="1" wrap="square" lIns="121900" tIns="121900" rIns="121900" bIns="121900" anchor="t" anchorCtr="0">
            <a:noAutofit/>
          </a:bodyPr>
          <a:lstStyle/>
          <a:p>
            <a:pPr algn="l"/>
            <a:r>
              <a:rPr lang="en-US" sz="3200" dirty="0"/>
              <a:t>5</a:t>
            </a:r>
            <a:r>
              <a:rPr lang="vi-VN" sz="3200" dirty="0"/>
              <a:t>) Submission</a:t>
            </a:r>
            <a:endParaRPr sz="3200" dirty="0">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D83E3B27-9189-0A86-26B9-DE9A91CC90AA}"/>
              </a:ext>
            </a:extLst>
          </p:cNvPr>
          <p:cNvSpPr txBox="1">
            <a:spLocks/>
          </p:cNvSpPr>
          <p:nvPr/>
        </p:nvSpPr>
        <p:spPr>
          <a:xfrm>
            <a:off x="860214" y="905942"/>
            <a:ext cx="9129020" cy="5046116"/>
          </a:xfrm>
          <a:prstGeom prst="rect">
            <a:avLst/>
          </a:prstGeom>
          <a:noFill/>
        </p:spPr>
        <p:txBody>
          <a:bodyPr anchor="t">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Clr>
                <a:schemeClr val="tx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chemeClr val="accent4"/>
                </a:solidFill>
                <a:latin typeface="Times New Roman" panose="02020603050405020304" pitchFamily="18" charset="0"/>
                <a:cs typeface="Times New Roman" panose="02020603050405020304" pitchFamily="18" charset="0"/>
              </a:rPr>
              <a:t>Submission </a:t>
            </a:r>
            <a:r>
              <a:rPr lang="en-US" dirty="0" err="1">
                <a:solidFill>
                  <a:schemeClr val="accent4"/>
                </a:solidFill>
                <a:latin typeface="Times New Roman" panose="02020603050405020304" pitchFamily="18" charset="0"/>
                <a:cs typeface="Times New Roman" panose="02020603050405020304" pitchFamily="18" charset="0"/>
              </a:rPr>
              <a:t>được</a:t>
            </a:r>
            <a:r>
              <a:rPr lang="vi-VN" dirty="0">
                <a:solidFill>
                  <a:schemeClr val="accent4"/>
                </a:solidFill>
                <a:latin typeface="Times New Roman" panose="02020603050405020304" pitchFamily="18" charset="0"/>
                <a:cs typeface="Times New Roman" panose="02020603050405020304" pitchFamily="18" charset="0"/>
              </a:rPr>
              <a:t> dùng để gửi nhận data giữa </a:t>
            </a:r>
            <a:r>
              <a:rPr lang="en-US" dirty="0" err="1">
                <a:solidFill>
                  <a:schemeClr val="accent4"/>
                </a:solidFill>
                <a:latin typeface="Times New Roman" panose="02020603050405020304" pitchFamily="18" charset="0"/>
                <a:cs typeface="Times New Roman" panose="02020603050405020304" pitchFamily="18" charset="0"/>
              </a:rPr>
              <a:t>giao</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diện</a:t>
            </a:r>
            <a:r>
              <a:rPr lang="vi-VN" dirty="0">
                <a:solidFill>
                  <a:schemeClr val="accent4"/>
                </a:solidFill>
                <a:latin typeface="Times New Roman" panose="02020603050405020304" pitchFamily="18" charset="0"/>
                <a:cs typeface="Times New Roman" panose="02020603050405020304" pitchFamily="18" charset="0"/>
              </a:rPr>
              <a:t> và server</a:t>
            </a:r>
            <a:r>
              <a:rPr lang="en-US" dirty="0">
                <a:solidFill>
                  <a:schemeClr val="accent4"/>
                </a:solidFill>
                <a:latin typeface="Times New Roman" panose="02020603050405020304" pitchFamily="18" charset="0"/>
                <a:cs typeface="Times New Roman" panose="02020603050405020304" pitchFamily="18" charset="0"/>
              </a:rPr>
              <a:t>, submission </a:t>
            </a:r>
            <a:r>
              <a:rPr lang="en-US" dirty="0" err="1">
                <a:solidFill>
                  <a:schemeClr val="accent4"/>
                </a:solidFill>
                <a:latin typeface="Times New Roman" panose="02020603050405020304" pitchFamily="18" charset="0"/>
                <a:cs typeface="Times New Roman" panose="02020603050405020304" pitchFamily="18" charset="0"/>
              </a:rPr>
              <a:t>được</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tạo</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ra</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dựa</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trên</a:t>
            </a:r>
            <a:r>
              <a:rPr lang="en-US" dirty="0">
                <a:solidFill>
                  <a:schemeClr val="accent4"/>
                </a:solidFill>
                <a:latin typeface="Times New Roman" panose="02020603050405020304" pitchFamily="18" charset="0"/>
                <a:cs typeface="Times New Roman" panose="02020603050405020304" pitchFamily="18" charset="0"/>
              </a:rPr>
              <a:t> AJAX. </a:t>
            </a:r>
            <a:r>
              <a:rPr lang="en-US" dirty="0" err="1">
                <a:solidFill>
                  <a:schemeClr val="accent4"/>
                </a:solidFill>
                <a:latin typeface="Times New Roman" panose="02020603050405020304" pitchFamily="18" charset="0"/>
                <a:cs typeface="Times New Roman" panose="02020603050405020304" pitchFamily="18" charset="0"/>
              </a:rPr>
              <a:t>Các</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tính</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chất</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của</a:t>
            </a:r>
            <a:r>
              <a:rPr lang="en-US" dirty="0">
                <a:solidFill>
                  <a:schemeClr val="accent4"/>
                </a:solidFill>
                <a:latin typeface="Times New Roman" panose="02020603050405020304" pitchFamily="18" charset="0"/>
                <a:cs typeface="Times New Roman" panose="02020603050405020304" pitchFamily="18" charset="0"/>
              </a:rPr>
              <a:t> submission:</a:t>
            </a:r>
            <a:endParaRPr lang="vi-VN" dirty="0">
              <a:solidFill>
                <a:schemeClr val="accent4"/>
              </a:solidFill>
              <a:latin typeface="Times New Roman" panose="02020603050405020304" pitchFamily="18" charset="0"/>
              <a:cs typeface="Times New Roman" panose="02020603050405020304" pitchFamily="18" charset="0"/>
            </a:endParaRPr>
          </a:p>
          <a:p>
            <a:pPr marL="342900" indent="-342900">
              <a:buClr>
                <a:schemeClr val="tx2"/>
              </a:buClr>
              <a:buFont typeface="Arial" panose="020B0604020202020204" pitchFamily="34" charset="0"/>
              <a:buChar char="•"/>
            </a:pPr>
            <a:r>
              <a:rPr lang="vi-VN" dirty="0">
                <a:solidFill>
                  <a:schemeClr val="accent4"/>
                </a:solidFill>
                <a:latin typeface="Times New Roman" panose="02020603050405020304" pitchFamily="18" charset="0"/>
                <a:cs typeface="Times New Roman" panose="02020603050405020304" pitchFamily="18" charset="0"/>
              </a:rPr>
              <a:t>Dữ liệu để nhận hoặc gửi đến máy chủ phải được xác định là DataCollection.</a:t>
            </a:r>
          </a:p>
          <a:p>
            <a:pPr marL="342900" indent="-342900">
              <a:buClr>
                <a:schemeClr val="tx2"/>
              </a:buClr>
              <a:buFont typeface="Arial" panose="020B0604020202020204" pitchFamily="34" charset="0"/>
              <a:buChar char="•"/>
            </a:pPr>
            <a:r>
              <a:rPr lang="vi-VN" dirty="0">
                <a:solidFill>
                  <a:schemeClr val="accent4"/>
                </a:solidFill>
                <a:latin typeface="Times New Roman" panose="02020603050405020304" pitchFamily="18" charset="0"/>
                <a:cs typeface="Times New Roman" panose="02020603050405020304" pitchFamily="18" charset="0"/>
              </a:rPr>
              <a:t>Chỉ gửi dữ liệu mà không làm mới trang.</a:t>
            </a:r>
          </a:p>
          <a:p>
            <a:pPr marL="342900" indent="-342900">
              <a:buClr>
                <a:schemeClr val="tx2"/>
              </a:buClr>
              <a:buFont typeface="Arial" panose="020B0604020202020204" pitchFamily="34" charset="0"/>
              <a:buChar char="•"/>
            </a:pPr>
            <a:r>
              <a:rPr lang="vi-VN" dirty="0">
                <a:solidFill>
                  <a:schemeClr val="accent4"/>
                </a:solidFill>
                <a:latin typeface="Times New Roman" panose="02020603050405020304" pitchFamily="18" charset="0"/>
                <a:cs typeface="Times New Roman" panose="02020603050405020304" pitchFamily="18" charset="0"/>
              </a:rPr>
              <a:t>Hỗ trợ cả giao tiếp đồng bộ và không đồng bộ.</a:t>
            </a:r>
          </a:p>
          <a:p>
            <a:pPr marL="342900" indent="-342900">
              <a:buClr>
                <a:schemeClr val="tx2"/>
              </a:buClr>
              <a:buFont typeface="Arial" panose="020B0604020202020204" pitchFamily="34" charset="0"/>
              <a:buChar char="•"/>
            </a:pPr>
            <a:r>
              <a:rPr lang="vi-VN" dirty="0">
                <a:solidFill>
                  <a:schemeClr val="accent4"/>
                </a:solidFill>
                <a:latin typeface="Times New Roman" panose="02020603050405020304" pitchFamily="18" charset="0"/>
                <a:cs typeface="Times New Roman" panose="02020603050405020304" pitchFamily="18" charset="0"/>
              </a:rPr>
              <a:t>Có thể xác định các chức năng xử lý các sự kiện trước/sau khi truyền dữ liệu.</a:t>
            </a:r>
          </a:p>
          <a:p>
            <a:pPr marL="342900" indent="-342900">
              <a:buClr>
                <a:schemeClr val="tx2"/>
              </a:buClr>
              <a:buFont typeface="Arial" panose="020B0604020202020204" pitchFamily="34" charset="0"/>
              <a:buChar char="•"/>
            </a:pPr>
            <a:r>
              <a:rPr lang="vi-VN" dirty="0">
                <a:solidFill>
                  <a:schemeClr val="accent4"/>
                </a:solidFill>
                <a:latin typeface="Times New Roman" panose="02020603050405020304" pitchFamily="18" charset="0"/>
                <a:cs typeface="Times New Roman" panose="02020603050405020304" pitchFamily="18" charset="0"/>
              </a:rPr>
              <a:t>Submission có thể được tạo động bởi các tập lệnh.</a:t>
            </a:r>
          </a:p>
          <a:p>
            <a:pPr marL="342900" indent="-342900">
              <a:buClr>
                <a:schemeClr val="tx2"/>
              </a:buClr>
              <a:buFont typeface="Arial" panose="020B0604020202020204" pitchFamily="34" charset="0"/>
              <a:buChar char="•"/>
            </a:pPr>
            <a:r>
              <a:rPr lang="vi-VN" dirty="0">
                <a:solidFill>
                  <a:schemeClr val="accent4"/>
                </a:solidFill>
                <a:latin typeface="Times New Roman" panose="02020603050405020304" pitchFamily="18" charset="0"/>
                <a:cs typeface="Times New Roman" panose="02020603050405020304" pitchFamily="18" charset="0"/>
              </a:rPr>
              <a:t>Các thuộc tính khác ngoài ID có thể được thay đổi linh hoạt.</a:t>
            </a:r>
            <a:endParaRPr lang="en-US" dirty="0">
              <a:solidFill>
                <a:schemeClr val="accent4"/>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Ø"/>
            </a:pPr>
            <a:endParaRPr lang="en-US" dirty="0">
              <a:solidFill>
                <a:schemeClr val="accent4"/>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0B7A11E-48EE-6033-BC52-2D539033BD78}"/>
              </a:ext>
            </a:extLst>
          </p:cNvPr>
          <p:cNvPicPr>
            <a:picLocks noChangeAspect="1"/>
          </p:cNvPicPr>
          <p:nvPr/>
        </p:nvPicPr>
        <p:blipFill>
          <a:blip r:embed="rId3"/>
          <a:stretch>
            <a:fillRect/>
          </a:stretch>
        </p:blipFill>
        <p:spPr>
          <a:xfrm>
            <a:off x="3734878" y="3429000"/>
            <a:ext cx="4821865" cy="3147256"/>
          </a:xfrm>
          <a:prstGeom prst="rect">
            <a:avLst/>
          </a:prstGeom>
        </p:spPr>
      </p:pic>
    </p:spTree>
    <p:extLst>
      <p:ext uri="{BB962C8B-B14F-4D97-AF65-F5344CB8AC3E}">
        <p14:creationId xmlns:p14="http://schemas.microsoft.com/office/powerpoint/2010/main" val="261439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F954-20A9-CC9D-4C03-A6AED6A9BFA4}"/>
              </a:ext>
            </a:extLst>
          </p:cNvPr>
          <p:cNvSpPr>
            <a:spLocks noGrp="1"/>
          </p:cNvSpPr>
          <p:nvPr>
            <p:ph type="title"/>
          </p:nvPr>
        </p:nvSpPr>
        <p:spPr>
          <a:xfrm>
            <a:off x="960000" y="0"/>
            <a:ext cx="10272000" cy="763600"/>
          </a:xfrm>
        </p:spPr>
        <p:txBody>
          <a:bodyPr/>
          <a:lstStyle/>
          <a:p>
            <a:pPr algn="l"/>
            <a:r>
              <a:rPr lang="en-US" sz="2800" dirty="0"/>
              <a:t>5.1) Submission </a:t>
            </a:r>
            <a:r>
              <a:rPr lang="en-US" sz="2800" dirty="0" err="1"/>
              <a:t>kết</a:t>
            </a:r>
            <a:r>
              <a:rPr lang="en-US" sz="2800" dirty="0"/>
              <a:t> </a:t>
            </a:r>
            <a:r>
              <a:rPr lang="en-US" sz="2800" dirty="0" err="1"/>
              <a:t>hợp</a:t>
            </a:r>
            <a:r>
              <a:rPr lang="en-US" sz="2800" dirty="0"/>
              <a:t> </a:t>
            </a:r>
            <a:r>
              <a:rPr lang="en-US" sz="2800" dirty="0" err="1"/>
              <a:t>với</a:t>
            </a:r>
            <a:r>
              <a:rPr lang="en-US" sz="2800" dirty="0"/>
              <a:t> </a:t>
            </a:r>
            <a:r>
              <a:rPr lang="en-US" sz="2800" dirty="0" err="1"/>
              <a:t>DataCollection</a:t>
            </a:r>
            <a:endParaRPr lang="en-US" sz="2800" dirty="0"/>
          </a:p>
        </p:txBody>
      </p:sp>
      <p:sp>
        <p:nvSpPr>
          <p:cNvPr id="3" name="Content Placeholder 2">
            <a:extLst>
              <a:ext uri="{FF2B5EF4-FFF2-40B4-BE49-F238E27FC236}">
                <a16:creationId xmlns:a16="http://schemas.microsoft.com/office/drawing/2014/main" id="{23A6124A-BC60-7B78-665E-723A1C23A7E7}"/>
              </a:ext>
            </a:extLst>
          </p:cNvPr>
          <p:cNvSpPr txBox="1">
            <a:spLocks/>
          </p:cNvSpPr>
          <p:nvPr/>
        </p:nvSpPr>
        <p:spPr>
          <a:xfrm>
            <a:off x="1375292" y="4590918"/>
            <a:ext cx="9129020" cy="1790962"/>
          </a:xfrm>
          <a:prstGeom prst="rect">
            <a:avLst/>
          </a:prstGeom>
          <a:noFill/>
        </p:spPr>
        <p:txBody>
          <a:bodyPr anchor="t">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Clr>
                <a:schemeClr val="tx2"/>
              </a:buClr>
            </a:pPr>
            <a:r>
              <a:rPr lang="en-US" dirty="0">
                <a:solidFill>
                  <a:schemeClr val="accent4"/>
                </a:solidFill>
                <a:latin typeface="Times New Roman" panose="02020603050405020304" pitchFamily="18" charset="0"/>
                <a:cs typeface="Times New Roman" panose="02020603050405020304" pitchFamily="18" charset="0"/>
              </a:rPr>
              <a:t>Submission </a:t>
            </a:r>
            <a:r>
              <a:rPr lang="en-US" dirty="0" err="1">
                <a:solidFill>
                  <a:schemeClr val="accent4"/>
                </a:solidFill>
                <a:latin typeface="Times New Roman" panose="02020603050405020304" pitchFamily="18" charset="0"/>
                <a:cs typeface="Times New Roman" panose="02020603050405020304" pitchFamily="18" charset="0"/>
              </a:rPr>
              <a:t>đóng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vai</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trò</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là</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bước</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kết</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nối</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với</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api</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thuộc</a:t>
            </a:r>
            <a:r>
              <a:rPr lang="en-US" dirty="0">
                <a:solidFill>
                  <a:schemeClr val="accent4"/>
                </a:solidFill>
                <a:latin typeface="Times New Roman" panose="02020603050405020304" pitchFamily="18" charset="0"/>
                <a:cs typeface="Times New Roman" panose="02020603050405020304" pitchFamily="18" charset="0"/>
              </a:rPr>
              <a:t> backend </a:t>
            </a:r>
            <a:r>
              <a:rPr lang="en-US" dirty="0" err="1">
                <a:solidFill>
                  <a:schemeClr val="accent4"/>
                </a:solidFill>
                <a:latin typeface="Times New Roman" panose="02020603050405020304" pitchFamily="18" charset="0"/>
                <a:cs typeface="Times New Roman" panose="02020603050405020304" pitchFamily="18" charset="0"/>
              </a:rPr>
              <a:t>để</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lấy</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dữ</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liệu</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cho</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DataCollection</a:t>
            </a:r>
            <a:endParaRPr lang="en-US" dirty="0">
              <a:solidFill>
                <a:schemeClr val="accent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43FD81-327A-F5ED-7FC8-488548C5DB63}"/>
              </a:ext>
            </a:extLst>
          </p:cNvPr>
          <p:cNvPicPr>
            <a:picLocks noChangeAspect="1"/>
          </p:cNvPicPr>
          <p:nvPr/>
        </p:nvPicPr>
        <p:blipFill>
          <a:blip r:embed="rId2"/>
          <a:stretch>
            <a:fillRect/>
          </a:stretch>
        </p:blipFill>
        <p:spPr>
          <a:xfrm>
            <a:off x="3543306" y="822435"/>
            <a:ext cx="5105387" cy="3434254"/>
          </a:xfrm>
          <a:prstGeom prst="rect">
            <a:avLst/>
          </a:prstGeom>
        </p:spPr>
      </p:pic>
    </p:spTree>
    <p:extLst>
      <p:ext uri="{BB962C8B-B14F-4D97-AF65-F5344CB8AC3E}">
        <p14:creationId xmlns:p14="http://schemas.microsoft.com/office/powerpoint/2010/main" val="379474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A6EF571-A53B-FF60-82A6-AD7E759DDD3D}"/>
              </a:ext>
            </a:extLst>
          </p:cNvPr>
          <p:cNvSpPr>
            <a:spLocks noGrp="1"/>
          </p:cNvSpPr>
          <p:nvPr>
            <p:ph type="title"/>
          </p:nvPr>
        </p:nvSpPr>
        <p:spPr>
          <a:xfrm>
            <a:off x="386573" y="0"/>
            <a:ext cx="10271125" cy="763587"/>
          </a:xfrm>
        </p:spPr>
        <p:txBody>
          <a:bodyPr/>
          <a:lstStyle/>
          <a:p>
            <a:pPr algn="l"/>
            <a:r>
              <a:rPr lang="en-US" sz="2800" dirty="0"/>
              <a:t>5.2) </a:t>
            </a:r>
            <a:r>
              <a:rPr lang="en-US" sz="2800" dirty="0" err="1"/>
              <a:t>Cách</a:t>
            </a:r>
            <a:r>
              <a:rPr lang="en-US" sz="2800" dirty="0"/>
              <a:t> </a:t>
            </a:r>
            <a:r>
              <a:rPr lang="en-US" sz="2800" dirty="0" err="1"/>
              <a:t>tạo</a:t>
            </a:r>
            <a:r>
              <a:rPr lang="en-US" sz="2800" dirty="0"/>
              <a:t> Submission</a:t>
            </a:r>
          </a:p>
        </p:txBody>
      </p:sp>
      <p:sp>
        <p:nvSpPr>
          <p:cNvPr id="4" name="Content Placeholder 2">
            <a:extLst>
              <a:ext uri="{FF2B5EF4-FFF2-40B4-BE49-F238E27FC236}">
                <a16:creationId xmlns:a16="http://schemas.microsoft.com/office/drawing/2014/main" id="{C10419D2-345D-0D9D-E5D1-978DFD20E668}"/>
              </a:ext>
            </a:extLst>
          </p:cNvPr>
          <p:cNvSpPr txBox="1">
            <a:spLocks/>
          </p:cNvSpPr>
          <p:nvPr/>
        </p:nvSpPr>
        <p:spPr>
          <a:xfrm>
            <a:off x="386573" y="668457"/>
            <a:ext cx="9129020" cy="5814324"/>
          </a:xfrm>
          <a:prstGeom prst="rect">
            <a:avLst/>
          </a:prstGeom>
          <a:noFill/>
        </p:spPr>
        <p:txBody>
          <a:bodyPr anchor="t">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Clr>
                <a:schemeClr val="tx2"/>
              </a:buClr>
            </a:pPr>
            <a:r>
              <a:rPr lang="en-US" sz="1400" dirty="0">
                <a:solidFill>
                  <a:schemeClr val="accent4"/>
                </a:solidFill>
                <a:latin typeface="Times New Roman" panose="02020603050405020304" pitchFamily="18" charset="0"/>
                <a:cs typeface="Times New Roman" panose="02020603050405020304" pitchFamily="18" charset="0"/>
              </a:rPr>
              <a:t>Trong </a:t>
            </a:r>
            <a:r>
              <a:rPr lang="en-US" sz="1400" dirty="0" err="1">
                <a:solidFill>
                  <a:schemeClr val="accent4"/>
                </a:solidFill>
                <a:latin typeface="Times New Roman" panose="02020603050405020304" pitchFamily="18" charset="0"/>
                <a:cs typeface="Times New Roman" panose="02020603050405020304" pitchFamily="18" charset="0"/>
              </a:rPr>
              <a:t>thẻ</a:t>
            </a:r>
            <a:r>
              <a:rPr lang="en-US" sz="1400" dirty="0">
                <a:solidFill>
                  <a:schemeClr val="accent4"/>
                </a:solidFill>
                <a:latin typeface="Times New Roman" panose="02020603050405020304" pitchFamily="18" charset="0"/>
                <a:cs typeface="Times New Roman" panose="02020603050405020304" pitchFamily="18" charset="0"/>
              </a:rPr>
              <a:t> &lt;script&gt;, </a:t>
            </a:r>
            <a:r>
              <a:rPr lang="en-US" sz="1400" dirty="0" err="1">
                <a:solidFill>
                  <a:schemeClr val="accent4"/>
                </a:solidFill>
                <a:latin typeface="Times New Roman" panose="02020603050405020304" pitchFamily="18" charset="0"/>
                <a:cs typeface="Times New Roman" panose="02020603050405020304" pitchFamily="18" charset="0"/>
              </a:rPr>
              <a:t>thêm</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đoạn</a:t>
            </a:r>
            <a:r>
              <a:rPr lang="en-US" sz="1400" dirty="0">
                <a:solidFill>
                  <a:schemeClr val="accent4"/>
                </a:solidFill>
                <a:latin typeface="Times New Roman" panose="02020603050405020304" pitchFamily="18" charset="0"/>
                <a:cs typeface="Times New Roman" panose="02020603050405020304" pitchFamily="18" charset="0"/>
              </a:rPr>
              <a:t> code </a:t>
            </a:r>
            <a:r>
              <a:rPr lang="en-US" sz="1400" dirty="0" err="1">
                <a:solidFill>
                  <a:schemeClr val="accent4"/>
                </a:solidFill>
                <a:latin typeface="Times New Roman" panose="02020603050405020304" pitchFamily="18" charset="0"/>
                <a:cs typeface="Times New Roman" panose="02020603050405020304" pitchFamily="18" charset="0"/>
              </a:rPr>
              <a:t>ví</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dụ</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sau</a:t>
            </a:r>
            <a:r>
              <a:rPr lang="en-US" sz="1400" dirty="0">
                <a:solidFill>
                  <a:schemeClr val="accent4"/>
                </a:solidFill>
                <a:latin typeface="Times New Roman" panose="02020603050405020304" pitchFamily="18" charset="0"/>
                <a:cs typeface="Times New Roman" panose="02020603050405020304" pitchFamily="18" charset="0"/>
              </a:rPr>
              <a:t>:</a:t>
            </a:r>
          </a:p>
          <a:p>
            <a:pPr>
              <a:buClr>
                <a:schemeClr val="tx2"/>
              </a:buClr>
            </a:pPr>
            <a:endParaRPr lang="en-US" sz="1400" dirty="0">
              <a:solidFill>
                <a:schemeClr val="accent4"/>
              </a:solidFill>
              <a:latin typeface="Times New Roman" panose="02020603050405020304" pitchFamily="18" charset="0"/>
              <a:cs typeface="Times New Roman" panose="02020603050405020304" pitchFamily="18" charset="0"/>
            </a:endParaRP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var </a:t>
            </a:r>
            <a:r>
              <a:rPr lang="en-US" sz="1400" dirty="0" err="1">
                <a:solidFill>
                  <a:schemeClr val="accent2"/>
                </a:solidFill>
                <a:latin typeface="Times New Roman" panose="02020603050405020304" pitchFamily="18" charset="0"/>
                <a:cs typeface="Times New Roman" panose="02020603050405020304" pitchFamily="18" charset="0"/>
              </a:rPr>
              <a:t>tmpOpt</a:t>
            </a:r>
            <a:r>
              <a:rPr lang="en-US" sz="1400" dirty="0">
                <a:solidFill>
                  <a:schemeClr val="accent2"/>
                </a:solidFill>
                <a:latin typeface="Times New Roman" panose="02020603050405020304" pitchFamily="18" charset="0"/>
                <a:cs typeface="Times New Roman" panose="02020603050405020304" pitchFamily="18" charset="0"/>
              </a:rPr>
              <a:t> = {</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    id : "</a:t>
            </a:r>
            <a:r>
              <a:rPr lang="en-US" sz="1400" dirty="0" err="1">
                <a:solidFill>
                  <a:schemeClr val="accent2"/>
                </a:solidFill>
                <a:latin typeface="Times New Roman" panose="02020603050405020304" pitchFamily="18" charset="0"/>
                <a:cs typeface="Times New Roman" panose="02020603050405020304" pitchFamily="18" charset="0"/>
              </a:rPr>
              <a:t>sub_getUserXmlMapData</a:t>
            </a:r>
            <a:r>
              <a:rPr lang="en-US" sz="1400" dirty="0">
                <a:solidFill>
                  <a:schemeClr val="accent2"/>
                </a:solidFill>
                <a:latin typeface="Times New Roman" panose="02020603050405020304" pitchFamily="18" charset="0"/>
                <a:cs typeface="Times New Roman" panose="02020603050405020304" pitchFamily="18" charset="0"/>
              </a:rPr>
              <a:t>"</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    , ref : "</a:t>
            </a:r>
            <a:r>
              <a:rPr lang="en-US" sz="1400" dirty="0" err="1">
                <a:solidFill>
                  <a:schemeClr val="accent2"/>
                </a:solidFill>
                <a:latin typeface="Times New Roman" panose="02020603050405020304" pitchFamily="18" charset="0"/>
                <a:cs typeface="Times New Roman" panose="02020603050405020304" pitchFamily="18" charset="0"/>
              </a:rPr>
              <a:t>data:xml,dc_reqCode</a:t>
            </a:r>
            <a:r>
              <a:rPr lang="en-US" sz="1400" dirty="0">
                <a:solidFill>
                  <a:schemeClr val="accent2"/>
                </a:solidFill>
                <a:latin typeface="Times New Roman" panose="02020603050405020304" pitchFamily="18" charset="0"/>
                <a:cs typeface="Times New Roman" panose="02020603050405020304" pitchFamily="18" charset="0"/>
              </a:rPr>
              <a:t>"</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    , target : "</a:t>
            </a:r>
            <a:r>
              <a:rPr lang="en-US" sz="1400" dirty="0" err="1">
                <a:solidFill>
                  <a:schemeClr val="accent2"/>
                </a:solidFill>
                <a:latin typeface="Times New Roman" panose="02020603050405020304" pitchFamily="18" charset="0"/>
                <a:cs typeface="Times New Roman" panose="02020603050405020304" pitchFamily="18" charset="0"/>
              </a:rPr>
              <a:t>data:xml,dc_resUserMapData</a:t>
            </a:r>
            <a:r>
              <a:rPr lang="en-US" sz="1400" dirty="0">
                <a:solidFill>
                  <a:schemeClr val="accent2"/>
                </a:solidFill>
                <a:latin typeface="Times New Roman" panose="02020603050405020304" pitchFamily="18" charset="0"/>
                <a:cs typeface="Times New Roman" panose="02020603050405020304" pitchFamily="18" charset="0"/>
              </a:rPr>
              <a:t>"</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    , action : "/data/</a:t>
            </a:r>
            <a:r>
              <a:rPr lang="en-US" sz="1400" dirty="0" err="1">
                <a:solidFill>
                  <a:schemeClr val="accent2"/>
                </a:solidFill>
                <a:latin typeface="Times New Roman" panose="02020603050405020304" pitchFamily="18" charset="0"/>
                <a:cs typeface="Times New Roman" panose="02020603050405020304" pitchFamily="18" charset="0"/>
              </a:rPr>
              <a:t>sampleData_xml_dc_map.data</a:t>
            </a:r>
            <a:r>
              <a:rPr lang="en-US" sz="1400" dirty="0">
                <a:solidFill>
                  <a:schemeClr val="accent2"/>
                </a:solidFill>
                <a:latin typeface="Times New Roman" panose="02020603050405020304" pitchFamily="18" charset="0"/>
                <a:cs typeface="Times New Roman" panose="02020603050405020304" pitchFamily="18" charset="0"/>
              </a:rPr>
              <a:t>"</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    , </a:t>
            </a:r>
            <a:r>
              <a:rPr lang="en-US" sz="1400" dirty="0" err="1">
                <a:solidFill>
                  <a:schemeClr val="accent2"/>
                </a:solidFill>
                <a:latin typeface="Times New Roman" panose="02020603050405020304" pitchFamily="18" charset="0"/>
                <a:cs typeface="Times New Roman" panose="02020603050405020304" pitchFamily="18" charset="0"/>
              </a:rPr>
              <a:t>mediatype</a:t>
            </a:r>
            <a:r>
              <a:rPr lang="en-US" sz="1400" dirty="0">
                <a:solidFill>
                  <a:schemeClr val="accent2"/>
                </a:solidFill>
                <a:latin typeface="Times New Roman" panose="02020603050405020304" pitchFamily="18" charset="0"/>
                <a:cs typeface="Times New Roman" panose="02020603050405020304" pitchFamily="18" charset="0"/>
              </a:rPr>
              <a:t> : "text/plain"</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    , </a:t>
            </a:r>
            <a:r>
              <a:rPr lang="en-US" sz="1400" dirty="0" err="1">
                <a:solidFill>
                  <a:schemeClr val="accent2"/>
                </a:solidFill>
                <a:latin typeface="Times New Roman" panose="02020603050405020304" pitchFamily="18" charset="0"/>
                <a:cs typeface="Times New Roman" panose="02020603050405020304" pitchFamily="18" charset="0"/>
              </a:rPr>
              <a:t>submitDoneHandler</a:t>
            </a:r>
            <a:r>
              <a:rPr lang="en-US" sz="1400" dirty="0">
                <a:solidFill>
                  <a:schemeClr val="accent2"/>
                </a:solidFill>
                <a:latin typeface="Times New Roman" panose="02020603050405020304" pitchFamily="18" charset="0"/>
                <a:cs typeface="Times New Roman" panose="02020603050405020304" pitchFamily="18" charset="0"/>
              </a:rPr>
              <a:t> : function(e){</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        alert(</a:t>
            </a:r>
            <a:r>
              <a:rPr lang="en-US" sz="1400" dirty="0" err="1">
                <a:solidFill>
                  <a:schemeClr val="accent2"/>
                </a:solidFill>
                <a:latin typeface="Times New Roman" panose="02020603050405020304" pitchFamily="18" charset="0"/>
                <a:cs typeface="Times New Roman" panose="02020603050405020304" pitchFamily="18" charset="0"/>
              </a:rPr>
              <a:t>e.responseText</a:t>
            </a:r>
            <a:r>
              <a:rPr lang="en-US" sz="1400" dirty="0">
                <a:solidFill>
                  <a:schemeClr val="accent2"/>
                </a:solidFill>
                <a:latin typeface="Times New Roman" panose="02020603050405020304" pitchFamily="18" charset="0"/>
                <a:cs typeface="Times New Roman" panose="02020603050405020304" pitchFamily="18" charset="0"/>
              </a:rPr>
              <a:t>);</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    } </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a:t>
            </a:r>
          </a:p>
          <a:p>
            <a:pPr>
              <a:buClr>
                <a:schemeClr val="tx2"/>
              </a:buClr>
            </a:pPr>
            <a:endParaRPr lang="en-US" sz="1400" dirty="0">
              <a:solidFill>
                <a:schemeClr val="accent2"/>
              </a:solidFill>
              <a:latin typeface="Times New Roman" panose="02020603050405020304" pitchFamily="18" charset="0"/>
              <a:cs typeface="Times New Roman" panose="02020603050405020304" pitchFamily="18" charset="0"/>
            </a:endParaRP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 Create a submission.</a:t>
            </a:r>
          </a:p>
          <a:p>
            <a:pPr>
              <a:buClr>
                <a:schemeClr val="tx2"/>
              </a:buClr>
            </a:pPr>
            <a:r>
              <a:rPr lang="en-US" sz="1400" dirty="0">
                <a:solidFill>
                  <a:schemeClr val="accent2"/>
                </a:solidFill>
                <a:latin typeface="Times New Roman" panose="02020603050405020304" pitchFamily="18" charset="0"/>
                <a:cs typeface="Times New Roman" panose="02020603050405020304" pitchFamily="18" charset="0"/>
              </a:rPr>
              <a:t>$</a:t>
            </a:r>
            <a:r>
              <a:rPr lang="en-US" sz="1400" dirty="0" err="1">
                <a:solidFill>
                  <a:schemeClr val="accent2"/>
                </a:solidFill>
                <a:latin typeface="Times New Roman" panose="02020603050405020304" pitchFamily="18" charset="0"/>
                <a:cs typeface="Times New Roman" panose="02020603050405020304" pitchFamily="18" charset="0"/>
              </a:rPr>
              <a:t>p.createSubmission</a:t>
            </a:r>
            <a:r>
              <a:rPr lang="en-US" sz="1400" dirty="0">
                <a:solidFill>
                  <a:schemeClr val="accent2"/>
                </a:solidFill>
                <a:latin typeface="Times New Roman" panose="02020603050405020304" pitchFamily="18" charset="0"/>
                <a:cs typeface="Times New Roman" panose="02020603050405020304" pitchFamily="18" charset="0"/>
              </a:rPr>
              <a:t>( </a:t>
            </a:r>
            <a:r>
              <a:rPr lang="en-US" sz="1400" dirty="0" err="1">
                <a:solidFill>
                  <a:schemeClr val="accent2"/>
                </a:solidFill>
                <a:latin typeface="Times New Roman" panose="02020603050405020304" pitchFamily="18" charset="0"/>
                <a:cs typeface="Times New Roman" panose="02020603050405020304" pitchFamily="18" charset="0"/>
              </a:rPr>
              <a:t>tmpOpt</a:t>
            </a:r>
            <a:r>
              <a:rPr lang="en-US" sz="1400" dirty="0">
                <a:solidFill>
                  <a:schemeClr val="accent2"/>
                </a:solidFill>
                <a:latin typeface="Times New Roman" panose="02020603050405020304" pitchFamily="18" charset="0"/>
                <a:cs typeface="Times New Roman" panose="02020603050405020304" pitchFamily="18" charset="0"/>
              </a:rPr>
              <a:t> );</a:t>
            </a:r>
            <a:br>
              <a:rPr lang="en-US" sz="1400" dirty="0">
                <a:solidFill>
                  <a:schemeClr val="accent4"/>
                </a:solidFill>
                <a:latin typeface="Times New Roman" panose="02020603050405020304" pitchFamily="18" charset="0"/>
                <a:cs typeface="Times New Roman" panose="02020603050405020304" pitchFamily="18" charset="0"/>
              </a:rPr>
            </a:br>
            <a:endParaRPr lang="en-US" sz="1400" dirty="0">
              <a:solidFill>
                <a:schemeClr val="accent4"/>
              </a:solidFill>
              <a:latin typeface="Times New Roman" panose="02020603050405020304" pitchFamily="18" charset="0"/>
              <a:cs typeface="Times New Roman" panose="02020603050405020304" pitchFamily="18" charset="0"/>
            </a:endParaRPr>
          </a:p>
          <a:p>
            <a:pPr>
              <a:buClr>
                <a:schemeClr val="tx2"/>
              </a:buClr>
            </a:pPr>
            <a:endParaRPr lang="en-US" sz="1400" dirty="0">
              <a:solidFill>
                <a:schemeClr val="tx2"/>
              </a:solidFill>
              <a:latin typeface="Times New Roman" panose="02020603050405020304" pitchFamily="18" charset="0"/>
              <a:cs typeface="Times New Roman" panose="02020603050405020304" pitchFamily="18" charset="0"/>
            </a:endParaRPr>
          </a:p>
          <a:p>
            <a:pPr>
              <a:buClr>
                <a:schemeClr val="tx2"/>
              </a:buClr>
            </a:pPr>
            <a:r>
              <a:rPr lang="en-US" sz="1400" dirty="0" err="1">
                <a:solidFill>
                  <a:schemeClr val="accent4"/>
                </a:solidFill>
                <a:latin typeface="Times New Roman" panose="02020603050405020304" pitchFamily="18" charset="0"/>
                <a:cs typeface="Times New Roman" panose="02020603050405020304" pitchFamily="18" charset="0"/>
              </a:rPr>
              <a:t>Chú</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thích</a:t>
            </a:r>
            <a:r>
              <a:rPr lang="en-US" sz="1400" dirty="0">
                <a:solidFill>
                  <a:schemeClr val="accent4"/>
                </a:solidFill>
                <a:latin typeface="Times New Roman" panose="02020603050405020304" pitchFamily="18" charset="0"/>
                <a:cs typeface="Times New Roman" panose="02020603050405020304" pitchFamily="18" charset="0"/>
              </a:rPr>
              <a:t>: ref: </a:t>
            </a:r>
            <a:r>
              <a:rPr lang="en-US" sz="1400" dirty="0" err="1">
                <a:solidFill>
                  <a:schemeClr val="accent4"/>
                </a:solidFill>
                <a:latin typeface="Times New Roman" panose="02020603050405020304" pitchFamily="18" charset="0"/>
                <a:cs typeface="Times New Roman" panose="02020603050405020304" pitchFamily="18" charset="0"/>
              </a:rPr>
              <a:t>chỉ</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định</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loại</a:t>
            </a:r>
            <a:r>
              <a:rPr lang="en-US" sz="1400" dirty="0">
                <a:solidFill>
                  <a:schemeClr val="accent4"/>
                </a:solidFill>
                <a:latin typeface="Times New Roman" panose="02020603050405020304" pitchFamily="18" charset="0"/>
                <a:cs typeface="Times New Roman" panose="02020603050405020304" pitchFamily="18" charset="0"/>
              </a:rPr>
              <a:t> data </a:t>
            </a:r>
            <a:r>
              <a:rPr lang="en-US" sz="1400" dirty="0" err="1">
                <a:solidFill>
                  <a:schemeClr val="accent4"/>
                </a:solidFill>
                <a:latin typeface="Times New Roman" panose="02020603050405020304" pitchFamily="18" charset="0"/>
                <a:cs typeface="Times New Roman" panose="02020603050405020304" pitchFamily="18" charset="0"/>
              </a:rPr>
              <a:t>dùng</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để</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gửi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lên</a:t>
            </a:r>
            <a:r>
              <a:rPr lang="en-US" sz="1400" dirty="0">
                <a:solidFill>
                  <a:schemeClr val="accent4"/>
                </a:solidFill>
                <a:latin typeface="Times New Roman" panose="02020603050405020304" pitchFamily="18" charset="0"/>
                <a:cs typeface="Times New Roman" panose="02020603050405020304" pitchFamily="18" charset="0"/>
              </a:rPr>
              <a:t> backend, target </a:t>
            </a:r>
            <a:r>
              <a:rPr lang="en-US" sz="1400" dirty="0" err="1">
                <a:solidFill>
                  <a:schemeClr val="accent4"/>
                </a:solidFill>
                <a:latin typeface="Times New Roman" panose="02020603050405020304" pitchFamily="18" charset="0"/>
                <a:cs typeface="Times New Roman" panose="02020603050405020304" pitchFamily="18" charset="0"/>
              </a:rPr>
              <a:t>chỉ</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định</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DataCollection</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để</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nhận</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dữ</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liệu</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từ</a:t>
            </a:r>
            <a:r>
              <a:rPr lang="en-US" sz="1400" dirty="0">
                <a:solidFill>
                  <a:schemeClr val="accent4"/>
                </a:solidFill>
                <a:latin typeface="Times New Roman" panose="02020603050405020304" pitchFamily="18" charset="0"/>
                <a:cs typeface="Times New Roman" panose="02020603050405020304" pitchFamily="18" charset="0"/>
              </a:rPr>
              <a:t> backend, action: </a:t>
            </a:r>
            <a:r>
              <a:rPr lang="en-US" sz="1400" dirty="0" err="1">
                <a:solidFill>
                  <a:schemeClr val="accent4"/>
                </a:solidFill>
                <a:latin typeface="Times New Roman" panose="02020603050405020304" pitchFamily="18" charset="0"/>
                <a:cs typeface="Times New Roman" panose="02020603050405020304" pitchFamily="18" charset="0"/>
              </a:rPr>
              <a:t>chỉ</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định</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url</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của</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api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từ</a:t>
            </a:r>
            <a:r>
              <a:rPr lang="en-US" sz="1400" dirty="0">
                <a:solidFill>
                  <a:schemeClr val="accent4"/>
                </a:solidFill>
                <a:latin typeface="Times New Roman" panose="02020603050405020304" pitchFamily="18" charset="0"/>
                <a:cs typeface="Times New Roman" panose="02020603050405020304" pitchFamily="18" charset="0"/>
              </a:rPr>
              <a:t> backend, </a:t>
            </a:r>
            <a:r>
              <a:rPr lang="en-US" sz="1400" dirty="0" err="1">
                <a:solidFill>
                  <a:schemeClr val="accent4"/>
                </a:solidFill>
                <a:latin typeface="Times New Roman" panose="02020603050405020304" pitchFamily="18" charset="0"/>
                <a:cs typeface="Times New Roman" panose="02020603050405020304" pitchFamily="18" charset="0"/>
              </a:rPr>
              <a:t>submitDoneHandler</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hàm</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bất</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kì</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thực</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hiện</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sau</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khi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gọi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api</a:t>
            </a:r>
            <a:r>
              <a:rPr lang="en-US" sz="1400" dirty="0">
                <a:solidFill>
                  <a:schemeClr val="accent4"/>
                </a:solidFill>
                <a:latin typeface="Times New Roman" panose="02020603050405020304" pitchFamily="18" charset="0"/>
                <a:cs typeface="Times New Roman" panose="02020603050405020304" pitchFamily="18" charset="0"/>
              </a:rPr>
              <a:t>.</a:t>
            </a:r>
            <a:br>
              <a:rPr lang="en-US" sz="1400" dirty="0">
                <a:solidFill>
                  <a:schemeClr val="accent4"/>
                </a:solidFill>
                <a:latin typeface="Times New Roman" panose="02020603050405020304" pitchFamily="18" charset="0"/>
                <a:cs typeface="Times New Roman" panose="02020603050405020304" pitchFamily="18" charset="0"/>
              </a:rPr>
            </a:b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Các</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sự</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kiện</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trong</a:t>
            </a:r>
            <a:r>
              <a:rPr lang="en-US" sz="1400" dirty="0">
                <a:solidFill>
                  <a:schemeClr val="accent4"/>
                </a:solidFill>
                <a:latin typeface="Times New Roman" panose="02020603050405020304" pitchFamily="18" charset="0"/>
                <a:cs typeface="Times New Roman" panose="02020603050405020304" pitchFamily="18" charset="0"/>
              </a:rPr>
              <a:t> Submission:</a:t>
            </a:r>
            <a:br>
              <a:rPr lang="en-US" sz="1400" dirty="0">
                <a:solidFill>
                  <a:schemeClr val="accent4"/>
                </a:solidFill>
                <a:latin typeface="Times New Roman" panose="02020603050405020304" pitchFamily="18" charset="0"/>
                <a:cs typeface="Times New Roman" panose="02020603050405020304" pitchFamily="18" charset="0"/>
              </a:rPr>
            </a:br>
            <a:br>
              <a:rPr lang="en-US" sz="1400" dirty="0">
                <a:solidFill>
                  <a:schemeClr val="accent4"/>
                </a:solidFill>
                <a:latin typeface="Times New Roman" panose="02020603050405020304" pitchFamily="18" charset="0"/>
                <a:cs typeface="Times New Roman" panose="02020603050405020304" pitchFamily="18" charset="0"/>
              </a:rPr>
            </a:br>
            <a:r>
              <a:rPr lang="en-US" sz="1400" dirty="0">
                <a:solidFill>
                  <a:schemeClr val="accent4"/>
                </a:solidFill>
                <a:latin typeface="Times New Roman" panose="02020603050405020304" pitchFamily="18" charset="0"/>
                <a:cs typeface="Times New Roman" panose="02020603050405020304" pitchFamily="18" charset="0"/>
              </a:rPr>
              <a:t>Submit: </a:t>
            </a:r>
            <a:r>
              <a:rPr lang="en-US" sz="1400" dirty="0" err="1">
                <a:solidFill>
                  <a:schemeClr val="accent4"/>
                </a:solidFill>
                <a:latin typeface="Times New Roman" panose="02020603050405020304" pitchFamily="18" charset="0"/>
                <a:cs typeface="Times New Roman" panose="02020603050405020304" pitchFamily="18" charset="0"/>
              </a:rPr>
              <a:t>xảy</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ra</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trước</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khi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gọi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api</a:t>
            </a:r>
            <a:r>
              <a:rPr lang="en-US" sz="1400" dirty="0">
                <a:solidFill>
                  <a:schemeClr val="accent4"/>
                </a:solidFill>
                <a:latin typeface="Times New Roman" panose="02020603050405020304" pitchFamily="18" charset="0"/>
                <a:cs typeface="Times New Roman" panose="02020603050405020304" pitchFamily="18" charset="0"/>
              </a:rPr>
              <a:t>.</a:t>
            </a:r>
          </a:p>
          <a:p>
            <a:pPr>
              <a:buClr>
                <a:schemeClr val="tx2"/>
              </a:buClr>
            </a:pPr>
            <a:r>
              <a:rPr lang="en-US" sz="1400" dirty="0" err="1">
                <a:solidFill>
                  <a:schemeClr val="accent4"/>
                </a:solidFill>
                <a:latin typeface="Times New Roman" panose="02020603050405020304" pitchFamily="18" charset="0"/>
                <a:cs typeface="Times New Roman" panose="02020603050405020304" pitchFamily="18" charset="0"/>
              </a:rPr>
              <a:t>Submitdone</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xảy</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ra</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sau</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khi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gọi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api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thành</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công</a:t>
            </a:r>
            <a:r>
              <a:rPr lang="en-US" sz="1400" dirty="0">
                <a:solidFill>
                  <a:schemeClr val="accent4"/>
                </a:solidFill>
                <a:latin typeface="Times New Roman" panose="02020603050405020304" pitchFamily="18" charset="0"/>
                <a:cs typeface="Times New Roman" panose="02020603050405020304" pitchFamily="18" charset="0"/>
              </a:rPr>
              <a:t>.</a:t>
            </a:r>
          </a:p>
          <a:p>
            <a:pPr>
              <a:buClr>
                <a:schemeClr val="tx2"/>
              </a:buClr>
            </a:pPr>
            <a:r>
              <a:rPr lang="en-US" sz="1400" dirty="0" err="1">
                <a:solidFill>
                  <a:schemeClr val="accent4"/>
                </a:solidFill>
                <a:latin typeface="Times New Roman" panose="02020603050405020304" pitchFamily="18" charset="0"/>
                <a:cs typeface="Times New Roman" panose="02020603050405020304" pitchFamily="18" charset="0"/>
              </a:rPr>
              <a:t>Submiterror</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xảy</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ra</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khi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việc</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gọi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api</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xuất</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hiện</a:t>
            </a:r>
            <a:r>
              <a:rPr lang="en-US" sz="1400" dirty="0">
                <a:solidFill>
                  <a:schemeClr val="accent4"/>
                </a:solidFill>
                <a:latin typeface="Times New Roman" panose="02020603050405020304" pitchFamily="18" charset="0"/>
                <a:cs typeface="Times New Roman" panose="02020603050405020304" pitchFamily="18" charset="0"/>
              </a:rPr>
              <a:t> </a:t>
            </a:r>
            <a:r>
              <a:rPr lang="en-US" sz="1400" dirty="0" err="1">
                <a:solidFill>
                  <a:schemeClr val="accent4"/>
                </a:solidFill>
                <a:latin typeface="Times New Roman" panose="02020603050405020304" pitchFamily="18" charset="0"/>
                <a:cs typeface="Times New Roman" panose="02020603050405020304" pitchFamily="18" charset="0"/>
              </a:rPr>
              <a:t>lỗi</a:t>
            </a:r>
            <a:r>
              <a:rPr lang="en-US" sz="1400" dirty="0">
                <a:solidFill>
                  <a:schemeClr val="accent4"/>
                </a:solidFill>
                <a:latin typeface="Times New Roman" panose="02020603050405020304" pitchFamily="18" charset="0"/>
                <a:cs typeface="Times New Roman" panose="02020603050405020304" pitchFamily="18" charset="0"/>
              </a:rPr>
              <a:t>.</a:t>
            </a:r>
          </a:p>
          <a:p>
            <a:pPr>
              <a:buClr>
                <a:schemeClr val="tx2"/>
              </a:buClr>
            </a:pPr>
            <a:br>
              <a:rPr lang="en-US" sz="1400" dirty="0">
                <a:solidFill>
                  <a:schemeClr val="accent4"/>
                </a:solidFill>
                <a:latin typeface="Times New Roman" panose="02020603050405020304" pitchFamily="18" charset="0"/>
                <a:cs typeface="Times New Roman" panose="02020603050405020304" pitchFamily="18" charset="0"/>
              </a:rPr>
            </a:br>
            <a:endParaRPr lang="en-US" sz="1400" dirty="0">
              <a:solidFill>
                <a:schemeClr val="accent4"/>
              </a:solidFill>
              <a:latin typeface="Times New Roman" panose="02020603050405020304" pitchFamily="18" charset="0"/>
              <a:cs typeface="Times New Roman" panose="02020603050405020304" pitchFamily="18" charset="0"/>
            </a:endParaRPr>
          </a:p>
          <a:p>
            <a:pPr>
              <a:buClr>
                <a:schemeClr val="tx2"/>
              </a:buClr>
            </a:pPr>
            <a:endParaRPr lang="en-US" sz="1400" dirty="0">
              <a:solidFill>
                <a:schemeClr val="accent4"/>
              </a:solidFill>
              <a:latin typeface="Times New Roman" panose="02020603050405020304" pitchFamily="18" charset="0"/>
              <a:cs typeface="Times New Roman" panose="02020603050405020304" pitchFamily="18" charset="0"/>
            </a:endParaRPr>
          </a:p>
          <a:p>
            <a:pPr>
              <a:buClr>
                <a:schemeClr val="tx2"/>
              </a:buClr>
            </a:pPr>
            <a:endParaRPr lang="en-US" sz="1400" dirty="0">
              <a:solidFill>
                <a:schemeClr val="accent4"/>
              </a:solidFill>
              <a:latin typeface="Times New Roman" panose="02020603050405020304" pitchFamily="18" charset="0"/>
              <a:cs typeface="Times New Roman" panose="02020603050405020304" pitchFamily="18" charset="0"/>
            </a:endParaRPr>
          </a:p>
          <a:p>
            <a:pPr>
              <a:buClr>
                <a:schemeClr val="tx2"/>
              </a:buClr>
            </a:pPr>
            <a:endParaRPr lang="en-US" sz="140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8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960000" y="0"/>
            <a:ext cx="10272000" cy="763600"/>
          </a:xfrm>
          <a:prstGeom prst="rect">
            <a:avLst/>
          </a:prstGeom>
        </p:spPr>
        <p:txBody>
          <a:bodyPr spcFirstLastPara="1" wrap="square" lIns="121900" tIns="121900" rIns="121900" bIns="121900" anchor="t" anchorCtr="0">
            <a:noAutofit/>
          </a:bodyPr>
          <a:lstStyle/>
          <a:p>
            <a:r>
              <a:rPr lang="en" dirty="0"/>
              <a:t>MỤC LỤC</a:t>
            </a:r>
            <a:endParaRPr dirty="0"/>
          </a:p>
        </p:txBody>
      </p:sp>
      <p:sp>
        <p:nvSpPr>
          <p:cNvPr id="65" name="Google Shape;65;p16"/>
          <p:cNvSpPr txBox="1">
            <a:spLocks noGrp="1"/>
          </p:cNvSpPr>
          <p:nvPr>
            <p:ph type="body" idx="1"/>
          </p:nvPr>
        </p:nvSpPr>
        <p:spPr>
          <a:xfrm>
            <a:off x="1486800" y="763600"/>
            <a:ext cx="9218400" cy="5381033"/>
          </a:xfrm>
          <a:prstGeom prst="rect">
            <a:avLst/>
          </a:prstGeom>
        </p:spPr>
        <p:txBody>
          <a:bodyPr spcFirstLastPara="1" wrap="square" lIns="121900" tIns="121900" rIns="121900" bIns="121900" anchor="t" anchorCtr="0">
            <a:noAutofit/>
          </a:bodyPr>
          <a:lstStyle/>
          <a:p>
            <a:pPr marL="457200" indent="-457200">
              <a:buClr>
                <a:schemeClr val="tx2"/>
              </a:buClr>
              <a:buFont typeface="+mj-lt"/>
              <a:buAutoNum type="arabicPeriod"/>
            </a:pP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WebSquare5</a:t>
            </a:r>
          </a:p>
          <a:p>
            <a:pPr marL="457200" indent="-457200">
              <a:buClr>
                <a:schemeClr val="tx2"/>
              </a:buClr>
              <a:buFont typeface="+mj-lt"/>
              <a:buAutoNum type="arabicPeriod"/>
            </a:pP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endParaRPr lang="en-US" dirty="0">
              <a:latin typeface="Times New Roman" panose="02020603050405020304" pitchFamily="18" charset="0"/>
              <a:cs typeface="Times New Roman" panose="02020603050405020304" pitchFamily="18" charset="0"/>
            </a:endParaRPr>
          </a:p>
          <a:p>
            <a:pPr marL="857250" lvl="1" indent="-457200">
              <a:buClr>
                <a:schemeClr val="tx2"/>
              </a:buClr>
              <a:buFont typeface="+mj-lt"/>
              <a:buAutoNum type="arabicPeriod"/>
            </a:pPr>
            <a:r>
              <a:rPr lang="vi-VN" dirty="0">
                <a:latin typeface="Times New Roman" panose="02020603050405020304" pitchFamily="18" charset="0"/>
                <a:cs typeface="Times New Roman" panose="02020603050405020304" pitchFamily="18" charset="0"/>
              </a:rPr>
              <a:t>WebSquare </a:t>
            </a:r>
            <a:r>
              <a:rPr lang="en-US" dirty="0">
                <a:latin typeface="Times New Roman" panose="02020603050405020304" pitchFamily="18" charset="0"/>
                <a:cs typeface="Times New Roman" panose="02020603050405020304" pitchFamily="18" charset="0"/>
              </a:rPr>
              <a:t>Engine</a:t>
            </a:r>
          </a:p>
          <a:p>
            <a:pPr marL="857250" lvl="1" indent="-457200">
              <a:buClr>
                <a:schemeClr val="tx2"/>
              </a:buClr>
              <a:buFont typeface="+mj-lt"/>
              <a:buAutoNum type="arabicPeriod"/>
            </a:pPr>
            <a:r>
              <a:rPr lang="vi-VN" dirty="0">
                <a:latin typeface="Times New Roman" panose="02020603050405020304" pitchFamily="18" charset="0"/>
                <a:cs typeface="Times New Roman" panose="02020603050405020304" pitchFamily="18" charset="0"/>
              </a:rPr>
              <a:t>WebSquare St</a:t>
            </a:r>
            <a:r>
              <a:rPr lang="en-US" dirty="0" err="1">
                <a:latin typeface="Times New Roman" panose="02020603050405020304" pitchFamily="18" charset="0"/>
                <a:cs typeface="Times New Roman" panose="02020603050405020304" pitchFamily="18" charset="0"/>
              </a:rPr>
              <a:t>udio</a:t>
            </a:r>
            <a:endParaRPr lang="en-US" dirty="0">
              <a:latin typeface="Times New Roman" panose="02020603050405020304" pitchFamily="18" charset="0"/>
              <a:cs typeface="Times New Roman" panose="02020603050405020304" pitchFamily="18" charset="0"/>
            </a:endParaRPr>
          </a:p>
          <a:p>
            <a:pPr marL="457200" indent="-457200">
              <a:buClr>
                <a:schemeClr val="tx2"/>
              </a:buClr>
              <a:buFont typeface="+mj-lt"/>
              <a:buAutoNum type="arabicPeriod"/>
            </a:pP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WebSquare5 Studio</a:t>
            </a:r>
          </a:p>
          <a:p>
            <a:pPr marL="457200" indent="-457200">
              <a:buClr>
                <a:schemeClr val="tx2"/>
              </a:buClr>
              <a:buFont typeface="+mj-lt"/>
              <a:buAutoNum type="arabicPeriod"/>
            </a:pPr>
            <a:r>
              <a:rPr lang="en-US" dirty="0">
                <a:latin typeface="Times New Roman" panose="02020603050405020304" pitchFamily="18" charset="0"/>
                <a:cs typeface="Times New Roman" panose="02020603050405020304" pitchFamily="18" charset="0"/>
              </a:rPr>
              <a:t>Data Collection</a:t>
            </a:r>
          </a:p>
          <a:p>
            <a:pPr marL="457200" indent="-457200">
              <a:buClr>
                <a:schemeClr val="tx2"/>
              </a:buClr>
              <a:buFont typeface="+mj-lt"/>
              <a:buAutoNum type="arabicPeriod"/>
            </a:pPr>
            <a:r>
              <a:rPr lang="en-US" dirty="0">
                <a:latin typeface="Times New Roman" panose="02020603050405020304" pitchFamily="18" charset="0"/>
                <a:cs typeface="Times New Roman" panose="02020603050405020304" pitchFamily="18" charset="0"/>
              </a:rPr>
              <a:t>Submission</a:t>
            </a:r>
          </a:p>
          <a:p>
            <a:pPr marL="457200" indent="-457200">
              <a:buClr>
                <a:schemeClr val="tx2"/>
              </a:buClr>
              <a:buFont typeface="+mj-lt"/>
              <a:buAutoNum type="arabicPeriod"/>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WebSquare5</a:t>
            </a:r>
          </a:p>
          <a:p>
            <a:pPr marL="857250" lvl="1" indent="-457200">
              <a:buClr>
                <a:schemeClr val="tx2"/>
              </a:buClr>
              <a:buFont typeface="+mj-lt"/>
              <a:buAutoNum type="arabicPeriod"/>
            </a:pPr>
            <a:r>
              <a:rPr lang="en-US" dirty="0">
                <a:latin typeface="Times New Roman" panose="02020603050405020304" pitchFamily="18" charset="0"/>
                <a:cs typeface="Times New Roman" panose="02020603050405020304" pitchFamily="18" charset="0"/>
              </a:rPr>
              <a:t>Form</a:t>
            </a:r>
          </a:p>
          <a:p>
            <a:pPr marL="857250" lvl="1" indent="-457200">
              <a:buClr>
                <a:schemeClr val="tx2"/>
              </a:buClr>
              <a:buFont typeface="+mj-lt"/>
              <a:buAutoNum type="arabicPeriod"/>
            </a:pPr>
            <a:r>
              <a:rPr lang="en-US" dirty="0">
                <a:latin typeface="Times New Roman" panose="02020603050405020304" pitchFamily="18" charset="0"/>
                <a:cs typeface="Times New Roman" panose="02020603050405020304" pitchFamily="18" charset="0"/>
              </a:rPr>
              <a:t>Grid</a:t>
            </a:r>
          </a:p>
          <a:p>
            <a:pPr marL="857250" lvl="1" indent="-457200">
              <a:buClr>
                <a:schemeClr val="tx2"/>
              </a:buClr>
              <a:buFont typeface="+mj-lt"/>
              <a:buAutoNum type="arabicPeriod"/>
            </a:pPr>
            <a:r>
              <a:rPr lang="en-US" dirty="0">
                <a:latin typeface="Times New Roman" panose="02020603050405020304" pitchFamily="18" charset="0"/>
                <a:cs typeface="Times New Roman" panose="02020603050405020304" pitchFamily="18" charset="0"/>
              </a:rPr>
              <a:t>Container</a:t>
            </a:r>
          </a:p>
          <a:p>
            <a:pPr marL="857250" lvl="1" indent="-457200">
              <a:buClr>
                <a:schemeClr val="tx2"/>
              </a:buClr>
              <a:buFont typeface="+mj-lt"/>
              <a:buAutoNum type="arabicPeriod"/>
            </a:pPr>
            <a:r>
              <a:rPr lang="en-US" dirty="0">
                <a:latin typeface="Times New Roman" panose="02020603050405020304" pitchFamily="18" charset="0"/>
                <a:cs typeface="Times New Roman" panose="02020603050405020304" pitchFamily="18" charset="0"/>
              </a:rPr>
              <a:t>Popup</a:t>
            </a:r>
          </a:p>
          <a:p>
            <a:pPr marL="457200" indent="-457200">
              <a:buClr>
                <a:schemeClr val="tx2"/>
              </a:buClr>
              <a:buFont typeface="+mj-lt"/>
              <a:buAutoNum type="arabicPeriod"/>
            </a:pPr>
            <a:r>
              <a:rPr lang="en-US" dirty="0">
                <a:latin typeface="Times New Roman" panose="02020603050405020304" pitchFamily="18" charset="0"/>
                <a:cs typeface="Times New Roman" panose="02020603050405020304" pitchFamily="18" charset="0"/>
              </a:rPr>
              <a:t>Debug</a:t>
            </a:r>
          </a:p>
          <a:p>
            <a:pPr marL="457200" indent="-457200">
              <a:buClr>
                <a:schemeClr val="tx2"/>
              </a:buClr>
              <a:buFont typeface="+mj-lt"/>
              <a:buAutoNum type="arabicPeriod"/>
            </a:pPr>
            <a:r>
              <a:rPr lang="en-US" dirty="0">
                <a:latin typeface="Times New Roman" panose="02020603050405020304" pitchFamily="18" charset="0"/>
                <a:cs typeface="Times New Roman" panose="02020603050405020304" pitchFamily="18" charset="0"/>
              </a:rPr>
              <a:t>Deploy</a:t>
            </a:r>
          </a:p>
          <a:p>
            <a:pPr marL="457200" indent="-457200">
              <a:buClr>
                <a:schemeClr val="tx2"/>
              </a:buClr>
              <a:buFont typeface="+mj-lt"/>
              <a:buAutoNum type="arabicPeriod"/>
            </a:pP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DE3B1D5-7A76-8C99-9BC4-E0359D90508E}"/>
              </a:ext>
            </a:extLst>
          </p:cNvPr>
          <p:cNvSpPr>
            <a:spLocks noGrp="1"/>
          </p:cNvSpPr>
          <p:nvPr>
            <p:ph type="title"/>
          </p:nvPr>
        </p:nvSpPr>
        <p:spPr>
          <a:xfrm>
            <a:off x="192808" y="0"/>
            <a:ext cx="8596668" cy="814873"/>
          </a:xfrm>
        </p:spPr>
        <p:txBody>
          <a:bodyPr/>
          <a:lstStyle/>
          <a:p>
            <a:pPr algn="l"/>
            <a:r>
              <a:rPr lang="en-US" dirty="0">
                <a:solidFill>
                  <a:schemeClr val="bg1"/>
                </a:solidFill>
                <a:latin typeface="Times New Roman" panose="02020603050405020304" pitchFamily="18" charset="0"/>
                <a:cs typeface="Times New Roman" panose="02020603050405020304" pitchFamily="18" charset="0"/>
              </a:rPr>
              <a:t>6) </a:t>
            </a:r>
            <a:r>
              <a:rPr lang="en-US" sz="3600" dirty="0" err="1">
                <a:solidFill>
                  <a:schemeClr val="bg1"/>
                </a:solidFill>
                <a:latin typeface="Times New Roman" panose="02020603050405020304" pitchFamily="18" charset="0"/>
                <a:cs typeface="Times New Roman" panose="02020603050405020304" pitchFamily="18" charset="0"/>
              </a:rPr>
              <a:t>Các</a:t>
            </a:r>
            <a:r>
              <a:rPr lang="en-US" sz="3600" dirty="0">
                <a:solidFill>
                  <a:schemeClr val="bg1"/>
                </a:solidFill>
                <a:latin typeface="Times New Roman" panose="02020603050405020304" pitchFamily="18" charset="0"/>
                <a:cs typeface="Times New Roman" panose="02020603050405020304" pitchFamily="18" charset="0"/>
              </a:rPr>
              <a:t> component </a:t>
            </a:r>
            <a:r>
              <a:rPr lang="en-US" sz="3600" dirty="0" err="1">
                <a:solidFill>
                  <a:schemeClr val="bg1"/>
                </a:solidFill>
                <a:latin typeface="Times New Roman" panose="02020603050405020304" pitchFamily="18" charset="0"/>
                <a:cs typeface="Times New Roman" panose="02020603050405020304" pitchFamily="18" charset="0"/>
              </a:rPr>
              <a:t>trong</a:t>
            </a:r>
            <a:r>
              <a:rPr lang="en-US" sz="3600" dirty="0">
                <a:solidFill>
                  <a:schemeClr val="bg1"/>
                </a:solidFill>
                <a:latin typeface="Times New Roman" panose="02020603050405020304" pitchFamily="18" charset="0"/>
                <a:cs typeface="Times New Roman" panose="02020603050405020304" pitchFamily="18" charset="0"/>
              </a:rPr>
              <a:t> WebSquare5</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082E6C40-E7AA-17E4-30C2-BBC123C12137}"/>
              </a:ext>
            </a:extLst>
          </p:cNvPr>
          <p:cNvSpPr txBox="1">
            <a:spLocks/>
          </p:cNvSpPr>
          <p:nvPr/>
        </p:nvSpPr>
        <p:spPr>
          <a:xfrm>
            <a:off x="192808" y="1191529"/>
            <a:ext cx="11312868" cy="5110058"/>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err="1">
                <a:solidFill>
                  <a:schemeClr val="tx2"/>
                </a:solidFill>
              </a:rPr>
              <a:t>Trước</a:t>
            </a:r>
            <a:r>
              <a:rPr lang="en-US" dirty="0">
                <a:solidFill>
                  <a:schemeClr val="tx2"/>
                </a:solidFill>
              </a:rPr>
              <a:t> </a:t>
            </a:r>
            <a:r>
              <a:rPr lang="en-US" dirty="0" err="1">
                <a:solidFill>
                  <a:schemeClr val="tx2"/>
                </a:solidFill>
              </a:rPr>
              <a:t>đó</a:t>
            </a:r>
            <a:r>
              <a:rPr lang="en-US" dirty="0">
                <a:solidFill>
                  <a:schemeClr val="tx2"/>
                </a:solidFill>
              </a:rPr>
              <a:t> </a:t>
            </a:r>
            <a:r>
              <a:rPr lang="en-US" dirty="0" err="1">
                <a:solidFill>
                  <a:schemeClr val="tx2"/>
                </a:solidFill>
              </a:rPr>
              <a:t>chúng</a:t>
            </a:r>
            <a:r>
              <a:rPr lang="en-US" dirty="0">
                <a:solidFill>
                  <a:schemeClr val="tx2"/>
                </a:solidFill>
              </a:rPr>
              <a:t> ta </a:t>
            </a:r>
            <a:r>
              <a:rPr lang="en-US" dirty="0" err="1">
                <a:solidFill>
                  <a:schemeClr val="tx2"/>
                </a:solidFill>
              </a:rPr>
              <a:t>đã</a:t>
            </a:r>
            <a:r>
              <a:rPr lang="en-US" dirty="0">
                <a:solidFill>
                  <a:schemeClr val="tx2"/>
                </a:solidFill>
              </a:rPr>
              <a:t> </a:t>
            </a:r>
            <a:r>
              <a:rPr lang="en-US" dirty="0" err="1">
                <a:solidFill>
                  <a:schemeClr val="tx2"/>
                </a:solidFill>
              </a:rPr>
              <a:t>biết</a:t>
            </a:r>
            <a:r>
              <a:rPr lang="en-US" dirty="0">
                <a:solidFill>
                  <a:schemeClr val="tx2"/>
                </a:solidFill>
              </a:rPr>
              <a:t> </a:t>
            </a:r>
            <a:r>
              <a:rPr lang="en-US" dirty="0" err="1">
                <a:solidFill>
                  <a:schemeClr val="tx2"/>
                </a:solidFill>
              </a:rPr>
              <a:t>về</a:t>
            </a:r>
            <a:r>
              <a:rPr lang="en-US" dirty="0">
                <a:solidFill>
                  <a:schemeClr val="tx2"/>
                </a:solidFill>
              </a:rPr>
              <a:t> </a:t>
            </a:r>
            <a:r>
              <a:rPr lang="en-US" dirty="0" err="1">
                <a:solidFill>
                  <a:schemeClr val="tx2"/>
                </a:solidFill>
              </a:rPr>
              <a:t>DataCollection</a:t>
            </a:r>
            <a:r>
              <a:rPr lang="en-US" dirty="0">
                <a:solidFill>
                  <a:schemeClr val="tx2"/>
                </a:solidFill>
              </a:rPr>
              <a:t> </a:t>
            </a:r>
            <a:r>
              <a:rPr lang="en-US" dirty="0" err="1">
                <a:solidFill>
                  <a:schemeClr val="tx2"/>
                </a:solidFill>
              </a:rPr>
              <a:t>và</a:t>
            </a:r>
            <a:r>
              <a:rPr lang="en-US" dirty="0">
                <a:solidFill>
                  <a:schemeClr val="tx2"/>
                </a:solidFill>
              </a:rPr>
              <a:t> Submission. </a:t>
            </a:r>
            <a:r>
              <a:rPr lang="en-US" dirty="0" err="1">
                <a:solidFill>
                  <a:schemeClr val="tx2"/>
                </a:solidFill>
              </a:rPr>
              <a:t>Các</a:t>
            </a:r>
            <a:r>
              <a:rPr lang="en-US" dirty="0">
                <a:solidFill>
                  <a:schemeClr val="tx2"/>
                </a:solidFill>
              </a:rPr>
              <a:t> component </a:t>
            </a:r>
            <a:r>
              <a:rPr lang="en-US" dirty="0" err="1">
                <a:solidFill>
                  <a:schemeClr val="tx2"/>
                </a:solidFill>
              </a:rPr>
              <a:t>chính</a:t>
            </a:r>
            <a:r>
              <a:rPr lang="en-US" dirty="0">
                <a:solidFill>
                  <a:schemeClr val="tx2"/>
                </a:solidFill>
              </a:rPr>
              <a:t> </a:t>
            </a:r>
            <a:r>
              <a:rPr lang="en-US" dirty="0" err="1">
                <a:solidFill>
                  <a:schemeClr val="tx2"/>
                </a:solidFill>
              </a:rPr>
              <a:t>là</a:t>
            </a:r>
            <a:r>
              <a:rPr lang="en-US" dirty="0">
                <a:solidFill>
                  <a:schemeClr val="tx2"/>
                </a:solidFill>
              </a:rPr>
              <a:t> </a:t>
            </a:r>
            <a:r>
              <a:rPr lang="en-US" dirty="0" err="1">
                <a:solidFill>
                  <a:schemeClr val="tx2"/>
                </a:solidFill>
              </a:rPr>
              <a:t>các</a:t>
            </a:r>
            <a:r>
              <a:rPr lang="en-US" dirty="0">
                <a:solidFill>
                  <a:schemeClr val="tx2"/>
                </a:solidFill>
              </a:rPr>
              <a:t> </a:t>
            </a:r>
            <a:r>
              <a:rPr lang="en-US" dirty="0" err="1">
                <a:solidFill>
                  <a:schemeClr val="tx2"/>
                </a:solidFill>
              </a:rPr>
              <a:t>thành</a:t>
            </a:r>
            <a:r>
              <a:rPr lang="en-US" dirty="0">
                <a:solidFill>
                  <a:schemeClr val="tx2"/>
                </a:solidFill>
              </a:rPr>
              <a:t> </a:t>
            </a:r>
            <a:r>
              <a:rPr lang="en-US" dirty="0" err="1">
                <a:solidFill>
                  <a:schemeClr val="tx2"/>
                </a:solidFill>
              </a:rPr>
              <a:t>phần</a:t>
            </a:r>
            <a:r>
              <a:rPr lang="en-US" dirty="0">
                <a:solidFill>
                  <a:schemeClr val="tx2"/>
                </a:solidFill>
              </a:rPr>
              <a:t> </a:t>
            </a:r>
            <a:r>
              <a:rPr lang="en-US" dirty="0" err="1">
                <a:solidFill>
                  <a:schemeClr val="tx2"/>
                </a:solidFill>
              </a:rPr>
              <a:t>hiển</a:t>
            </a:r>
            <a:r>
              <a:rPr lang="en-US" dirty="0">
                <a:solidFill>
                  <a:schemeClr val="tx2"/>
                </a:solidFill>
              </a:rPr>
              <a:t> </a:t>
            </a:r>
            <a:r>
              <a:rPr lang="en-US" dirty="0" err="1">
                <a:solidFill>
                  <a:schemeClr val="tx2"/>
                </a:solidFill>
              </a:rPr>
              <a:t>thị</a:t>
            </a:r>
            <a:r>
              <a:rPr lang="en-US" dirty="0">
                <a:solidFill>
                  <a:schemeClr val="tx2"/>
                </a:solidFill>
              </a:rPr>
              <a:t> </a:t>
            </a:r>
            <a:r>
              <a:rPr lang="en-US" dirty="0" err="1">
                <a:solidFill>
                  <a:schemeClr val="tx2"/>
                </a:solidFill>
              </a:rPr>
              <a:t>dữ</a:t>
            </a:r>
            <a:r>
              <a:rPr lang="en-US" dirty="0">
                <a:solidFill>
                  <a:schemeClr val="tx2"/>
                </a:solidFill>
              </a:rPr>
              <a:t> </a:t>
            </a:r>
            <a:r>
              <a:rPr lang="en-US" dirty="0" err="1">
                <a:solidFill>
                  <a:schemeClr val="tx2"/>
                </a:solidFill>
              </a:rPr>
              <a:t>liệu</a:t>
            </a:r>
            <a:r>
              <a:rPr lang="en-US" dirty="0">
                <a:solidFill>
                  <a:schemeClr val="tx2"/>
                </a:solidFill>
              </a:rPr>
              <a:t> </a:t>
            </a:r>
            <a:r>
              <a:rPr lang="en-US" dirty="0" err="1">
                <a:solidFill>
                  <a:schemeClr val="tx2"/>
                </a:solidFill>
              </a:rPr>
              <a:t>của</a:t>
            </a:r>
            <a:r>
              <a:rPr lang="en-US" dirty="0">
                <a:solidFill>
                  <a:schemeClr val="tx2"/>
                </a:solidFill>
              </a:rPr>
              <a:t> </a:t>
            </a:r>
            <a:r>
              <a:rPr lang="en-US" dirty="0" err="1">
                <a:solidFill>
                  <a:schemeClr val="tx2"/>
                </a:solidFill>
              </a:rPr>
              <a:t>DataCollection</a:t>
            </a:r>
            <a:r>
              <a:rPr lang="en-US" dirty="0">
                <a:solidFill>
                  <a:schemeClr val="tx2"/>
                </a:solidFill>
              </a:rPr>
              <a:t> </a:t>
            </a:r>
            <a:r>
              <a:rPr lang="en-US" dirty="0" err="1">
                <a:solidFill>
                  <a:schemeClr val="tx2"/>
                </a:solidFill>
              </a:rPr>
              <a:t>như</a:t>
            </a:r>
            <a:r>
              <a:rPr lang="en-US" dirty="0">
                <a:solidFill>
                  <a:schemeClr val="tx2"/>
                </a:solidFill>
              </a:rPr>
              <a:t> Table, </a:t>
            </a:r>
            <a:r>
              <a:rPr lang="en-US" dirty="0" err="1">
                <a:solidFill>
                  <a:schemeClr val="tx2"/>
                </a:solidFill>
              </a:rPr>
              <a:t>TextBox</a:t>
            </a:r>
            <a:r>
              <a:rPr lang="en-US" dirty="0">
                <a:solidFill>
                  <a:schemeClr val="tx2"/>
                </a:solidFill>
              </a:rPr>
              <a:t>, </a:t>
            </a:r>
            <a:r>
              <a:rPr lang="en-US" dirty="0" err="1">
                <a:solidFill>
                  <a:schemeClr val="tx2"/>
                </a:solidFill>
              </a:rPr>
              <a:t>CheckBox</a:t>
            </a:r>
            <a:r>
              <a:rPr lang="en-US" dirty="0">
                <a:solidFill>
                  <a:schemeClr val="tx2"/>
                </a:solidFill>
              </a:rPr>
              <a:t>, </a:t>
            </a:r>
            <a:r>
              <a:rPr lang="en-US" dirty="0" err="1">
                <a:solidFill>
                  <a:schemeClr val="tx2"/>
                </a:solidFill>
              </a:rPr>
              <a:t>DropDownList</a:t>
            </a:r>
            <a:r>
              <a:rPr lang="en-US" dirty="0">
                <a:solidFill>
                  <a:schemeClr val="tx2"/>
                </a:solidFill>
              </a:rPr>
              <a:t> … Trong WebSquare5, Component </a:t>
            </a:r>
            <a:r>
              <a:rPr lang="en-US" dirty="0" err="1">
                <a:solidFill>
                  <a:schemeClr val="tx2"/>
                </a:solidFill>
              </a:rPr>
              <a:t>được</a:t>
            </a:r>
            <a:r>
              <a:rPr lang="en-US" dirty="0">
                <a:solidFill>
                  <a:schemeClr val="tx2"/>
                </a:solidFill>
              </a:rPr>
              <a:t> chia </a:t>
            </a:r>
            <a:r>
              <a:rPr lang="en-US" dirty="0" err="1">
                <a:solidFill>
                  <a:schemeClr val="tx2"/>
                </a:solidFill>
              </a:rPr>
              <a:t>thành</a:t>
            </a:r>
            <a:r>
              <a:rPr lang="en-US" dirty="0">
                <a:solidFill>
                  <a:schemeClr val="tx2"/>
                </a:solidFill>
              </a:rPr>
              <a:t> 9 </a:t>
            </a:r>
            <a:r>
              <a:rPr lang="en-US" dirty="0" err="1">
                <a:solidFill>
                  <a:schemeClr val="tx2"/>
                </a:solidFill>
              </a:rPr>
              <a:t>loại</a:t>
            </a:r>
            <a:r>
              <a:rPr lang="en-US" dirty="0">
                <a:solidFill>
                  <a:schemeClr val="tx2"/>
                </a:solidFill>
              </a:rPr>
              <a:t>: Forms, Grid, Container, Navigation, Chart, Frame, HTML5, Popup </a:t>
            </a:r>
            <a:r>
              <a:rPr lang="en-US" dirty="0" err="1">
                <a:solidFill>
                  <a:schemeClr val="tx2"/>
                </a:solidFill>
              </a:rPr>
              <a:t>và</a:t>
            </a:r>
            <a:r>
              <a:rPr lang="en-US" dirty="0">
                <a:solidFill>
                  <a:schemeClr val="tx2"/>
                </a:solidFill>
              </a:rPr>
              <a:t> </a:t>
            </a:r>
            <a:r>
              <a:rPr lang="en-US" dirty="0" err="1">
                <a:solidFill>
                  <a:schemeClr val="tx2"/>
                </a:solidFill>
              </a:rPr>
              <a:t>một</a:t>
            </a:r>
            <a:r>
              <a:rPr lang="en-US" dirty="0">
                <a:solidFill>
                  <a:schemeClr val="tx2"/>
                </a:solidFill>
              </a:rPr>
              <a:t> </a:t>
            </a:r>
            <a:r>
              <a:rPr lang="en-US" dirty="0" err="1">
                <a:solidFill>
                  <a:schemeClr val="tx2"/>
                </a:solidFill>
              </a:rPr>
              <a:t>số</a:t>
            </a:r>
            <a:r>
              <a:rPr lang="en-US" dirty="0">
                <a:solidFill>
                  <a:schemeClr val="tx2"/>
                </a:solidFill>
              </a:rPr>
              <a:t> </a:t>
            </a:r>
            <a:r>
              <a:rPr lang="en-US" dirty="0" err="1">
                <a:solidFill>
                  <a:schemeClr val="tx2"/>
                </a:solidFill>
              </a:rPr>
              <a:t>loại</a:t>
            </a:r>
            <a:r>
              <a:rPr lang="en-US" dirty="0">
                <a:solidFill>
                  <a:schemeClr val="tx2"/>
                </a:solidFill>
              </a:rPr>
              <a:t> </a:t>
            </a:r>
            <a:r>
              <a:rPr lang="en-US" dirty="0" err="1">
                <a:solidFill>
                  <a:schemeClr val="tx2"/>
                </a:solidFill>
              </a:rPr>
              <a:t>khác</a:t>
            </a:r>
            <a:r>
              <a:rPr lang="en-US" dirty="0">
                <a:solidFill>
                  <a:schemeClr val="tx2"/>
                </a:solidFill>
              </a:rPr>
              <a:t>. </a:t>
            </a:r>
            <a:r>
              <a:rPr lang="en-US" dirty="0" err="1">
                <a:solidFill>
                  <a:schemeClr val="tx2"/>
                </a:solidFill>
              </a:rPr>
              <a:t>Tài</a:t>
            </a:r>
            <a:r>
              <a:rPr lang="en-US" dirty="0">
                <a:solidFill>
                  <a:schemeClr val="tx2"/>
                </a:solidFill>
              </a:rPr>
              <a:t> </a:t>
            </a:r>
            <a:r>
              <a:rPr lang="en-US" dirty="0" err="1">
                <a:solidFill>
                  <a:schemeClr val="tx2"/>
                </a:solidFill>
              </a:rPr>
              <a:t>liệu</a:t>
            </a:r>
            <a:r>
              <a:rPr lang="en-US" dirty="0">
                <a:solidFill>
                  <a:schemeClr val="tx2"/>
                </a:solidFill>
              </a:rPr>
              <a:t> </a:t>
            </a:r>
            <a:r>
              <a:rPr lang="en-US" dirty="0" err="1">
                <a:solidFill>
                  <a:schemeClr val="tx2"/>
                </a:solidFill>
              </a:rPr>
              <a:t>này</a:t>
            </a:r>
            <a:r>
              <a:rPr lang="en-US" dirty="0">
                <a:solidFill>
                  <a:schemeClr val="tx2"/>
                </a:solidFill>
              </a:rPr>
              <a:t> </a:t>
            </a:r>
            <a:r>
              <a:rPr lang="en-US" dirty="0" err="1">
                <a:solidFill>
                  <a:schemeClr val="tx2"/>
                </a:solidFill>
              </a:rPr>
              <a:t>sẽ</a:t>
            </a:r>
            <a:r>
              <a:rPr lang="en-US" dirty="0">
                <a:solidFill>
                  <a:schemeClr val="tx2"/>
                </a:solidFill>
              </a:rPr>
              <a:t> </a:t>
            </a:r>
            <a:r>
              <a:rPr lang="en-US" dirty="0" err="1">
                <a:solidFill>
                  <a:schemeClr val="tx2"/>
                </a:solidFill>
              </a:rPr>
              <a:t>tập</a:t>
            </a:r>
            <a:r>
              <a:rPr lang="en-US" dirty="0">
                <a:solidFill>
                  <a:schemeClr val="tx2"/>
                </a:solidFill>
              </a:rPr>
              <a:t> </a:t>
            </a:r>
            <a:r>
              <a:rPr lang="en-US" dirty="0" err="1">
                <a:solidFill>
                  <a:schemeClr val="tx2"/>
                </a:solidFill>
              </a:rPr>
              <a:t>trung</a:t>
            </a:r>
            <a:r>
              <a:rPr lang="en-US" dirty="0">
                <a:solidFill>
                  <a:schemeClr val="tx2"/>
                </a:solidFill>
              </a:rPr>
              <a:t> </a:t>
            </a:r>
            <a:r>
              <a:rPr lang="en-US" dirty="0" err="1">
                <a:solidFill>
                  <a:schemeClr val="tx2"/>
                </a:solidFill>
              </a:rPr>
              <a:t>vào</a:t>
            </a:r>
            <a:r>
              <a:rPr lang="en-US" dirty="0">
                <a:solidFill>
                  <a:schemeClr val="tx2"/>
                </a:solidFill>
              </a:rPr>
              <a:t> </a:t>
            </a:r>
            <a:r>
              <a:rPr lang="en-US" dirty="0" err="1">
                <a:solidFill>
                  <a:schemeClr val="tx2"/>
                </a:solidFill>
              </a:rPr>
              <a:t>các</a:t>
            </a:r>
            <a:r>
              <a:rPr lang="en-US" dirty="0">
                <a:solidFill>
                  <a:schemeClr val="tx2"/>
                </a:solidFill>
              </a:rPr>
              <a:t> </a:t>
            </a:r>
            <a:r>
              <a:rPr lang="en-US" dirty="0" err="1">
                <a:solidFill>
                  <a:schemeClr val="tx2"/>
                </a:solidFill>
              </a:rPr>
              <a:t>loại</a:t>
            </a:r>
            <a:r>
              <a:rPr lang="en-US" dirty="0">
                <a:solidFill>
                  <a:schemeClr val="tx2"/>
                </a:solidFill>
              </a:rPr>
              <a:t>: Form, Grid, Popup</a:t>
            </a:r>
          </a:p>
          <a:p>
            <a:endParaRPr lang="en-US" dirty="0">
              <a:solidFill>
                <a:schemeClr val="tx2"/>
              </a:solidFill>
            </a:endParaRPr>
          </a:p>
        </p:txBody>
      </p:sp>
    </p:spTree>
    <p:extLst>
      <p:ext uri="{BB962C8B-B14F-4D97-AF65-F5344CB8AC3E}">
        <p14:creationId xmlns:p14="http://schemas.microsoft.com/office/powerpoint/2010/main" val="290122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38DF-3A3E-017B-A11A-B69107FEAEE4}"/>
              </a:ext>
            </a:extLst>
          </p:cNvPr>
          <p:cNvSpPr>
            <a:spLocks noGrp="1"/>
          </p:cNvSpPr>
          <p:nvPr>
            <p:ph type="title"/>
          </p:nvPr>
        </p:nvSpPr>
        <p:spPr>
          <a:xfrm>
            <a:off x="247399" y="118120"/>
            <a:ext cx="10272000" cy="763600"/>
          </a:xfrm>
        </p:spPr>
        <p:txBody>
          <a:bodyPr/>
          <a:lstStyle/>
          <a:p>
            <a:pPr algn="l"/>
            <a:r>
              <a:rPr lang="en-US" dirty="0">
                <a:solidFill>
                  <a:schemeClr val="tx2"/>
                </a:solidFill>
                <a:latin typeface="Times New Roman" panose="02020603050405020304" pitchFamily="18" charset="0"/>
                <a:cs typeface="Times New Roman" panose="02020603050405020304" pitchFamily="18" charset="0"/>
              </a:rPr>
              <a:t>6.1) Component </a:t>
            </a:r>
            <a:r>
              <a:rPr lang="en-US" dirty="0" err="1">
                <a:solidFill>
                  <a:schemeClr val="tx2"/>
                </a:solidFill>
                <a:latin typeface="Times New Roman" panose="02020603050405020304" pitchFamily="18" charset="0"/>
                <a:cs typeface="Times New Roman" panose="02020603050405020304" pitchFamily="18" charset="0"/>
              </a:rPr>
              <a:t>thuộc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nhóm</a:t>
            </a:r>
            <a:r>
              <a:rPr lang="en-US" dirty="0">
                <a:solidFill>
                  <a:schemeClr val="tx2"/>
                </a:solidFill>
                <a:latin typeface="Times New Roman" panose="02020603050405020304" pitchFamily="18" charset="0"/>
                <a:cs typeface="Times New Roman" panose="02020603050405020304" pitchFamily="18" charset="0"/>
              </a:rPr>
              <a:t> Form</a:t>
            </a:r>
          </a:p>
        </p:txBody>
      </p:sp>
      <p:sp>
        <p:nvSpPr>
          <p:cNvPr id="3" name="Title 9">
            <a:extLst>
              <a:ext uri="{FF2B5EF4-FFF2-40B4-BE49-F238E27FC236}">
                <a16:creationId xmlns:a16="http://schemas.microsoft.com/office/drawing/2014/main" id="{09CD9CD0-005A-6358-597E-9D56C16CF587}"/>
              </a:ext>
            </a:extLst>
          </p:cNvPr>
          <p:cNvSpPr txBox="1">
            <a:spLocks/>
          </p:cNvSpPr>
          <p:nvPr/>
        </p:nvSpPr>
        <p:spPr>
          <a:xfrm>
            <a:off x="256366" y="1031765"/>
            <a:ext cx="102900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1pPr>
            <a:lvl2pPr marR="0" lvl="1"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2pPr>
            <a:lvl3pPr marR="0" lvl="2"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3pPr>
            <a:lvl4pPr marR="0" lvl="3"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4pPr>
            <a:lvl5pPr marR="0" lvl="4"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5pPr>
            <a:lvl6pPr marR="0" lvl="5"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6pPr>
            <a:lvl7pPr marR="0" lvl="6"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7pPr>
            <a:lvl8pPr marR="0" lvl="7"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8pPr>
            <a:lvl9pPr marR="0" lvl="8"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9pPr>
          </a:lstStyle>
          <a:p>
            <a:pPr algn="l"/>
            <a:r>
              <a:rPr lang="en-US" sz="3200" dirty="0">
                <a:solidFill>
                  <a:schemeClr val="tx2"/>
                </a:solidFill>
                <a:latin typeface="Times New Roman" panose="02020603050405020304" pitchFamily="18" charset="0"/>
                <a:cs typeface="Times New Roman" panose="02020603050405020304" pitchFamily="18" charset="0"/>
              </a:rPr>
              <a:t>6.1.1) Anchor</a:t>
            </a:r>
            <a:b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br>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Subtitle 13">
            <a:extLst>
              <a:ext uri="{FF2B5EF4-FFF2-40B4-BE49-F238E27FC236}">
                <a16:creationId xmlns:a16="http://schemas.microsoft.com/office/drawing/2014/main" id="{21E57071-CA60-BA98-8F9F-47CC7150B722}"/>
              </a:ext>
            </a:extLst>
          </p:cNvPr>
          <p:cNvSpPr txBox="1">
            <a:spLocks/>
          </p:cNvSpPr>
          <p:nvPr/>
        </p:nvSpPr>
        <p:spPr>
          <a:xfrm>
            <a:off x="220432" y="1769699"/>
            <a:ext cx="10307967" cy="374708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600" dirty="0" err="1">
                <a:solidFill>
                  <a:schemeClr val="tx2"/>
                </a:solidFill>
                <a:latin typeface="Times New Roman" panose="02020603050405020304" pitchFamily="18" charset="0"/>
                <a:cs typeface="Times New Roman" panose="02020603050405020304" pitchFamily="18" charset="0"/>
              </a:rPr>
              <a:t>Cách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tạo</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trong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cặp</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thẻ</a:t>
            </a:r>
            <a:r>
              <a:rPr lang="en-US" sz="1600" dirty="0">
                <a:solidFill>
                  <a:schemeClr val="tx2"/>
                </a:solidFill>
                <a:latin typeface="Times New Roman" panose="02020603050405020304" pitchFamily="18" charset="0"/>
                <a:cs typeface="Times New Roman" panose="02020603050405020304" pitchFamily="18" charset="0"/>
              </a:rPr>
              <a:t> &lt;body&gt; </a:t>
            </a:r>
            <a:r>
              <a:rPr lang="en-US" sz="1600" dirty="0" err="1">
                <a:solidFill>
                  <a:schemeClr val="tx2"/>
                </a:solidFill>
                <a:latin typeface="Times New Roman" panose="02020603050405020304" pitchFamily="18" charset="0"/>
                <a:cs typeface="Times New Roman" panose="02020603050405020304" pitchFamily="18" charset="0"/>
              </a:rPr>
              <a:t>thêm</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đoạn</a:t>
            </a:r>
            <a:r>
              <a:rPr lang="en-US" sz="1600" dirty="0">
                <a:solidFill>
                  <a:schemeClr val="tx2"/>
                </a:solidFill>
                <a:latin typeface="Times New Roman" panose="02020603050405020304" pitchFamily="18" charset="0"/>
                <a:cs typeface="Times New Roman" panose="02020603050405020304" pitchFamily="18" charset="0"/>
              </a:rPr>
              <a:t> code </a:t>
            </a:r>
            <a:r>
              <a:rPr lang="en-US" sz="1600" dirty="0" err="1">
                <a:solidFill>
                  <a:schemeClr val="tx2"/>
                </a:solidFill>
                <a:latin typeface="Times New Roman" panose="02020603050405020304" pitchFamily="18" charset="0"/>
                <a:cs typeface="Times New Roman" panose="02020603050405020304" pitchFamily="18" charset="0"/>
              </a:rPr>
              <a:t>ví</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dụ</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sau</a:t>
            </a:r>
            <a:r>
              <a:rPr lang="en-US" sz="1600" dirty="0">
                <a:solidFill>
                  <a:schemeClr val="tx2"/>
                </a:solidFill>
                <a:latin typeface="Times New Roman" panose="02020603050405020304" pitchFamily="18" charset="0"/>
                <a:cs typeface="Times New Roman" panose="02020603050405020304" pitchFamily="18" charset="0"/>
              </a:rPr>
              <a:t>:</a:t>
            </a:r>
            <a:br>
              <a:rPr lang="en-US" sz="1600" dirty="0">
                <a:solidFill>
                  <a:srgbClr val="3C4043"/>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&lt;w2:anchor </a:t>
            </a:r>
            <a:r>
              <a:rPr lang="en-US" sz="1800" dirty="0" err="1">
                <a:solidFill>
                  <a:schemeClr val="bg1"/>
                </a:solidFill>
                <a:latin typeface="Times New Roman" panose="02020603050405020304" pitchFamily="18" charset="0"/>
                <a:cs typeface="Times New Roman" panose="02020603050405020304" pitchFamily="18" charset="0"/>
              </a:rPr>
              <a:t>outerDiv</a:t>
            </a:r>
            <a:r>
              <a:rPr lang="en-US" sz="1800" dirty="0">
                <a:solidFill>
                  <a:schemeClr val="bg1"/>
                </a:solidFill>
                <a:latin typeface="Times New Roman" panose="02020603050405020304" pitchFamily="18" charset="0"/>
                <a:cs typeface="Times New Roman" panose="02020603050405020304" pitchFamily="18" charset="0"/>
              </a:rPr>
              <a:t>=</a:t>
            </a:r>
            <a:r>
              <a:rPr lang="en-US" sz="1800" i="1" dirty="0">
                <a:solidFill>
                  <a:schemeClr val="bg1"/>
                </a:solidFill>
                <a:latin typeface="Times New Roman" panose="02020603050405020304" pitchFamily="18" charset="0"/>
                <a:cs typeface="Times New Roman" panose="02020603050405020304" pitchFamily="18" charset="0"/>
              </a:rPr>
              <a:t>"false" id="" style="</a:t>
            </a:r>
            <a:r>
              <a:rPr lang="en-US" sz="1800" i="1" dirty="0" err="1">
                <a:solidFill>
                  <a:schemeClr val="bg1"/>
                </a:solidFill>
                <a:latin typeface="Times New Roman" panose="02020603050405020304" pitchFamily="18" charset="0"/>
                <a:cs typeface="Times New Roman" panose="02020603050405020304" pitchFamily="18" charset="0"/>
              </a:rPr>
              <a:t>position:static</a:t>
            </a:r>
            <a:r>
              <a:rPr lang="en-US" sz="1800" i="1" dirty="0">
                <a:solidFill>
                  <a:schemeClr val="bg1"/>
                </a:solidFill>
                <a:latin typeface="Times New Roman" panose="02020603050405020304" pitchFamily="18" charset="0"/>
                <a:cs typeface="Times New Roman" panose="02020603050405020304" pitchFamily="18" charset="0"/>
              </a:rPr>
              <a:t>; top:128px; left:32px; width:100px; height:23px; " </a:t>
            </a:r>
            <a:r>
              <a:rPr lang="en-US" sz="1800" i="1" dirty="0" err="1">
                <a:solidFill>
                  <a:schemeClr val="bg1"/>
                </a:solidFill>
                <a:latin typeface="Times New Roman" panose="02020603050405020304" pitchFamily="18" charset="0"/>
                <a:cs typeface="Times New Roman" panose="02020603050405020304" pitchFamily="18" charset="0"/>
              </a:rPr>
              <a:t>href</a:t>
            </a:r>
            <a:r>
              <a:rPr lang="en-US" sz="1800" i="1" dirty="0">
                <a:solidFill>
                  <a:schemeClr val="bg1"/>
                </a:solidFill>
                <a:latin typeface="Times New Roman" panose="02020603050405020304" pitchFamily="18" charset="0"/>
                <a:cs typeface="Times New Roman" panose="02020603050405020304" pitchFamily="18" charset="0"/>
              </a:rPr>
              <a:t>="https://google.com.vn"&gt;</a:t>
            </a:r>
          </a:p>
          <a:p>
            <a:pPr algn="l"/>
            <a:r>
              <a:rPr lang="en-US" sz="1800" dirty="0">
                <a:solidFill>
                  <a:schemeClr val="bg1"/>
                </a:solidFill>
                <a:latin typeface="Times New Roman" panose="02020603050405020304" pitchFamily="18" charset="0"/>
                <a:cs typeface="Times New Roman" panose="02020603050405020304" pitchFamily="18" charset="0"/>
              </a:rPr>
              <a:t>&lt;</a:t>
            </a:r>
            <a:r>
              <a:rPr lang="en-US" sz="1800" dirty="0" err="1">
                <a:solidFill>
                  <a:schemeClr val="bg1"/>
                </a:solidFill>
                <a:latin typeface="Times New Roman" panose="02020603050405020304" pitchFamily="18" charset="0"/>
                <a:cs typeface="Times New Roman" panose="02020603050405020304" pitchFamily="18" charset="0"/>
              </a:rPr>
              <a:t>xf:label</a:t>
            </a:r>
            <a:r>
              <a:rPr lang="en-US" sz="1800" dirty="0">
                <a:solidFill>
                  <a:schemeClr val="bg1"/>
                </a:solidFill>
                <a:latin typeface="Times New Roman" panose="02020603050405020304" pitchFamily="18" charset="0"/>
                <a:cs typeface="Times New Roman" panose="02020603050405020304" pitchFamily="18" charset="0"/>
              </a:rPr>
              <a:t>&gt;&lt;![CDATA[test anchor]]&gt;&lt;/</a:t>
            </a:r>
            <a:r>
              <a:rPr lang="en-US" sz="1800" dirty="0" err="1">
                <a:solidFill>
                  <a:schemeClr val="bg1"/>
                </a:solidFill>
                <a:latin typeface="Times New Roman" panose="02020603050405020304" pitchFamily="18" charset="0"/>
                <a:cs typeface="Times New Roman" panose="02020603050405020304" pitchFamily="18" charset="0"/>
              </a:rPr>
              <a:t>xf:label</a:t>
            </a:r>
            <a:r>
              <a:rPr lang="en-US" sz="1800" dirty="0">
                <a:solidFill>
                  <a:schemeClr val="bg1"/>
                </a:solidFill>
                <a:latin typeface="Times New Roman" panose="02020603050405020304" pitchFamily="18" charset="0"/>
                <a:cs typeface="Times New Roman" panose="02020603050405020304" pitchFamily="18" charset="0"/>
              </a:rPr>
              <a:t>&gt;</a:t>
            </a:r>
          </a:p>
          <a:p>
            <a:pPr algn="l"/>
            <a:r>
              <a:rPr lang="en-US" sz="1800" dirty="0">
                <a:solidFill>
                  <a:schemeClr val="bg1"/>
                </a:solidFill>
                <a:latin typeface="Times New Roman" panose="02020603050405020304" pitchFamily="18" charset="0"/>
                <a:cs typeface="Times New Roman" panose="02020603050405020304" pitchFamily="18" charset="0"/>
              </a:rPr>
              <a:t>&lt;/w2:anchor&gt;</a:t>
            </a:r>
          </a:p>
          <a:p>
            <a:pPr algn="l"/>
            <a:endParaRPr lang="en-US" sz="1800" dirty="0">
              <a:solidFill>
                <a:schemeClr val="bg1"/>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Chú</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thích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a:t>
            </a:r>
            <a:r>
              <a:rPr lang="en-US" sz="1800" dirty="0" err="1">
                <a:solidFill>
                  <a:schemeClr val="tx2"/>
                </a:solidFill>
                <a:latin typeface="Times New Roman" panose="02020603050405020304" pitchFamily="18" charset="0"/>
                <a:cs typeface="Times New Roman" panose="02020603050405020304" pitchFamily="18" charset="0"/>
              </a:rPr>
              <a:t>xf:label</a:t>
            </a:r>
            <a:r>
              <a:rPr lang="en-US" sz="1800" dirty="0">
                <a:solidFill>
                  <a:schemeClr val="tx2"/>
                </a:solidFill>
                <a:latin typeface="Times New Roman" panose="02020603050405020304" pitchFamily="18" charset="0"/>
                <a:cs typeface="Times New Roman" panose="02020603050405020304" pitchFamily="18" charset="0"/>
              </a:rPr>
              <a:t>&gt; </a:t>
            </a:r>
            <a:r>
              <a:rPr lang="en-US" sz="1800" dirty="0" err="1">
                <a:solidFill>
                  <a:schemeClr val="tx2"/>
                </a:solidFill>
                <a:latin typeface="Times New Roman" panose="02020603050405020304" pitchFamily="18" charset="0"/>
                <a:cs typeface="Times New Roman" panose="02020603050405020304" pitchFamily="18" charset="0"/>
              </a:rPr>
              <a:t>dùng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định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nghĩa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nội</a:t>
            </a:r>
            <a:r>
              <a:rPr lang="en-US" sz="1800" dirty="0">
                <a:solidFill>
                  <a:schemeClr val="tx2"/>
                </a:solidFill>
                <a:latin typeface="Times New Roman" panose="02020603050405020304" pitchFamily="18" charset="0"/>
                <a:cs typeface="Times New Roman" panose="02020603050405020304" pitchFamily="18" charset="0"/>
              </a:rPr>
              <a:t> dung </a:t>
            </a:r>
            <a:r>
              <a:rPr lang="en-US" sz="1800" dirty="0" err="1">
                <a:solidFill>
                  <a:schemeClr val="tx2"/>
                </a:solidFill>
                <a:latin typeface="Times New Roman" panose="02020603050405020304" pitchFamily="18" charset="0"/>
                <a:cs typeface="Times New Roman" panose="02020603050405020304" pitchFamily="18" charset="0"/>
              </a:rPr>
              <a:t>dạng</a:t>
            </a:r>
            <a:r>
              <a:rPr lang="en-US" sz="1800" dirty="0">
                <a:solidFill>
                  <a:schemeClr val="tx2"/>
                </a:solidFill>
                <a:latin typeface="Times New Roman" panose="02020603050405020304" pitchFamily="18" charset="0"/>
                <a:cs typeface="Times New Roman" panose="02020603050405020304" pitchFamily="18" charset="0"/>
              </a:rPr>
              <a:t> text </a:t>
            </a:r>
            <a:r>
              <a:rPr lang="en-US" sz="1800" dirty="0" err="1">
                <a:solidFill>
                  <a:schemeClr val="tx2"/>
                </a:solidFill>
                <a:latin typeface="Times New Roman" panose="02020603050405020304" pitchFamily="18" charset="0"/>
                <a:cs typeface="Times New Roman" panose="02020603050405020304" pitchFamily="18" charset="0"/>
              </a:rPr>
              <a:t>cho</a:t>
            </a:r>
            <a:r>
              <a:rPr lang="en-US" sz="1800" dirty="0">
                <a:solidFill>
                  <a:schemeClr val="tx2"/>
                </a:solidFill>
                <a:latin typeface="Times New Roman" panose="02020603050405020304" pitchFamily="18" charset="0"/>
                <a:cs typeface="Times New Roman" panose="02020603050405020304" pitchFamily="18" charset="0"/>
              </a:rPr>
              <a:t> anchor, </a:t>
            </a:r>
            <a:r>
              <a:rPr lang="en-US" sz="1800" dirty="0" err="1">
                <a:solidFill>
                  <a:schemeClr val="tx2"/>
                </a:solidFill>
                <a:latin typeface="Times New Roman" panose="02020603050405020304" pitchFamily="18" charset="0"/>
                <a:cs typeface="Times New Roman" panose="02020603050405020304" pitchFamily="18" charset="0"/>
              </a:rPr>
              <a:t>thuộc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tính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href</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khai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báo</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url</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của</a:t>
            </a:r>
            <a:r>
              <a:rPr lang="en-US" sz="1800" dirty="0">
                <a:solidFill>
                  <a:schemeClr val="tx2"/>
                </a:solidFill>
                <a:latin typeface="Times New Roman" panose="02020603050405020304" pitchFamily="18" charset="0"/>
                <a:cs typeface="Times New Roman" panose="02020603050405020304" pitchFamily="18" charset="0"/>
              </a:rPr>
              <a:t> anchor</a:t>
            </a:r>
            <a:endParaRPr lang="en-US" sz="1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423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77BB-2B88-171A-2DB4-01809389D91F}"/>
              </a:ext>
            </a:extLst>
          </p:cNvPr>
          <p:cNvSpPr>
            <a:spLocks noGrp="1"/>
          </p:cNvSpPr>
          <p:nvPr>
            <p:ph type="title"/>
          </p:nvPr>
        </p:nvSpPr>
        <p:spPr>
          <a:xfrm>
            <a:off x="505953" y="135177"/>
            <a:ext cx="10272000" cy="763600"/>
          </a:xfrm>
        </p:spPr>
        <p:txBody>
          <a:bodyPr/>
          <a:lstStyle/>
          <a:p>
            <a:pPr algn="l"/>
            <a:r>
              <a:rPr lang="en-US" dirty="0">
                <a:solidFill>
                  <a:schemeClr val="tx2"/>
                </a:solidFill>
                <a:latin typeface="Times New Roman" panose="02020603050405020304" pitchFamily="18" charset="0"/>
                <a:cs typeface="Times New Roman" panose="02020603050405020304" pitchFamily="18" charset="0"/>
              </a:rPr>
              <a:t>6.1.2) Calendar</a:t>
            </a:r>
          </a:p>
        </p:txBody>
      </p:sp>
      <p:sp>
        <p:nvSpPr>
          <p:cNvPr id="3" name="Subtitle 13">
            <a:extLst>
              <a:ext uri="{FF2B5EF4-FFF2-40B4-BE49-F238E27FC236}">
                <a16:creationId xmlns:a16="http://schemas.microsoft.com/office/drawing/2014/main" id="{6D719673-70BC-BFEC-364F-0C4141B3B67B}"/>
              </a:ext>
            </a:extLst>
          </p:cNvPr>
          <p:cNvSpPr txBox="1">
            <a:spLocks/>
          </p:cNvSpPr>
          <p:nvPr/>
        </p:nvSpPr>
        <p:spPr>
          <a:xfrm>
            <a:off x="436283" y="1085850"/>
            <a:ext cx="10804718" cy="539115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600" dirty="0" err="1">
                <a:solidFill>
                  <a:schemeClr val="tx2"/>
                </a:solidFill>
                <a:latin typeface="Times New Roman" panose="02020603050405020304" pitchFamily="18" charset="0"/>
                <a:cs typeface="Times New Roman" panose="02020603050405020304" pitchFamily="18" charset="0"/>
              </a:rPr>
              <a:t>Công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dụng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dùng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để</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chọn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thời</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gian</a:t>
            </a:r>
            <a:r>
              <a:rPr lang="en-US" sz="1600" dirty="0">
                <a:solidFill>
                  <a:schemeClr val="tx2"/>
                </a:solidFill>
                <a:latin typeface="Times New Roman" panose="02020603050405020304" pitchFamily="18" charset="0"/>
                <a:cs typeface="Times New Roman" panose="02020603050405020304" pitchFamily="18" charset="0"/>
              </a:rPr>
              <a:t>.</a:t>
            </a:r>
          </a:p>
          <a:p>
            <a:pPr algn="l"/>
            <a:endParaRPr lang="en-US" sz="1600" dirty="0">
              <a:solidFill>
                <a:schemeClr val="tx2"/>
              </a:solidFill>
              <a:latin typeface="Times New Roman" panose="02020603050405020304" pitchFamily="18" charset="0"/>
              <a:cs typeface="Times New Roman" panose="02020603050405020304" pitchFamily="18" charset="0"/>
            </a:endParaRPr>
          </a:p>
          <a:p>
            <a:pPr algn="l"/>
            <a:r>
              <a:rPr lang="en-US" sz="1600" dirty="0" err="1">
                <a:solidFill>
                  <a:schemeClr val="tx2"/>
                </a:solidFill>
                <a:latin typeface="Times New Roman" panose="02020603050405020304" pitchFamily="18" charset="0"/>
                <a:cs typeface="Times New Roman" panose="02020603050405020304" pitchFamily="18" charset="0"/>
              </a:rPr>
              <a:t>Cách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tạo</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trong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cặp</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thẻ</a:t>
            </a:r>
            <a:r>
              <a:rPr lang="en-US" sz="1600" dirty="0">
                <a:solidFill>
                  <a:schemeClr val="tx2"/>
                </a:solidFill>
                <a:latin typeface="Times New Roman" panose="02020603050405020304" pitchFamily="18" charset="0"/>
                <a:cs typeface="Times New Roman" panose="02020603050405020304" pitchFamily="18" charset="0"/>
              </a:rPr>
              <a:t> &lt;body&gt; </a:t>
            </a:r>
            <a:r>
              <a:rPr lang="en-US" sz="1600" dirty="0" err="1">
                <a:solidFill>
                  <a:schemeClr val="tx2"/>
                </a:solidFill>
                <a:latin typeface="Times New Roman" panose="02020603050405020304" pitchFamily="18" charset="0"/>
                <a:cs typeface="Times New Roman" panose="02020603050405020304" pitchFamily="18" charset="0"/>
              </a:rPr>
              <a:t>thêm</a:t>
            </a:r>
            <a:r>
              <a:rPr lang="en-US" sz="1600" dirty="0">
                <a:solidFill>
                  <a:schemeClr val="tx2"/>
                </a:solidFill>
                <a:latin typeface="Times New Roman" panose="02020603050405020304" pitchFamily="18" charset="0"/>
                <a:cs typeface="Times New Roman" panose="02020603050405020304" pitchFamily="18" charset="0"/>
              </a:rPr>
              <a:t>:</a:t>
            </a:r>
            <a:br>
              <a:rPr lang="en-US" sz="1600" dirty="0">
                <a:solidFill>
                  <a:srgbClr val="3C4043"/>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&lt;w2:calendar id="" style="</a:t>
            </a:r>
            <a:r>
              <a:rPr lang="en-US" sz="1800" dirty="0" err="1">
                <a:solidFill>
                  <a:schemeClr val="bg1"/>
                </a:solidFill>
                <a:latin typeface="Times New Roman" panose="02020603050405020304" pitchFamily="18" charset="0"/>
                <a:cs typeface="Times New Roman" panose="02020603050405020304" pitchFamily="18" charset="0"/>
              </a:rPr>
              <a:t>position:static</a:t>
            </a:r>
            <a:r>
              <a:rPr lang="en-US" sz="1800" dirty="0">
                <a:solidFill>
                  <a:schemeClr val="bg1"/>
                </a:solidFill>
                <a:latin typeface="Times New Roman" panose="02020603050405020304" pitchFamily="18" charset="0"/>
                <a:cs typeface="Times New Roman" panose="02020603050405020304" pitchFamily="18" charset="0"/>
              </a:rPr>
              <a:t>; top:120px; left:50px; width:200px; height:200px; “ </a:t>
            </a:r>
            <a:r>
              <a:rPr lang="en-US" sz="1800" dirty="0" err="1">
                <a:solidFill>
                  <a:schemeClr val="bg1"/>
                </a:solidFill>
                <a:latin typeface="Times New Roman" panose="02020603050405020304" pitchFamily="18" charset="0"/>
                <a:cs typeface="Times New Roman" panose="02020603050405020304" pitchFamily="18" charset="0"/>
              </a:rPr>
              <a:t>weekStartsOn</a:t>
            </a:r>
            <a:r>
              <a:rPr lang="en-US" sz="1800" dirty="0">
                <a:solidFill>
                  <a:schemeClr val="bg1"/>
                </a:solidFill>
                <a:latin typeface="Times New Roman" panose="02020603050405020304" pitchFamily="18" charset="0"/>
                <a:cs typeface="Times New Roman" panose="02020603050405020304" pitchFamily="18" charset="0"/>
              </a:rPr>
              <a:t>=“1” </a:t>
            </a:r>
            <a:r>
              <a:rPr lang="en-US" sz="1800" dirty="0" err="1">
                <a:solidFill>
                  <a:schemeClr val="bg1"/>
                </a:solidFill>
                <a:latin typeface="Times New Roman" panose="02020603050405020304" pitchFamily="18" charset="0"/>
                <a:cs typeface="Times New Roman" panose="02020603050405020304" pitchFamily="18" charset="0"/>
              </a:rPr>
              <a:t>calendarValueType</a:t>
            </a:r>
            <a:r>
              <a:rPr lang="en-US" sz="1800" dirty="0">
                <a:solidFill>
                  <a:schemeClr val="bg1"/>
                </a:solidFill>
                <a:latin typeface="Times New Roman" panose="02020603050405020304" pitchFamily="18" charset="0"/>
                <a:cs typeface="Times New Roman" panose="02020603050405020304" pitchFamily="18" charset="0"/>
              </a:rPr>
              <a:t>="</a:t>
            </a:r>
            <a:r>
              <a:rPr lang="en-US" sz="1800" dirty="0" err="1">
                <a:solidFill>
                  <a:schemeClr val="bg1"/>
                </a:solidFill>
                <a:latin typeface="Times New Roman" panose="02020603050405020304" pitchFamily="18" charset="0"/>
                <a:cs typeface="Times New Roman" panose="02020603050405020304" pitchFamily="18" charset="0"/>
              </a:rPr>
              <a:t>yearMonthDateTimeSec</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maxYear</a:t>
            </a:r>
            <a:r>
              <a:rPr lang="en-US" sz="1800" dirty="0">
                <a:solidFill>
                  <a:schemeClr val="bg1"/>
                </a:solidFill>
                <a:latin typeface="Times New Roman" panose="02020603050405020304" pitchFamily="18" charset="0"/>
                <a:cs typeface="Times New Roman" panose="02020603050405020304" pitchFamily="18" charset="0"/>
              </a:rPr>
              <a:t>="2025" </a:t>
            </a:r>
            <a:r>
              <a:rPr lang="en-US" sz="1800" dirty="0" err="1">
                <a:solidFill>
                  <a:schemeClr val="bg1"/>
                </a:solidFill>
                <a:latin typeface="Times New Roman" panose="02020603050405020304" pitchFamily="18" charset="0"/>
                <a:cs typeface="Times New Roman" panose="02020603050405020304" pitchFamily="18" charset="0"/>
              </a:rPr>
              <a:t>minYear</a:t>
            </a:r>
            <a:r>
              <a:rPr lang="en-US" sz="1800" dirty="0">
                <a:solidFill>
                  <a:schemeClr val="bg1"/>
                </a:solidFill>
                <a:latin typeface="Times New Roman" panose="02020603050405020304" pitchFamily="18" charset="0"/>
                <a:cs typeface="Times New Roman" panose="02020603050405020304" pitchFamily="18" charset="0"/>
              </a:rPr>
              <a:t>="1991" </a:t>
            </a:r>
            <a:r>
              <a:rPr lang="en-US" sz="1800" dirty="0" err="1">
                <a:solidFill>
                  <a:schemeClr val="bg1"/>
                </a:solidFill>
                <a:latin typeface="Times New Roman" panose="02020603050405020304" pitchFamily="18" charset="0"/>
                <a:cs typeface="Times New Roman" panose="02020603050405020304" pitchFamily="18" charset="0"/>
              </a:rPr>
              <a:t>calendarClass</a:t>
            </a:r>
            <a:r>
              <a:rPr lang="en-US" sz="1800" dirty="0">
                <a:solidFill>
                  <a:schemeClr val="bg1"/>
                </a:solidFill>
                <a:latin typeface="Times New Roman" panose="02020603050405020304" pitchFamily="18" charset="0"/>
                <a:cs typeface="Times New Roman" panose="02020603050405020304" pitchFamily="18" charset="0"/>
              </a:rPr>
              <a:t>="class2"&gt;&lt;/w2:calendar&gt;</a:t>
            </a:r>
            <a:br>
              <a:rPr lang="en-US" sz="1800" i="1" dirty="0">
                <a:solidFill>
                  <a:srgbClr val="008080"/>
                </a:solidFill>
                <a:latin typeface="Times New Roman" panose="02020603050405020304" pitchFamily="18" charset="0"/>
                <a:cs typeface="Times New Roman" panose="02020603050405020304" pitchFamily="18" charset="0"/>
              </a:rPr>
            </a:br>
            <a:endParaRPr lang="en-US" sz="1800" dirty="0">
              <a:solidFill>
                <a:schemeClr val="bg1"/>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Chú</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thích</a:t>
            </a:r>
            <a:r>
              <a:rPr lang="en-US" sz="1800" dirty="0">
                <a:solidFill>
                  <a:schemeClr val="tx2"/>
                </a:solidFill>
                <a:latin typeface="Times New Roman" panose="02020603050405020304" pitchFamily="18" charset="0"/>
                <a:cs typeface="Times New Roman" panose="02020603050405020304" pitchFamily="18" charset="0"/>
              </a:rPr>
              <a:t>: </a:t>
            </a:r>
            <a:br>
              <a:rPr lang="en-US" sz="1800" dirty="0">
                <a:solidFill>
                  <a:schemeClr val="tx2"/>
                </a:solidFill>
                <a:latin typeface="Times New Roman" panose="02020603050405020304" pitchFamily="18" charset="0"/>
                <a:cs typeface="Times New Roman" panose="02020603050405020304" pitchFamily="18" charset="0"/>
              </a:rPr>
            </a:br>
            <a:r>
              <a:rPr lang="en-US" sz="18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weekStartsOn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ngày</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bắt</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đầu</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trong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tuần</a:t>
            </a:r>
            <a:r>
              <a:rPr lang="en-US" sz="1600" dirty="0">
                <a:solidFill>
                  <a:schemeClr val="tx2"/>
                </a:solidFill>
                <a:latin typeface="Times New Roman" panose="02020603050405020304" pitchFamily="18" charset="0"/>
                <a:cs typeface="Times New Roman" panose="02020603050405020304" pitchFamily="18" charset="0"/>
              </a:rPr>
              <a:t>: 0: Sunday, 1: Monday…</a:t>
            </a:r>
          </a:p>
          <a:p>
            <a:pPr algn="l"/>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calendarValueType</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định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dạng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thời</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gian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chọn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vd</a:t>
            </a:r>
            <a:r>
              <a:rPr lang="en-US" sz="1600" dirty="0">
                <a:solidFill>
                  <a:schemeClr val="tx2"/>
                </a:solidFill>
                <a:latin typeface="Times New Roman" panose="02020603050405020304" pitchFamily="18" charset="0"/>
                <a:cs typeface="Times New Roman" panose="02020603050405020304" pitchFamily="18" charset="0"/>
              </a:rPr>
              <a:t> </a:t>
            </a:r>
            <a:r>
              <a:rPr lang="en-US" sz="1600" i="1" dirty="0" err="1">
                <a:solidFill>
                  <a:schemeClr val="tx2"/>
                </a:solidFill>
                <a:latin typeface="Times New Roman" panose="02020603050405020304" pitchFamily="18" charset="0"/>
                <a:cs typeface="Times New Roman" panose="02020603050405020304" pitchFamily="18" charset="0"/>
              </a:rPr>
              <a:t>yearMonthDateTimeSec</a:t>
            </a:r>
            <a:br>
              <a:rPr lang="en-US" sz="1600" i="1" dirty="0">
                <a:solidFill>
                  <a:schemeClr val="tx2"/>
                </a:solidFill>
                <a:latin typeface="Times New Roman" panose="02020603050405020304" pitchFamily="18" charset="0"/>
                <a:cs typeface="Times New Roman" panose="02020603050405020304" pitchFamily="18" charset="0"/>
              </a:rPr>
            </a:br>
            <a:r>
              <a:rPr lang="en-US" sz="1600" i="1"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calendarClass</a:t>
            </a:r>
            <a:r>
              <a:rPr lang="en-US" sz="1600" dirty="0">
                <a:solidFill>
                  <a:schemeClr val="tx2"/>
                </a:solidFill>
                <a:latin typeface="Times New Roman" panose="02020603050405020304" pitchFamily="18" charset="0"/>
                <a:cs typeface="Times New Roman" panose="02020603050405020304" pitchFamily="18" charset="0"/>
              </a:rPr>
              <a:t>: style </a:t>
            </a:r>
            <a:r>
              <a:rPr lang="en-US" sz="1600" dirty="0" err="1">
                <a:solidFill>
                  <a:schemeClr val="tx2"/>
                </a:solidFill>
                <a:latin typeface="Times New Roman" panose="02020603050405020304" pitchFamily="18" charset="0"/>
                <a:cs typeface="Times New Roman" panose="02020603050405020304" pitchFamily="18" charset="0"/>
              </a:rPr>
              <a:t>của</a:t>
            </a:r>
            <a:r>
              <a:rPr lang="en-US" sz="1600" dirty="0">
                <a:solidFill>
                  <a:schemeClr val="tx2"/>
                </a:solidFill>
                <a:latin typeface="Times New Roman" panose="02020603050405020304" pitchFamily="18" charset="0"/>
                <a:cs typeface="Times New Roman" panose="02020603050405020304" pitchFamily="18" charset="0"/>
              </a:rPr>
              <a:t> calendar, </a:t>
            </a:r>
            <a:r>
              <a:rPr lang="en-US" sz="1600" dirty="0" err="1">
                <a:solidFill>
                  <a:schemeClr val="tx2"/>
                </a:solidFill>
                <a:latin typeface="Times New Roman" panose="02020603050405020304" pitchFamily="18" charset="0"/>
                <a:cs typeface="Times New Roman" panose="02020603050405020304" pitchFamily="18" charset="0"/>
              </a:rPr>
              <a:t>mặc</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định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có</a:t>
            </a:r>
            <a:r>
              <a:rPr lang="en-US" sz="1600" dirty="0">
                <a:solidFill>
                  <a:schemeClr val="tx2"/>
                </a:solidFill>
                <a:latin typeface="Times New Roman" panose="02020603050405020304" pitchFamily="18" charset="0"/>
                <a:cs typeface="Times New Roman" panose="02020603050405020304" pitchFamily="18" charset="0"/>
              </a:rPr>
              <a:t> 5 class: </a:t>
            </a:r>
            <a:r>
              <a:rPr lang="en-US" sz="1600" dirty="0" err="1">
                <a:solidFill>
                  <a:schemeClr val="tx2"/>
                </a:solidFill>
                <a:latin typeface="Times New Roman" panose="02020603050405020304" pitchFamily="18" charset="0"/>
                <a:cs typeface="Times New Roman" panose="02020603050405020304" pitchFamily="18" charset="0"/>
              </a:rPr>
              <a:t>từ</a:t>
            </a:r>
            <a:r>
              <a:rPr lang="en-US" sz="1600" dirty="0">
                <a:solidFill>
                  <a:schemeClr val="tx2"/>
                </a:solidFill>
                <a:latin typeface="Times New Roman" panose="02020603050405020304" pitchFamily="18" charset="0"/>
                <a:cs typeface="Times New Roman" panose="02020603050405020304" pitchFamily="18" charset="0"/>
              </a:rPr>
              <a:t> class1 </a:t>
            </a:r>
            <a:r>
              <a:rPr lang="en-US" sz="1600" dirty="0" err="1">
                <a:solidFill>
                  <a:schemeClr val="tx2"/>
                </a:solidFill>
                <a:latin typeface="Times New Roman" panose="02020603050405020304" pitchFamily="18" charset="0"/>
                <a:cs typeface="Times New Roman" panose="02020603050405020304" pitchFamily="18" charset="0"/>
              </a:rPr>
              <a:t>đến</a:t>
            </a:r>
            <a:r>
              <a:rPr lang="en-US" sz="1600" dirty="0">
                <a:solidFill>
                  <a:schemeClr val="tx2"/>
                </a:solidFill>
                <a:latin typeface="Times New Roman" panose="02020603050405020304" pitchFamily="18" charset="0"/>
                <a:cs typeface="Times New Roman" panose="02020603050405020304" pitchFamily="18" charset="0"/>
              </a:rPr>
              <a:t> class5</a:t>
            </a:r>
          </a:p>
        </p:txBody>
      </p:sp>
    </p:spTree>
    <p:extLst>
      <p:ext uri="{BB962C8B-B14F-4D97-AF65-F5344CB8AC3E}">
        <p14:creationId xmlns:p14="http://schemas.microsoft.com/office/powerpoint/2010/main" val="234121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DFC8-F900-6907-6117-4ED2732A5A91}"/>
              </a:ext>
            </a:extLst>
          </p:cNvPr>
          <p:cNvSpPr>
            <a:spLocks noGrp="1"/>
          </p:cNvSpPr>
          <p:nvPr>
            <p:ph type="title"/>
          </p:nvPr>
        </p:nvSpPr>
        <p:spPr>
          <a:xfrm>
            <a:off x="436283" y="225557"/>
            <a:ext cx="10272000" cy="763600"/>
          </a:xfrm>
        </p:spPr>
        <p:txBody>
          <a:bodyPr/>
          <a:lstStyle/>
          <a:p>
            <a:pPr algn="l"/>
            <a:r>
              <a:rPr lang="en-US" dirty="0">
                <a:solidFill>
                  <a:schemeClr val="tx2"/>
                </a:solidFill>
                <a:latin typeface="Times New Roman" panose="02020603050405020304" pitchFamily="18" charset="0"/>
                <a:cs typeface="Times New Roman" panose="02020603050405020304" pitchFamily="18" charset="0"/>
              </a:rPr>
              <a:t>6.1.2) Checkbox</a:t>
            </a:r>
          </a:p>
        </p:txBody>
      </p:sp>
      <p:sp>
        <p:nvSpPr>
          <p:cNvPr id="3" name="Subtitle 13">
            <a:extLst>
              <a:ext uri="{FF2B5EF4-FFF2-40B4-BE49-F238E27FC236}">
                <a16:creationId xmlns:a16="http://schemas.microsoft.com/office/drawing/2014/main" id="{F23952B7-0FE0-951E-FC8C-B961695DC3DF}"/>
              </a:ext>
            </a:extLst>
          </p:cNvPr>
          <p:cNvSpPr txBox="1">
            <a:spLocks/>
          </p:cNvSpPr>
          <p:nvPr/>
        </p:nvSpPr>
        <p:spPr>
          <a:xfrm>
            <a:off x="436283" y="1085850"/>
            <a:ext cx="10804718" cy="539115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600" dirty="0" err="1">
                <a:solidFill>
                  <a:schemeClr val="tx2"/>
                </a:solidFill>
                <a:latin typeface="Times New Roman" panose="02020603050405020304" pitchFamily="18" charset="0"/>
                <a:cs typeface="Times New Roman" panose="02020603050405020304" pitchFamily="18" charset="0"/>
              </a:rPr>
              <a:t>Công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dụng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tạo</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các</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lựa</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chọn</a:t>
            </a:r>
            <a:r>
              <a:rPr lang="en-US" sz="1600" dirty="0">
                <a:solidFill>
                  <a:schemeClr val="tx2"/>
                </a:solidFill>
                <a:latin typeface="Times New Roman" panose="02020603050405020304" pitchFamily="18" charset="0"/>
                <a:cs typeface="Times New Roman" panose="02020603050405020304" pitchFamily="18" charset="0"/>
              </a:rPr>
              <a:t>.</a:t>
            </a:r>
          </a:p>
          <a:p>
            <a:pPr algn="l"/>
            <a:endParaRPr lang="en-US" sz="1600" dirty="0">
              <a:solidFill>
                <a:schemeClr val="tx2"/>
              </a:solidFill>
              <a:latin typeface="Times New Roman" panose="02020603050405020304" pitchFamily="18" charset="0"/>
              <a:cs typeface="Times New Roman" panose="02020603050405020304" pitchFamily="18" charset="0"/>
            </a:endParaRPr>
          </a:p>
          <a:p>
            <a:pPr algn="l"/>
            <a:r>
              <a:rPr lang="en-US" sz="1600" dirty="0" err="1">
                <a:solidFill>
                  <a:schemeClr val="tx2"/>
                </a:solidFill>
                <a:latin typeface="Times New Roman" panose="02020603050405020304" pitchFamily="18" charset="0"/>
                <a:cs typeface="Times New Roman" panose="02020603050405020304" pitchFamily="18" charset="0"/>
              </a:rPr>
              <a:t>Cách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tạo</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trong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cặp</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thẻ</a:t>
            </a:r>
            <a:r>
              <a:rPr lang="en-US" sz="1600" dirty="0">
                <a:solidFill>
                  <a:schemeClr val="tx2"/>
                </a:solidFill>
                <a:latin typeface="Times New Roman" panose="02020603050405020304" pitchFamily="18" charset="0"/>
                <a:cs typeface="Times New Roman" panose="02020603050405020304" pitchFamily="18" charset="0"/>
              </a:rPr>
              <a:t> &lt;body&gt; </a:t>
            </a:r>
            <a:r>
              <a:rPr lang="en-US" sz="1600" dirty="0" err="1">
                <a:solidFill>
                  <a:schemeClr val="tx2"/>
                </a:solidFill>
                <a:latin typeface="Times New Roman" panose="02020603050405020304" pitchFamily="18" charset="0"/>
                <a:cs typeface="Times New Roman" panose="02020603050405020304" pitchFamily="18" charset="0"/>
              </a:rPr>
              <a:t>thêm</a:t>
            </a:r>
            <a:r>
              <a:rPr lang="en-US" sz="1600" dirty="0">
                <a:solidFill>
                  <a:schemeClr val="tx2"/>
                </a:solidFill>
                <a:latin typeface="Times New Roman" panose="02020603050405020304" pitchFamily="18" charset="0"/>
                <a:cs typeface="Times New Roman" panose="02020603050405020304" pitchFamily="18" charset="0"/>
              </a:rPr>
              <a:t>:</a:t>
            </a:r>
            <a:br>
              <a:rPr lang="en-US" sz="1600" dirty="0">
                <a:solidFill>
                  <a:srgbClr val="3C4043"/>
                </a:solidFill>
                <a:latin typeface="Times New Roman" panose="02020603050405020304" pitchFamily="18" charset="0"/>
                <a:cs typeface="Times New Roman" panose="02020603050405020304" pitchFamily="18" charset="0"/>
              </a:rPr>
            </a:br>
            <a:r>
              <a:rPr lang="en-US" sz="1800" dirty="0">
                <a:solidFill>
                  <a:schemeClr val="bg1"/>
                </a:solidFill>
                <a:latin typeface="Consolas" panose="020B0609020204030204" pitchFamily="49" charset="0"/>
              </a:rPr>
              <a:t>&lt;</a:t>
            </a:r>
            <a:r>
              <a:rPr lang="en-US" sz="1800" dirty="0" err="1">
                <a:solidFill>
                  <a:schemeClr val="bg1"/>
                </a:solidFill>
                <a:latin typeface="Consolas" panose="020B0609020204030204" pitchFamily="49" charset="0"/>
              </a:rPr>
              <a:t>xf:select</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selectedindex</a:t>
            </a:r>
            <a:r>
              <a:rPr lang="en-US" sz="1800" dirty="0">
                <a:solidFill>
                  <a:schemeClr val="bg1"/>
                </a:solidFill>
                <a:latin typeface="Consolas" panose="020B0609020204030204" pitchFamily="49" charset="0"/>
              </a:rPr>
              <a:t>=</a:t>
            </a:r>
            <a:r>
              <a:rPr lang="en-US" sz="1800" i="1" dirty="0">
                <a:solidFill>
                  <a:schemeClr val="bg1"/>
                </a:solidFill>
                <a:latin typeface="Consolas" panose="020B0609020204030204" pitchFamily="49" charset="0"/>
              </a:rPr>
              <a:t>"-1" id="" appearance="full" style="</a:t>
            </a:r>
            <a:r>
              <a:rPr lang="en-US" sz="1800" i="1" dirty="0" err="1">
                <a:solidFill>
                  <a:schemeClr val="bg1"/>
                </a:solidFill>
                <a:latin typeface="Consolas" panose="020B0609020204030204" pitchFamily="49" charset="0"/>
              </a:rPr>
              <a:t>position:static</a:t>
            </a:r>
            <a:r>
              <a:rPr lang="en-US" sz="1800" i="1" dirty="0">
                <a:solidFill>
                  <a:schemeClr val="bg1"/>
                </a:solidFill>
                <a:latin typeface="Consolas" panose="020B0609020204030204" pitchFamily="49" charset="0"/>
              </a:rPr>
              <a:t>; top:97px; left:43px; width:148px; height:21px; "&gt;&lt;/</a:t>
            </a:r>
            <a:r>
              <a:rPr lang="en-US" sz="1800" i="1" dirty="0" err="1">
                <a:solidFill>
                  <a:schemeClr val="bg1"/>
                </a:solidFill>
                <a:latin typeface="Consolas" panose="020B0609020204030204" pitchFamily="49" charset="0"/>
              </a:rPr>
              <a:t>xf:select</a:t>
            </a:r>
            <a:r>
              <a:rPr lang="en-US" sz="1800" i="1" dirty="0">
                <a:solidFill>
                  <a:schemeClr val="bg1"/>
                </a:solidFill>
                <a:latin typeface="Consolas" panose="020B0609020204030204" pitchFamily="49" charset="0"/>
              </a:rPr>
              <a:t>&gt;</a:t>
            </a:r>
            <a:br>
              <a:rPr lang="en-US" sz="1800" i="1" dirty="0">
                <a:solidFill>
                  <a:srgbClr val="008080"/>
                </a:solidFill>
                <a:latin typeface="Times New Roman" panose="02020603050405020304" pitchFamily="18" charset="0"/>
                <a:cs typeface="Times New Roman" panose="02020603050405020304" pitchFamily="18" charset="0"/>
              </a:rPr>
            </a:br>
            <a:endParaRPr lang="en-US" sz="1800" dirty="0">
              <a:solidFill>
                <a:schemeClr val="bg1"/>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Chú</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thích</a:t>
            </a:r>
            <a:r>
              <a:rPr lang="en-US" sz="1800" dirty="0">
                <a:solidFill>
                  <a:schemeClr val="tx2"/>
                </a:solidFill>
                <a:latin typeface="Times New Roman" panose="02020603050405020304" pitchFamily="18" charset="0"/>
                <a:cs typeface="Times New Roman" panose="02020603050405020304" pitchFamily="18" charset="0"/>
              </a:rPr>
              <a:t>: </a:t>
            </a:r>
            <a:br>
              <a:rPr lang="en-US" sz="1800" dirty="0">
                <a:solidFill>
                  <a:schemeClr val="tx2"/>
                </a:solidFill>
                <a:latin typeface="Times New Roman" panose="02020603050405020304" pitchFamily="18" charset="0"/>
                <a:cs typeface="Times New Roman" panose="02020603050405020304" pitchFamily="18" charset="0"/>
              </a:rPr>
            </a:br>
            <a:r>
              <a:rPr lang="en-US" sz="18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weekStartsOn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ngày</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bắt</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đầu</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trong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tuần</a:t>
            </a:r>
            <a:r>
              <a:rPr lang="en-US" sz="1600" dirty="0">
                <a:solidFill>
                  <a:schemeClr val="tx2"/>
                </a:solidFill>
                <a:latin typeface="Times New Roman" panose="02020603050405020304" pitchFamily="18" charset="0"/>
                <a:cs typeface="Times New Roman" panose="02020603050405020304" pitchFamily="18" charset="0"/>
              </a:rPr>
              <a:t>: 0: Sunday, 1: Monday…</a:t>
            </a:r>
          </a:p>
          <a:p>
            <a:pPr algn="l"/>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calendarValueType</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định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dạng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thời</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gian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chọn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vd</a:t>
            </a:r>
            <a:r>
              <a:rPr lang="en-US" sz="1600" dirty="0">
                <a:solidFill>
                  <a:schemeClr val="tx2"/>
                </a:solidFill>
                <a:latin typeface="Times New Roman" panose="02020603050405020304" pitchFamily="18" charset="0"/>
                <a:cs typeface="Times New Roman" panose="02020603050405020304" pitchFamily="18" charset="0"/>
              </a:rPr>
              <a:t> </a:t>
            </a:r>
            <a:r>
              <a:rPr lang="en-US" sz="1600" i="1" dirty="0" err="1">
                <a:solidFill>
                  <a:schemeClr val="tx2"/>
                </a:solidFill>
                <a:latin typeface="Times New Roman" panose="02020603050405020304" pitchFamily="18" charset="0"/>
                <a:cs typeface="Times New Roman" panose="02020603050405020304" pitchFamily="18" charset="0"/>
              </a:rPr>
              <a:t>yearMonthDateTimeSec</a:t>
            </a:r>
            <a:br>
              <a:rPr lang="en-US" sz="1600" i="1" dirty="0">
                <a:solidFill>
                  <a:schemeClr val="tx2"/>
                </a:solidFill>
                <a:latin typeface="Times New Roman" panose="02020603050405020304" pitchFamily="18" charset="0"/>
                <a:cs typeface="Times New Roman" panose="02020603050405020304" pitchFamily="18" charset="0"/>
              </a:rPr>
            </a:br>
            <a:r>
              <a:rPr lang="en-US" sz="1600" i="1"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calendarClass</a:t>
            </a:r>
            <a:r>
              <a:rPr lang="en-US" sz="1600" dirty="0">
                <a:solidFill>
                  <a:schemeClr val="tx2"/>
                </a:solidFill>
                <a:latin typeface="Times New Roman" panose="02020603050405020304" pitchFamily="18" charset="0"/>
                <a:cs typeface="Times New Roman" panose="02020603050405020304" pitchFamily="18" charset="0"/>
              </a:rPr>
              <a:t>: style </a:t>
            </a:r>
            <a:r>
              <a:rPr lang="en-US" sz="1600" dirty="0" err="1">
                <a:solidFill>
                  <a:schemeClr val="tx2"/>
                </a:solidFill>
                <a:latin typeface="Times New Roman" panose="02020603050405020304" pitchFamily="18" charset="0"/>
                <a:cs typeface="Times New Roman" panose="02020603050405020304" pitchFamily="18" charset="0"/>
              </a:rPr>
              <a:t>của</a:t>
            </a:r>
            <a:r>
              <a:rPr lang="en-US" sz="1600" dirty="0">
                <a:solidFill>
                  <a:schemeClr val="tx2"/>
                </a:solidFill>
                <a:latin typeface="Times New Roman" panose="02020603050405020304" pitchFamily="18" charset="0"/>
                <a:cs typeface="Times New Roman" panose="02020603050405020304" pitchFamily="18" charset="0"/>
              </a:rPr>
              <a:t> calendar, </a:t>
            </a:r>
            <a:r>
              <a:rPr lang="en-US" sz="1600" dirty="0" err="1">
                <a:solidFill>
                  <a:schemeClr val="tx2"/>
                </a:solidFill>
                <a:latin typeface="Times New Roman" panose="02020603050405020304" pitchFamily="18" charset="0"/>
                <a:cs typeface="Times New Roman" panose="02020603050405020304" pitchFamily="18" charset="0"/>
              </a:rPr>
              <a:t>mặc</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định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có</a:t>
            </a:r>
            <a:r>
              <a:rPr lang="en-US" sz="1600" dirty="0">
                <a:solidFill>
                  <a:schemeClr val="tx2"/>
                </a:solidFill>
                <a:latin typeface="Times New Roman" panose="02020603050405020304" pitchFamily="18" charset="0"/>
                <a:cs typeface="Times New Roman" panose="02020603050405020304" pitchFamily="18" charset="0"/>
              </a:rPr>
              <a:t> 5 class: </a:t>
            </a:r>
            <a:r>
              <a:rPr lang="en-US" sz="1600" dirty="0" err="1">
                <a:solidFill>
                  <a:schemeClr val="tx2"/>
                </a:solidFill>
                <a:latin typeface="Times New Roman" panose="02020603050405020304" pitchFamily="18" charset="0"/>
                <a:cs typeface="Times New Roman" panose="02020603050405020304" pitchFamily="18" charset="0"/>
              </a:rPr>
              <a:t>từ</a:t>
            </a:r>
            <a:r>
              <a:rPr lang="en-US" sz="1600" dirty="0">
                <a:solidFill>
                  <a:schemeClr val="tx2"/>
                </a:solidFill>
                <a:latin typeface="Times New Roman" panose="02020603050405020304" pitchFamily="18" charset="0"/>
                <a:cs typeface="Times New Roman" panose="02020603050405020304" pitchFamily="18" charset="0"/>
              </a:rPr>
              <a:t> class1 </a:t>
            </a:r>
            <a:r>
              <a:rPr lang="en-US" sz="1600" dirty="0" err="1">
                <a:solidFill>
                  <a:schemeClr val="tx2"/>
                </a:solidFill>
                <a:latin typeface="Times New Roman" panose="02020603050405020304" pitchFamily="18" charset="0"/>
                <a:cs typeface="Times New Roman" panose="02020603050405020304" pitchFamily="18" charset="0"/>
              </a:rPr>
              <a:t>đến</a:t>
            </a:r>
            <a:r>
              <a:rPr lang="en-US" sz="1600" dirty="0">
                <a:solidFill>
                  <a:schemeClr val="tx2"/>
                </a:solidFill>
                <a:latin typeface="Times New Roman" panose="02020603050405020304" pitchFamily="18" charset="0"/>
                <a:cs typeface="Times New Roman" panose="02020603050405020304" pitchFamily="18" charset="0"/>
              </a:rPr>
              <a:t> class5</a:t>
            </a:r>
          </a:p>
        </p:txBody>
      </p:sp>
    </p:spTree>
    <p:extLst>
      <p:ext uri="{BB962C8B-B14F-4D97-AF65-F5344CB8AC3E}">
        <p14:creationId xmlns:p14="http://schemas.microsoft.com/office/powerpoint/2010/main" val="868770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4F25-4B7F-3F33-BE1E-116D904E20DC}"/>
              </a:ext>
            </a:extLst>
          </p:cNvPr>
          <p:cNvSpPr>
            <a:spLocks noGrp="1"/>
          </p:cNvSpPr>
          <p:nvPr>
            <p:ph type="title"/>
          </p:nvPr>
        </p:nvSpPr>
        <p:spPr>
          <a:xfrm>
            <a:off x="277432" y="127525"/>
            <a:ext cx="10272000" cy="763600"/>
          </a:xfrm>
        </p:spPr>
        <p:txBody>
          <a:bodyPr/>
          <a:lstStyle/>
          <a:p>
            <a:pPr algn="l"/>
            <a:r>
              <a:rPr lang="en-US" dirty="0">
                <a:solidFill>
                  <a:schemeClr val="tx2"/>
                </a:solidFill>
              </a:rPr>
              <a:t>6.1.3) </a:t>
            </a:r>
            <a:r>
              <a:rPr lang="en-US" dirty="0" err="1">
                <a:solidFill>
                  <a:schemeClr val="tx2"/>
                </a:solidFill>
              </a:rPr>
              <a:t>DatePicker</a:t>
            </a:r>
            <a:endParaRPr lang="en-US" dirty="0">
              <a:solidFill>
                <a:schemeClr val="tx2"/>
              </a:solidFill>
            </a:endParaRPr>
          </a:p>
        </p:txBody>
      </p:sp>
      <p:sp>
        <p:nvSpPr>
          <p:cNvPr id="3" name="Subtitle 13">
            <a:extLst>
              <a:ext uri="{FF2B5EF4-FFF2-40B4-BE49-F238E27FC236}">
                <a16:creationId xmlns:a16="http://schemas.microsoft.com/office/drawing/2014/main" id="{57C9A187-5ACB-ADA7-B670-C78C691FD056}"/>
              </a:ext>
            </a:extLst>
          </p:cNvPr>
          <p:cNvSpPr txBox="1">
            <a:spLocks/>
          </p:cNvSpPr>
          <p:nvPr/>
        </p:nvSpPr>
        <p:spPr>
          <a:xfrm>
            <a:off x="277432" y="891125"/>
            <a:ext cx="10804718" cy="558685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600" dirty="0" err="1">
                <a:solidFill>
                  <a:schemeClr val="tx2"/>
                </a:solidFill>
                <a:latin typeface="Times New Roman" panose="02020603050405020304" pitchFamily="18" charset="0"/>
                <a:cs typeface="Times New Roman" panose="02020603050405020304" pitchFamily="18" charset="0"/>
              </a:rPr>
              <a:t>Công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dụng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Tương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tự</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như</a:t>
            </a:r>
            <a:r>
              <a:rPr lang="en-US" sz="1600" dirty="0">
                <a:solidFill>
                  <a:schemeClr val="tx2"/>
                </a:solidFill>
                <a:latin typeface="Times New Roman" panose="02020603050405020304" pitchFamily="18" charset="0"/>
                <a:cs typeface="Times New Roman" panose="02020603050405020304" pitchFamily="18" charset="0"/>
              </a:rPr>
              <a:t> Calendar, </a:t>
            </a:r>
            <a:r>
              <a:rPr lang="en-US" sz="1600" dirty="0" err="1">
                <a:solidFill>
                  <a:schemeClr val="tx2"/>
                </a:solidFill>
                <a:latin typeface="Times New Roman" panose="02020603050405020304" pitchFamily="18" charset="0"/>
                <a:cs typeface="Times New Roman" panose="02020603050405020304" pitchFamily="18" charset="0"/>
              </a:rPr>
              <a:t>DatePicker</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dùng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để</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chọn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thời</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gian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nhưng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dành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cho</a:t>
            </a:r>
            <a:r>
              <a:rPr lang="en-US" sz="1600" dirty="0">
                <a:solidFill>
                  <a:schemeClr val="tx2"/>
                </a:solidFill>
                <a:latin typeface="Times New Roman" panose="02020603050405020304" pitchFamily="18" charset="0"/>
                <a:cs typeface="Times New Roman" panose="02020603050405020304" pitchFamily="18" charset="0"/>
              </a:rPr>
              <a:t> web </a:t>
            </a:r>
            <a:r>
              <a:rPr lang="en-US" sz="1600" dirty="0" err="1">
                <a:solidFill>
                  <a:schemeClr val="tx2"/>
                </a:solidFill>
                <a:latin typeface="Times New Roman" panose="02020603050405020304" pitchFamily="18" charset="0"/>
                <a:cs typeface="Times New Roman" panose="02020603050405020304" pitchFamily="18" charset="0"/>
              </a:rPr>
              <a:t>hiển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thị</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trên</a:t>
            </a:r>
            <a:r>
              <a:rPr lang="en-US" sz="1600" dirty="0">
                <a:solidFill>
                  <a:schemeClr val="tx2"/>
                </a:solidFill>
                <a:latin typeface="Times New Roman" panose="02020603050405020304" pitchFamily="18" charset="0"/>
                <a:cs typeface="Times New Roman" panose="02020603050405020304" pitchFamily="18" charset="0"/>
              </a:rPr>
              <a:t> mobile.</a:t>
            </a:r>
          </a:p>
          <a:p>
            <a:pPr algn="l"/>
            <a:endParaRPr lang="en-US" sz="1600" dirty="0">
              <a:solidFill>
                <a:schemeClr val="tx2"/>
              </a:solidFill>
              <a:latin typeface="Times New Roman" panose="02020603050405020304" pitchFamily="18" charset="0"/>
              <a:cs typeface="Times New Roman" panose="02020603050405020304" pitchFamily="18" charset="0"/>
            </a:endParaRPr>
          </a:p>
          <a:p>
            <a:pPr algn="l"/>
            <a:r>
              <a:rPr lang="en-US" sz="1600" dirty="0" err="1">
                <a:solidFill>
                  <a:schemeClr val="tx2"/>
                </a:solidFill>
                <a:latin typeface="Times New Roman" panose="02020603050405020304" pitchFamily="18" charset="0"/>
                <a:cs typeface="Times New Roman" panose="02020603050405020304" pitchFamily="18" charset="0"/>
              </a:rPr>
              <a:t>Cách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tạo</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trong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cặp</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thẻ</a:t>
            </a:r>
            <a:r>
              <a:rPr lang="en-US" sz="1600" dirty="0">
                <a:solidFill>
                  <a:schemeClr val="tx2"/>
                </a:solidFill>
                <a:latin typeface="Times New Roman" panose="02020603050405020304" pitchFamily="18" charset="0"/>
                <a:cs typeface="Times New Roman" panose="02020603050405020304" pitchFamily="18" charset="0"/>
              </a:rPr>
              <a:t> &lt;body&gt; </a:t>
            </a:r>
            <a:r>
              <a:rPr lang="en-US" sz="1600" dirty="0" err="1">
                <a:solidFill>
                  <a:schemeClr val="tx2"/>
                </a:solidFill>
                <a:latin typeface="Times New Roman" panose="02020603050405020304" pitchFamily="18" charset="0"/>
                <a:cs typeface="Times New Roman" panose="02020603050405020304" pitchFamily="18" charset="0"/>
              </a:rPr>
              <a:t>thêm</a:t>
            </a:r>
            <a:r>
              <a:rPr lang="en-US" sz="1600" dirty="0">
                <a:solidFill>
                  <a:schemeClr val="tx2"/>
                </a:solidFill>
                <a:latin typeface="Times New Roman" panose="02020603050405020304" pitchFamily="18" charset="0"/>
                <a:cs typeface="Times New Roman" panose="02020603050405020304" pitchFamily="18" charset="0"/>
              </a:rPr>
              <a:t>:</a:t>
            </a:r>
            <a:br>
              <a:rPr lang="en-US" sz="1600" dirty="0">
                <a:solidFill>
                  <a:srgbClr val="3C4043"/>
                </a:solidFill>
                <a:latin typeface="Times New Roman" panose="02020603050405020304" pitchFamily="18" charset="0"/>
                <a:cs typeface="Times New Roman" panose="02020603050405020304" pitchFamily="18" charset="0"/>
              </a:rPr>
            </a:br>
            <a:r>
              <a:rPr lang="en-US" sz="1800" dirty="0">
                <a:solidFill>
                  <a:schemeClr val="bg1"/>
                </a:solidFill>
                <a:latin typeface="Consolas" panose="020B0609020204030204" pitchFamily="49" charset="0"/>
              </a:rPr>
              <a:t>&lt;w2:datePicker style="</a:t>
            </a:r>
            <a:r>
              <a:rPr lang="en-US" sz="1800" dirty="0" err="1">
                <a:solidFill>
                  <a:schemeClr val="bg1"/>
                </a:solidFill>
                <a:latin typeface="Consolas" panose="020B0609020204030204" pitchFamily="49" charset="0"/>
              </a:rPr>
              <a:t>position:static</a:t>
            </a:r>
            <a:r>
              <a:rPr lang="en-US" sz="1800" dirty="0">
                <a:solidFill>
                  <a:schemeClr val="bg1"/>
                </a:solidFill>
                <a:latin typeface="Consolas" panose="020B0609020204030204" pitchFamily="49" charset="0"/>
              </a:rPr>
              <a:t>; top:52px; left:110px; width:100px; height:100px; " id="" </a:t>
            </a:r>
            <a:r>
              <a:rPr lang="en-US" sz="1800" dirty="0" err="1">
                <a:solidFill>
                  <a:schemeClr val="bg1"/>
                </a:solidFill>
                <a:latin typeface="Consolas" panose="020B0609020204030204" pitchFamily="49" charset="0"/>
              </a:rPr>
              <a:t>calendarValueType</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yearMonthDate</a:t>
            </a:r>
            <a:r>
              <a:rPr lang="en-US" sz="1800" dirty="0">
                <a:solidFill>
                  <a:schemeClr val="bg1"/>
                </a:solidFill>
                <a:latin typeface="Consolas" panose="020B0609020204030204" pitchFamily="49" charset="0"/>
              </a:rPr>
              <a:t>"&gt;&lt;/w2:datePicker&gt;</a:t>
            </a:r>
            <a:br>
              <a:rPr lang="en-US" sz="1800" i="1" dirty="0">
                <a:solidFill>
                  <a:srgbClr val="008080"/>
                </a:solidFill>
                <a:latin typeface="Times New Roman" panose="02020603050405020304" pitchFamily="18" charset="0"/>
                <a:cs typeface="Times New Roman" panose="02020603050405020304" pitchFamily="18" charset="0"/>
              </a:rPr>
            </a:br>
            <a:endParaRPr lang="en-US" sz="1800" dirty="0">
              <a:solidFill>
                <a:schemeClr val="bg1"/>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Chú</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thích</a:t>
            </a:r>
            <a:r>
              <a:rPr lang="en-US" sz="1800" dirty="0">
                <a:solidFill>
                  <a:schemeClr val="tx2"/>
                </a:solidFill>
                <a:latin typeface="Times New Roman" panose="02020603050405020304" pitchFamily="18" charset="0"/>
                <a:cs typeface="Times New Roman" panose="02020603050405020304" pitchFamily="18" charset="0"/>
              </a:rPr>
              <a:t>: </a:t>
            </a:r>
            <a:br>
              <a:rPr lang="en-US" sz="1800" dirty="0">
                <a:solidFill>
                  <a:schemeClr val="tx2"/>
                </a:solidFill>
                <a:latin typeface="Times New Roman" panose="02020603050405020304" pitchFamily="18" charset="0"/>
                <a:cs typeface="Times New Roman" panose="02020603050405020304" pitchFamily="18" charset="0"/>
              </a:rPr>
            </a:b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Consolas" panose="020B0609020204030204" pitchFamily="49" charset="0"/>
              </a:rPr>
              <a:t>calendarValueType</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định</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dạng</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thời</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gian</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hiển</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thị</a:t>
            </a:r>
            <a:r>
              <a:rPr lang="en-US" sz="1800" dirty="0">
                <a:solidFill>
                  <a:schemeClr val="tx2"/>
                </a:solidFill>
                <a:latin typeface="Consolas" panose="020B0609020204030204" pitchFamily="49" charset="0"/>
              </a:rPr>
              <a:t>, </a:t>
            </a:r>
            <a:r>
              <a:rPr lang="en-US" sz="1600" dirty="0" err="1">
                <a:solidFill>
                  <a:schemeClr val="tx2"/>
                </a:solidFill>
                <a:latin typeface="Consolas" panose="020B0609020204030204" pitchFamily="49" charset="0"/>
              </a:rPr>
              <a:t>với</a:t>
            </a:r>
            <a:r>
              <a:rPr lang="en-US" sz="1600" dirty="0">
                <a:solidFill>
                  <a:schemeClr val="tx2"/>
                </a:solidFill>
                <a:latin typeface="Consolas" panose="020B0609020204030204" pitchFamily="49" charset="0"/>
              </a:rPr>
              <a:t> </a:t>
            </a:r>
            <a:r>
              <a:rPr lang="en-US" sz="1600" dirty="0" err="1">
                <a:solidFill>
                  <a:schemeClr val="tx2"/>
                </a:solidFill>
                <a:latin typeface="Consolas" panose="020B0609020204030204" pitchFamily="49" charset="0"/>
              </a:rPr>
              <a:t>các</a:t>
            </a:r>
            <a:r>
              <a:rPr lang="en-US" sz="1600" dirty="0">
                <a:solidFill>
                  <a:schemeClr val="tx2"/>
                </a:solidFill>
                <a:latin typeface="Consolas" panose="020B0609020204030204" pitchFamily="49" charset="0"/>
              </a:rPr>
              <a:t> </a:t>
            </a:r>
            <a:r>
              <a:rPr lang="en-US" sz="1600" dirty="0" err="1">
                <a:solidFill>
                  <a:schemeClr val="tx2"/>
                </a:solidFill>
                <a:latin typeface="Consolas" panose="020B0609020204030204" pitchFamily="49" charset="0"/>
              </a:rPr>
              <a:t>giá</a:t>
            </a:r>
            <a:r>
              <a:rPr lang="en-US" sz="1600" dirty="0">
                <a:solidFill>
                  <a:schemeClr val="tx2"/>
                </a:solidFill>
                <a:latin typeface="Consolas" panose="020B0609020204030204" pitchFamily="49" charset="0"/>
              </a:rPr>
              <a:t> </a:t>
            </a:r>
            <a:r>
              <a:rPr lang="en-US" sz="1600" dirty="0" err="1">
                <a:solidFill>
                  <a:schemeClr val="tx2"/>
                </a:solidFill>
                <a:latin typeface="Consolas" panose="020B0609020204030204" pitchFamily="49" charset="0"/>
              </a:rPr>
              <a:t>trị</a:t>
            </a:r>
            <a:r>
              <a:rPr lang="en-US" sz="1600" dirty="0">
                <a:solidFill>
                  <a:schemeClr val="tx2"/>
                </a:solidFill>
                <a:latin typeface="Consolas" panose="020B0609020204030204" pitchFamily="49" charset="0"/>
              </a:rPr>
              <a:t> </a:t>
            </a:r>
            <a:r>
              <a:rPr lang="en-US" sz="1600" dirty="0" err="1">
                <a:solidFill>
                  <a:schemeClr val="tx2"/>
                </a:solidFill>
                <a:latin typeface="Consolas" panose="020B0609020204030204" pitchFamily="49" charset="0"/>
              </a:rPr>
              <a:t>như</a:t>
            </a:r>
            <a:r>
              <a:rPr lang="en-US" sz="16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yearMonthDate</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yeahMonth</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yearMonthDateTime</a:t>
            </a:r>
            <a:r>
              <a:rPr lang="en-US" sz="1800" dirty="0">
                <a:solidFill>
                  <a:schemeClr val="tx2"/>
                </a:solidFill>
                <a:latin typeface="Consolas" panose="020B0609020204030204" pitchFamily="49" charset="0"/>
              </a:rPr>
              <a:t>, </a:t>
            </a:r>
            <a:r>
              <a:rPr lang="en-US" sz="1800" dirty="0" err="1">
                <a:solidFill>
                  <a:schemeClr val="tx2"/>
                </a:solidFill>
                <a:latin typeface="Consolas" panose="020B0609020204030204" pitchFamily="49" charset="0"/>
              </a:rPr>
              <a:t>hourMinute</a:t>
            </a:r>
            <a:r>
              <a:rPr lang="en-US" sz="1800" dirty="0">
                <a:solidFill>
                  <a:schemeClr val="tx2"/>
                </a:solidFill>
                <a:latin typeface="Consolas" panose="020B0609020204030204" pitchFamily="49" charset="0"/>
              </a:rPr>
              <a:t>.</a:t>
            </a:r>
            <a:endParaRPr lang="en-US" sz="1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773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E3CB-060B-686C-00DD-E2F08051DF9F}"/>
              </a:ext>
            </a:extLst>
          </p:cNvPr>
          <p:cNvSpPr>
            <a:spLocks noGrp="1"/>
          </p:cNvSpPr>
          <p:nvPr>
            <p:ph type="title"/>
          </p:nvPr>
        </p:nvSpPr>
        <p:spPr>
          <a:xfrm>
            <a:off x="241225" y="102298"/>
            <a:ext cx="10272000" cy="763600"/>
          </a:xfrm>
        </p:spPr>
        <p:txBody>
          <a:bodyPr/>
          <a:lstStyle/>
          <a:p>
            <a:pPr algn="l"/>
            <a:r>
              <a:rPr lang="en-US" dirty="0">
                <a:solidFill>
                  <a:schemeClr val="tx2"/>
                </a:solidFill>
              </a:rPr>
              <a:t>6.1.4) </a:t>
            </a:r>
            <a:r>
              <a:rPr lang="en-US" dirty="0" err="1">
                <a:solidFill>
                  <a:schemeClr val="tx2"/>
                </a:solidFill>
              </a:rPr>
              <a:t>InputBox</a:t>
            </a:r>
            <a:endParaRPr lang="en-US" dirty="0">
              <a:solidFill>
                <a:schemeClr val="tx2"/>
              </a:solidFill>
            </a:endParaRPr>
          </a:p>
        </p:txBody>
      </p:sp>
      <p:sp>
        <p:nvSpPr>
          <p:cNvPr id="3" name="Subtitle 13">
            <a:extLst>
              <a:ext uri="{FF2B5EF4-FFF2-40B4-BE49-F238E27FC236}">
                <a16:creationId xmlns:a16="http://schemas.microsoft.com/office/drawing/2014/main" id="{523695D0-B0D0-43C8-F58E-E1D77732CA7C}"/>
              </a:ext>
            </a:extLst>
          </p:cNvPr>
          <p:cNvSpPr txBox="1">
            <a:spLocks/>
          </p:cNvSpPr>
          <p:nvPr/>
        </p:nvSpPr>
        <p:spPr>
          <a:xfrm>
            <a:off x="241225" y="865898"/>
            <a:ext cx="10804718" cy="558685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600" dirty="0" err="1">
                <a:solidFill>
                  <a:schemeClr val="tx2"/>
                </a:solidFill>
                <a:latin typeface="Times New Roman" panose="02020603050405020304" pitchFamily="18" charset="0"/>
                <a:cs typeface="Times New Roman" panose="02020603050405020304" pitchFamily="18" charset="0"/>
              </a:rPr>
              <a:t>Công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dụng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dùng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để</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nhập</a:t>
            </a:r>
            <a:r>
              <a:rPr lang="en-US" sz="1600" dirty="0">
                <a:solidFill>
                  <a:schemeClr val="tx2"/>
                </a:solidFill>
                <a:latin typeface="Times New Roman" panose="02020603050405020304" pitchFamily="18" charset="0"/>
                <a:cs typeface="Times New Roman" panose="02020603050405020304" pitchFamily="18" charset="0"/>
              </a:rPr>
              <a:t> text.</a:t>
            </a:r>
          </a:p>
          <a:p>
            <a:pPr algn="l"/>
            <a:endParaRPr lang="en-US" sz="1600" dirty="0">
              <a:solidFill>
                <a:schemeClr val="tx2"/>
              </a:solidFill>
              <a:latin typeface="Times New Roman" panose="02020603050405020304" pitchFamily="18" charset="0"/>
              <a:cs typeface="Times New Roman" panose="02020603050405020304" pitchFamily="18" charset="0"/>
            </a:endParaRPr>
          </a:p>
          <a:p>
            <a:pPr algn="l"/>
            <a:r>
              <a:rPr lang="en-US" sz="1600" dirty="0" err="1">
                <a:solidFill>
                  <a:schemeClr val="tx2"/>
                </a:solidFill>
                <a:latin typeface="Times New Roman" panose="02020603050405020304" pitchFamily="18" charset="0"/>
                <a:cs typeface="Times New Roman" panose="02020603050405020304" pitchFamily="18" charset="0"/>
              </a:rPr>
              <a:t>Cách</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tạo</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trong</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cặp</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thẻ</a:t>
            </a:r>
            <a:r>
              <a:rPr lang="en-US" sz="1600" dirty="0">
                <a:solidFill>
                  <a:schemeClr val="tx2"/>
                </a:solidFill>
                <a:latin typeface="Times New Roman" panose="02020603050405020304" pitchFamily="18" charset="0"/>
                <a:cs typeface="Times New Roman" panose="02020603050405020304" pitchFamily="18" charset="0"/>
              </a:rPr>
              <a:t> &lt;body&gt; </a:t>
            </a:r>
            <a:r>
              <a:rPr lang="en-US" sz="1600" dirty="0" err="1">
                <a:solidFill>
                  <a:schemeClr val="tx2"/>
                </a:solidFill>
                <a:latin typeface="Times New Roman" panose="02020603050405020304" pitchFamily="18" charset="0"/>
                <a:cs typeface="Times New Roman" panose="02020603050405020304" pitchFamily="18" charset="0"/>
              </a:rPr>
              <a:t>thêm</a:t>
            </a:r>
            <a:r>
              <a:rPr lang="en-US" sz="1600" dirty="0">
                <a:solidFill>
                  <a:schemeClr val="tx2"/>
                </a:solidFill>
                <a:latin typeface="Times New Roman" panose="02020603050405020304" pitchFamily="18" charset="0"/>
                <a:cs typeface="Times New Roman" panose="02020603050405020304" pitchFamily="18" charset="0"/>
              </a:rPr>
              <a:t>:</a:t>
            </a:r>
            <a:br>
              <a:rPr lang="en-US" sz="1600" dirty="0">
                <a:solidFill>
                  <a:srgbClr val="3C4043"/>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&lt;</a:t>
            </a:r>
            <a:r>
              <a:rPr lang="en-US" sz="1800" dirty="0" err="1">
                <a:solidFill>
                  <a:schemeClr val="bg1"/>
                </a:solidFill>
                <a:latin typeface="Times New Roman" panose="02020603050405020304" pitchFamily="18" charset="0"/>
                <a:cs typeface="Times New Roman" panose="02020603050405020304" pitchFamily="18" charset="0"/>
              </a:rPr>
              <a:t>xf:input</a:t>
            </a:r>
            <a:r>
              <a:rPr lang="en-US" sz="1800" dirty="0">
                <a:solidFill>
                  <a:schemeClr val="bg1"/>
                </a:solidFill>
                <a:latin typeface="Times New Roman" panose="02020603050405020304" pitchFamily="18" charset="0"/>
                <a:cs typeface="Times New Roman" panose="02020603050405020304" pitchFamily="18" charset="0"/>
              </a:rPr>
              <a:t> id="" style="</a:t>
            </a:r>
            <a:r>
              <a:rPr lang="en-US" sz="1800" dirty="0" err="1">
                <a:solidFill>
                  <a:schemeClr val="bg1"/>
                </a:solidFill>
                <a:latin typeface="Times New Roman" panose="02020603050405020304" pitchFamily="18" charset="0"/>
                <a:cs typeface="Times New Roman" panose="02020603050405020304" pitchFamily="18" charset="0"/>
              </a:rPr>
              <a:t>position:static</a:t>
            </a:r>
            <a:r>
              <a:rPr lang="en-US" sz="1800" dirty="0">
                <a:solidFill>
                  <a:schemeClr val="bg1"/>
                </a:solidFill>
                <a:latin typeface="Times New Roman" panose="02020603050405020304" pitchFamily="18" charset="0"/>
                <a:cs typeface="Times New Roman" panose="02020603050405020304" pitchFamily="18" charset="0"/>
              </a:rPr>
              <a:t>; top:196px; left:71px; width:144px; height:21px; “ </a:t>
            </a:r>
            <a:r>
              <a:rPr lang="en-US" sz="1800" dirty="0" err="1">
                <a:solidFill>
                  <a:schemeClr val="bg1"/>
                </a:solidFill>
                <a:latin typeface="Times New Roman" panose="02020603050405020304" pitchFamily="18" charset="0"/>
                <a:cs typeface="Times New Roman" panose="02020603050405020304" pitchFamily="18" charset="0"/>
              </a:rPr>
              <a:t>dataType</a:t>
            </a:r>
            <a:r>
              <a:rPr lang="en-US" sz="1800" dirty="0">
                <a:solidFill>
                  <a:schemeClr val="bg1"/>
                </a:solidFill>
                <a:latin typeface="Times New Roman" panose="02020603050405020304" pitchFamily="18" charset="0"/>
                <a:cs typeface="Times New Roman" panose="02020603050405020304" pitchFamily="18" charset="0"/>
              </a:rPr>
              <a:t>="number"&gt;&lt;/</a:t>
            </a:r>
            <a:r>
              <a:rPr lang="en-US" sz="1800" dirty="0" err="1">
                <a:solidFill>
                  <a:schemeClr val="bg1"/>
                </a:solidFill>
                <a:latin typeface="Times New Roman" panose="02020603050405020304" pitchFamily="18" charset="0"/>
                <a:cs typeface="Times New Roman" panose="02020603050405020304" pitchFamily="18" charset="0"/>
              </a:rPr>
              <a:t>xf:input</a:t>
            </a:r>
            <a:r>
              <a:rPr lang="en-US" sz="1800" dirty="0">
                <a:solidFill>
                  <a:schemeClr val="bg1"/>
                </a:solidFill>
                <a:latin typeface="Times New Roman" panose="02020603050405020304" pitchFamily="18" charset="0"/>
                <a:cs typeface="Times New Roman" panose="02020603050405020304" pitchFamily="18" charset="0"/>
              </a:rPr>
              <a:t>&gt;</a:t>
            </a:r>
          </a:p>
          <a:p>
            <a:pPr algn="l"/>
            <a:br>
              <a:rPr lang="en-US" sz="1800" i="1" dirty="0">
                <a:solidFill>
                  <a:srgbClr val="008080"/>
                </a:solidFill>
                <a:latin typeface="Times New Roman" panose="02020603050405020304" pitchFamily="18" charset="0"/>
                <a:cs typeface="Times New Roman" panose="02020603050405020304" pitchFamily="18" charset="0"/>
              </a:rPr>
            </a:br>
            <a:endParaRPr lang="en-US" sz="1800" dirty="0">
              <a:solidFill>
                <a:schemeClr val="bg1"/>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Chú</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thích</a:t>
            </a:r>
            <a:r>
              <a:rPr lang="en-US" sz="1800" dirty="0">
                <a:solidFill>
                  <a:schemeClr val="tx2"/>
                </a:solidFill>
                <a:latin typeface="Times New Roman" panose="02020603050405020304" pitchFamily="18" charset="0"/>
                <a:cs typeface="Times New Roman" panose="02020603050405020304" pitchFamily="18" charset="0"/>
              </a:rPr>
              <a:t>: </a:t>
            </a:r>
            <a:br>
              <a:rPr lang="en-US" sz="1800" dirty="0">
                <a:solidFill>
                  <a:schemeClr val="tx2"/>
                </a:solidFill>
                <a:latin typeface="Times New Roman" panose="02020603050405020304" pitchFamily="18" charset="0"/>
                <a:cs typeface="Times New Roman" panose="02020603050405020304" pitchFamily="18" charset="0"/>
              </a:rPr>
            </a:b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dataType</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thiết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lập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định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dạng</a:t>
            </a:r>
            <a:r>
              <a:rPr lang="en-US" sz="1800" dirty="0">
                <a:solidFill>
                  <a:schemeClr val="tx2"/>
                </a:solidFill>
                <a:latin typeface="Times New Roman" panose="02020603050405020304" pitchFamily="18" charset="0"/>
                <a:cs typeface="Times New Roman" panose="02020603050405020304" pitchFamily="18" charset="0"/>
              </a:rPr>
              <a:t> data </a:t>
            </a:r>
            <a:r>
              <a:rPr lang="en-US" sz="1800" dirty="0" err="1">
                <a:solidFill>
                  <a:schemeClr val="tx2"/>
                </a:solidFill>
                <a:latin typeface="Times New Roman" panose="02020603050405020304" pitchFamily="18" charset="0"/>
                <a:cs typeface="Times New Roman" panose="02020603050405020304" pitchFamily="18" charset="0"/>
              </a:rPr>
              <a:t>nhập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vào</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có</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các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giá</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trị</a:t>
            </a:r>
            <a:r>
              <a:rPr lang="en-US" sz="1800" dirty="0">
                <a:solidFill>
                  <a:schemeClr val="tx2"/>
                </a:solidFill>
                <a:latin typeface="Times New Roman" panose="02020603050405020304" pitchFamily="18" charset="0"/>
                <a:cs typeface="Times New Roman" panose="02020603050405020304" pitchFamily="18" charset="0"/>
              </a:rPr>
              <a:t>: text, number, float, date, time, </a:t>
            </a:r>
            <a:r>
              <a:rPr lang="en-US" sz="1800" dirty="0" err="1">
                <a:solidFill>
                  <a:schemeClr val="tx2"/>
                </a:solidFill>
                <a:latin typeface="Times New Roman" panose="02020603050405020304" pitchFamily="18" charset="0"/>
                <a:cs typeface="Times New Roman" panose="02020603050405020304" pitchFamily="18" charset="0"/>
              </a:rPr>
              <a:t>bigDecimal</a:t>
            </a:r>
            <a:r>
              <a:rPr lang="en-US" sz="1800" dirty="0">
                <a:solidFill>
                  <a:schemeClr val="tx2"/>
                </a:solidFill>
                <a:latin typeface="Times New Roman" panose="02020603050405020304" pitchFamily="18" charset="0"/>
                <a:cs typeface="Times New Roman" panose="02020603050405020304" pitchFamily="18" charset="0"/>
              </a:rPr>
              <a:t>, euro.</a:t>
            </a:r>
            <a:endParaRPr lang="en-US" sz="1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172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6A05-F528-59E3-BC62-2689C86C0A0B}"/>
              </a:ext>
            </a:extLst>
          </p:cNvPr>
          <p:cNvSpPr>
            <a:spLocks noGrp="1"/>
          </p:cNvSpPr>
          <p:nvPr>
            <p:ph type="title"/>
          </p:nvPr>
        </p:nvSpPr>
        <p:spPr>
          <a:xfrm>
            <a:off x="216356" y="130592"/>
            <a:ext cx="10272000" cy="763600"/>
          </a:xfrm>
        </p:spPr>
        <p:txBody>
          <a:bodyPr/>
          <a:lstStyle/>
          <a:p>
            <a:pPr algn="l"/>
            <a:r>
              <a:rPr lang="en-US" dirty="0">
                <a:solidFill>
                  <a:schemeClr val="tx2"/>
                </a:solidFill>
              </a:rPr>
              <a:t>6.1.5) Upload</a:t>
            </a:r>
          </a:p>
        </p:txBody>
      </p:sp>
      <p:sp>
        <p:nvSpPr>
          <p:cNvPr id="3" name="Subtitle 13">
            <a:extLst>
              <a:ext uri="{FF2B5EF4-FFF2-40B4-BE49-F238E27FC236}">
                <a16:creationId xmlns:a16="http://schemas.microsoft.com/office/drawing/2014/main" id="{E82C4141-9FF2-FC0F-EC57-548EA704BC78}"/>
              </a:ext>
            </a:extLst>
          </p:cNvPr>
          <p:cNvSpPr txBox="1">
            <a:spLocks/>
          </p:cNvSpPr>
          <p:nvPr/>
        </p:nvSpPr>
        <p:spPr>
          <a:xfrm>
            <a:off x="241224" y="865898"/>
            <a:ext cx="11950775" cy="586151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800" dirty="0" err="1">
                <a:solidFill>
                  <a:schemeClr val="tx2"/>
                </a:solidFill>
                <a:latin typeface="Times New Roman" panose="02020603050405020304" pitchFamily="18" charset="0"/>
                <a:cs typeface="Times New Roman" panose="02020603050405020304" pitchFamily="18" charset="0"/>
              </a:rPr>
              <a:t>Công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dụng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upload 1 file, </a:t>
            </a:r>
            <a:r>
              <a:rPr lang="en-US" sz="1800" dirty="0" err="1">
                <a:solidFill>
                  <a:schemeClr val="tx2"/>
                </a:solidFill>
                <a:latin typeface="Times New Roman" panose="02020603050405020304" pitchFamily="18" charset="0"/>
                <a:cs typeface="Times New Roman" panose="02020603050405020304" pitchFamily="18" charset="0"/>
              </a:rPr>
              <a:t>khác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với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MultiUpload</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có</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thể</a:t>
            </a:r>
            <a:r>
              <a:rPr lang="en-US" sz="1800" dirty="0">
                <a:solidFill>
                  <a:schemeClr val="tx2"/>
                </a:solidFill>
                <a:latin typeface="Times New Roman" panose="02020603050405020304" pitchFamily="18" charset="0"/>
                <a:cs typeface="Times New Roman" panose="02020603050405020304" pitchFamily="18" charset="0"/>
              </a:rPr>
              <a:t> upload </a:t>
            </a:r>
            <a:r>
              <a:rPr lang="en-US" sz="1800" dirty="0" err="1">
                <a:solidFill>
                  <a:schemeClr val="tx2"/>
                </a:solidFill>
                <a:latin typeface="Times New Roman" panose="02020603050405020304" pitchFamily="18" charset="0"/>
                <a:cs typeface="Times New Roman" panose="02020603050405020304" pitchFamily="18" charset="0"/>
              </a:rPr>
              <a:t>nhiều</a:t>
            </a:r>
            <a:r>
              <a:rPr lang="en-US" sz="1800" dirty="0">
                <a:solidFill>
                  <a:schemeClr val="tx2"/>
                </a:solidFill>
                <a:latin typeface="Times New Roman" panose="02020603050405020304" pitchFamily="18" charset="0"/>
                <a:cs typeface="Times New Roman" panose="02020603050405020304" pitchFamily="18" charset="0"/>
              </a:rPr>
              <a:t> file.</a:t>
            </a:r>
          </a:p>
          <a:p>
            <a:pPr algn="l"/>
            <a:endParaRPr lang="en-US" sz="1800" dirty="0">
              <a:solidFill>
                <a:schemeClr val="tx2"/>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Cách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tạo</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&lt;body&gt; </a:t>
            </a:r>
            <a:r>
              <a:rPr lang="en-US" sz="1800" dirty="0" err="1">
                <a:solidFill>
                  <a:schemeClr val="tx2"/>
                </a:solidFill>
                <a:latin typeface="Times New Roman" panose="02020603050405020304" pitchFamily="18" charset="0"/>
                <a:cs typeface="Times New Roman" panose="02020603050405020304" pitchFamily="18" charset="0"/>
              </a:rPr>
              <a:t>thêm</a:t>
            </a:r>
            <a:r>
              <a:rPr lang="en-US" sz="1800" dirty="0">
                <a:solidFill>
                  <a:schemeClr val="tx2"/>
                </a:solidFill>
                <a:latin typeface="Times New Roman" panose="02020603050405020304" pitchFamily="18" charset="0"/>
                <a:cs typeface="Times New Roman" panose="02020603050405020304" pitchFamily="18" charset="0"/>
              </a:rPr>
              <a:t>:</a:t>
            </a:r>
            <a:br>
              <a:rPr lang="en-US" sz="1800" dirty="0">
                <a:solidFill>
                  <a:srgbClr val="3C4043"/>
                </a:solidFill>
                <a:latin typeface="Times New Roman" panose="02020603050405020304" pitchFamily="18" charset="0"/>
                <a:cs typeface="Times New Roman" panose="02020603050405020304" pitchFamily="18" charset="0"/>
              </a:rPr>
            </a:br>
            <a:r>
              <a:rPr lang="en-US" sz="1800" dirty="0" err="1">
                <a:solidFill>
                  <a:schemeClr val="tx2"/>
                </a:solidFill>
                <a:latin typeface="Times New Roman" panose="02020603050405020304" pitchFamily="18" charset="0"/>
                <a:cs typeface="Times New Roman" panose="02020603050405020304" pitchFamily="18" charset="0"/>
              </a:rPr>
              <a:t>Bước</a:t>
            </a:r>
            <a:r>
              <a:rPr lang="en-US" sz="1800" dirty="0">
                <a:solidFill>
                  <a:schemeClr val="tx2"/>
                </a:solidFill>
                <a:latin typeface="Times New Roman" panose="02020603050405020304" pitchFamily="18" charset="0"/>
                <a:cs typeface="Times New Roman" panose="02020603050405020304" pitchFamily="18" charset="0"/>
              </a:rPr>
              <a:t> 1: </a:t>
            </a:r>
            <a:br>
              <a:rPr lang="en-US" sz="1800" dirty="0">
                <a:solidFill>
                  <a:srgbClr val="3C4043"/>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&lt;w2:upload </a:t>
            </a:r>
            <a:r>
              <a:rPr lang="en-US" sz="1800" dirty="0" err="1">
                <a:solidFill>
                  <a:schemeClr val="bg1"/>
                </a:solidFill>
                <a:latin typeface="Times New Roman" panose="02020603050405020304" pitchFamily="18" charset="0"/>
                <a:cs typeface="Times New Roman" panose="02020603050405020304" pitchFamily="18" charset="0"/>
              </a:rPr>
              <a:t>imageStyle</a:t>
            </a:r>
            <a:r>
              <a:rPr lang="en-US" sz="1800" dirty="0">
                <a:solidFill>
                  <a:schemeClr val="bg1"/>
                </a:solidFill>
                <a:latin typeface="Times New Roman" panose="02020603050405020304" pitchFamily="18" charset="0"/>
                <a:cs typeface="Times New Roman" panose="02020603050405020304" pitchFamily="18" charset="0"/>
              </a:rPr>
              <a:t>="</a:t>
            </a:r>
            <a:r>
              <a:rPr lang="en-US" sz="1800" dirty="0" err="1">
                <a:solidFill>
                  <a:schemeClr val="bg1"/>
                </a:solidFill>
                <a:latin typeface="Times New Roman" panose="02020603050405020304" pitchFamily="18" charset="0"/>
                <a:cs typeface="Times New Roman" panose="02020603050405020304" pitchFamily="18" charset="0"/>
              </a:rPr>
              <a:t>position:absolute;vertical-align:middle;word-wrap:break-word</a:t>
            </a:r>
            <a:r>
              <a:rPr lang="en-US" sz="1800" dirty="0">
                <a:solidFill>
                  <a:schemeClr val="bg1"/>
                </a:solidFill>
                <a:latin typeface="Times New Roman" panose="02020603050405020304" pitchFamily="18" charset="0"/>
                <a:cs typeface="Times New Roman" panose="02020603050405020304" pitchFamily="18" charset="0"/>
              </a:rPr>
              <a:t>"</a:t>
            </a:r>
          </a:p>
          <a:p>
            <a:pPr algn="l"/>
            <a:r>
              <a:rPr lang="en-US" sz="1800" dirty="0" err="1">
                <a:solidFill>
                  <a:schemeClr val="bg1"/>
                </a:solidFill>
                <a:latin typeface="Times New Roman" panose="02020603050405020304" pitchFamily="18" charset="0"/>
                <a:cs typeface="Times New Roman" panose="02020603050405020304" pitchFamily="18" charset="0"/>
              </a:rPr>
              <a:t>inputStyle</a:t>
            </a:r>
            <a:r>
              <a:rPr lang="en-US" sz="1800" dirty="0">
                <a:solidFill>
                  <a:schemeClr val="bg1"/>
                </a:solidFill>
                <a:latin typeface="Times New Roman" panose="02020603050405020304" pitchFamily="18" charset="0"/>
                <a:cs typeface="Times New Roman" panose="02020603050405020304" pitchFamily="18" charset="0"/>
              </a:rPr>
              <a:t>="</a:t>
            </a:r>
            <a:r>
              <a:rPr lang="en-US" sz="1800" dirty="0" err="1">
                <a:solidFill>
                  <a:schemeClr val="bg1"/>
                </a:solidFill>
                <a:latin typeface="Times New Roman" panose="02020603050405020304" pitchFamily="18" charset="0"/>
                <a:cs typeface="Times New Roman" panose="02020603050405020304" pitchFamily="18" charset="0"/>
              </a:rPr>
              <a:t>vertical-align:middle;word-wrap:break-word</a:t>
            </a:r>
            <a:r>
              <a:rPr lang="en-US" sz="1800" dirty="0">
                <a:solidFill>
                  <a:schemeClr val="bg1"/>
                </a:solidFill>
                <a:latin typeface="Times New Roman" panose="02020603050405020304" pitchFamily="18" charset="0"/>
                <a:cs typeface="Times New Roman" panose="02020603050405020304" pitchFamily="18" charset="0"/>
              </a:rPr>
              <a:t>" style="</a:t>
            </a:r>
            <a:r>
              <a:rPr lang="en-US" sz="1800" dirty="0" err="1">
                <a:solidFill>
                  <a:schemeClr val="bg1"/>
                </a:solidFill>
                <a:latin typeface="Times New Roman" panose="02020603050405020304" pitchFamily="18" charset="0"/>
                <a:cs typeface="Times New Roman" panose="02020603050405020304" pitchFamily="18" charset="0"/>
              </a:rPr>
              <a:t>position:static</a:t>
            </a:r>
            <a:r>
              <a:rPr lang="en-US" sz="1800" dirty="0">
                <a:solidFill>
                  <a:schemeClr val="bg1"/>
                </a:solidFill>
                <a:latin typeface="Times New Roman" panose="02020603050405020304" pitchFamily="18" charset="0"/>
                <a:cs typeface="Times New Roman" panose="02020603050405020304" pitchFamily="18" charset="0"/>
              </a:rPr>
              <a:t>; top:107px; left:462px; width:250px; height:23px; "</a:t>
            </a:r>
          </a:p>
          <a:p>
            <a:pPr algn="l"/>
            <a:r>
              <a:rPr lang="en-US" sz="1800" dirty="0">
                <a:solidFill>
                  <a:schemeClr val="bg1"/>
                </a:solidFill>
                <a:latin typeface="Times New Roman" panose="02020603050405020304" pitchFamily="18" charset="0"/>
                <a:cs typeface="Times New Roman" panose="02020603050405020304" pitchFamily="18" charset="0"/>
              </a:rPr>
              <a:t>id="" </a:t>
            </a:r>
            <a:r>
              <a:rPr lang="en-US" sz="1800" dirty="0" err="1">
                <a:solidFill>
                  <a:schemeClr val="bg1"/>
                </a:solidFill>
                <a:latin typeface="Times New Roman" panose="02020603050405020304" pitchFamily="18" charset="0"/>
                <a:cs typeface="Times New Roman" panose="02020603050405020304" pitchFamily="18" charset="0"/>
              </a:rPr>
              <a:t>ev:ondone</a:t>
            </a:r>
            <a:r>
              <a:rPr lang="en-US" sz="1800" dirty="0">
                <a:solidFill>
                  <a:schemeClr val="bg1"/>
                </a:solidFill>
                <a:latin typeface="Times New Roman" panose="02020603050405020304" pitchFamily="18" charset="0"/>
                <a:cs typeface="Times New Roman" panose="02020603050405020304" pitchFamily="18" charset="0"/>
              </a:rPr>
              <a:t>="scwin.upload1_ondone"&gt;</a:t>
            </a:r>
          </a:p>
          <a:p>
            <a:pPr algn="l"/>
            <a:r>
              <a:rPr lang="en-US" sz="1800" dirty="0">
                <a:solidFill>
                  <a:schemeClr val="bg1"/>
                </a:solidFill>
                <a:latin typeface="Times New Roman" panose="02020603050405020304" pitchFamily="18" charset="0"/>
                <a:cs typeface="Times New Roman" panose="02020603050405020304" pitchFamily="18" charset="0"/>
              </a:rPr>
              <a:t>&lt;/w2:upload&gt;</a:t>
            </a:r>
          </a:p>
          <a:p>
            <a:pPr algn="l"/>
            <a:endParaRPr lang="en-US" sz="1800" dirty="0">
              <a:solidFill>
                <a:schemeClr val="bg1"/>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Bước</a:t>
            </a:r>
            <a:r>
              <a:rPr lang="en-US" sz="1800" dirty="0">
                <a:solidFill>
                  <a:schemeClr val="tx2"/>
                </a:solidFill>
                <a:latin typeface="Times New Roman" panose="02020603050405020304" pitchFamily="18" charset="0"/>
                <a:cs typeface="Times New Roman" panose="02020603050405020304" pitchFamily="18" charset="0"/>
              </a:rPr>
              <a:t> 2: </a:t>
            </a:r>
            <a:r>
              <a:rPr lang="en-US" sz="1800" dirty="0" err="1">
                <a:solidFill>
                  <a:schemeClr val="tx2"/>
                </a:solidFill>
                <a:latin typeface="Times New Roman" panose="02020603050405020304" pitchFamily="18" charset="0"/>
                <a:cs typeface="Times New Roman" panose="02020603050405020304" pitchFamily="18" charset="0"/>
              </a:rPr>
              <a:t>định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nghĩa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thư</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mục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chứa</a:t>
            </a:r>
            <a:r>
              <a:rPr lang="en-US" sz="1800" dirty="0">
                <a:solidFill>
                  <a:schemeClr val="tx2"/>
                </a:solidFill>
                <a:latin typeface="Times New Roman" panose="02020603050405020304" pitchFamily="18" charset="0"/>
                <a:cs typeface="Times New Roman" panose="02020603050405020304" pitchFamily="18" charset="0"/>
              </a:rPr>
              <a:t> file: </a:t>
            </a:r>
            <a:r>
              <a:rPr lang="en-US" sz="1800" dirty="0" err="1">
                <a:solidFill>
                  <a:schemeClr val="tx2"/>
                </a:solidFill>
                <a:latin typeface="Times New Roman" panose="02020603050405020304" pitchFamily="18" charset="0"/>
                <a:cs typeface="Times New Roman" panose="02020603050405020304" pitchFamily="18" charset="0"/>
              </a:rPr>
              <a:t>mở</a:t>
            </a:r>
            <a:r>
              <a:rPr lang="en-US" sz="1800" dirty="0">
                <a:solidFill>
                  <a:schemeClr val="tx2"/>
                </a:solidFill>
                <a:latin typeface="Times New Roman" panose="02020603050405020304" pitchFamily="18" charset="0"/>
                <a:cs typeface="Times New Roman" panose="02020603050405020304" pitchFamily="18" charset="0"/>
              </a:rPr>
              <a:t> file websquare.xml (</a:t>
            </a:r>
            <a:r>
              <a:rPr lang="en-US" sz="1800" b="1" dirty="0">
                <a:solidFill>
                  <a:schemeClr val="tx2"/>
                </a:solidFill>
                <a:effectLst/>
                <a:latin typeface="Times New Roman" panose="02020603050405020304" pitchFamily="18" charset="0"/>
                <a:ea typeface="맑은 고딕" panose="020B0503020000020004" pitchFamily="34" charset="-127"/>
                <a:cs typeface="Times New Roman" panose="02020603050405020304" pitchFamily="18" charset="0"/>
              </a:rPr>
              <a:t>${WEBSQUARE_HOME}/config/websquare.xml</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&lt;upload&gt;, </a:t>
            </a:r>
            <a:r>
              <a:rPr lang="en-US" sz="1800" dirty="0" err="1">
                <a:solidFill>
                  <a:schemeClr val="tx2"/>
                </a:solidFill>
                <a:latin typeface="Times New Roman" panose="02020603050405020304" pitchFamily="18" charset="0"/>
                <a:cs typeface="Times New Roman" panose="02020603050405020304" pitchFamily="18" charset="0"/>
              </a:rPr>
              <a:t>khai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báo</a:t>
            </a:r>
            <a:r>
              <a:rPr lang="en-US" sz="1800" dirty="0">
                <a:solidFill>
                  <a:schemeClr val="tx2"/>
                </a:solidFill>
                <a:latin typeface="Times New Roman" panose="02020603050405020304" pitchFamily="18" charset="0"/>
                <a:cs typeface="Times New Roman" panose="02020603050405020304" pitchFamily="18" charset="0"/>
              </a:rPr>
              <a:t> path </a:t>
            </a:r>
            <a:r>
              <a:rPr lang="en-US" sz="1800" dirty="0" err="1">
                <a:solidFill>
                  <a:schemeClr val="tx2"/>
                </a:solidFill>
                <a:latin typeface="Times New Roman" panose="02020603050405020304" pitchFamily="18" charset="0"/>
                <a:cs typeface="Times New Roman" panose="02020603050405020304" pitchFamily="18" charset="0"/>
              </a:rPr>
              <a:t>đến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thư</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mục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chứa</a:t>
            </a:r>
            <a:r>
              <a:rPr lang="en-US" sz="1800" dirty="0">
                <a:solidFill>
                  <a:schemeClr val="tx2"/>
                </a:solidFill>
                <a:latin typeface="Times New Roman" panose="02020603050405020304" pitchFamily="18" charset="0"/>
                <a:cs typeface="Times New Roman" panose="02020603050405020304" pitchFamily="18" charset="0"/>
              </a:rPr>
              <a:t> file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a:t>
            </a:r>
            <a:r>
              <a:rPr lang="en-US" sz="1800" dirty="0" err="1">
                <a:solidFill>
                  <a:schemeClr val="tx2"/>
                </a:solidFill>
                <a:latin typeface="Times New Roman" panose="02020603050405020304" pitchFamily="18" charset="0"/>
                <a:cs typeface="Times New Roman" panose="02020603050405020304" pitchFamily="18" charset="0"/>
              </a:rPr>
              <a:t>baseDir</a:t>
            </a:r>
            <a:r>
              <a:rPr lang="en-US" sz="1800" dirty="0">
                <a:solidFill>
                  <a:schemeClr val="tx2"/>
                </a:solidFill>
                <a:latin typeface="Times New Roman" panose="02020603050405020304" pitchFamily="18" charset="0"/>
                <a:cs typeface="Times New Roman" panose="02020603050405020304" pitchFamily="18" charset="0"/>
              </a:rPr>
              <a:t>&gt;, </a:t>
            </a:r>
            <a:r>
              <a:rPr lang="en-US" sz="1800" dirty="0" err="1">
                <a:solidFill>
                  <a:schemeClr val="tx2"/>
                </a:solidFill>
                <a:latin typeface="Times New Roman" panose="02020603050405020304" pitchFamily="18" charset="0"/>
                <a:cs typeface="Times New Roman" panose="02020603050405020304" pitchFamily="18" charset="0"/>
              </a:rPr>
              <a:t>ví</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dụ</a:t>
            </a:r>
            <a:r>
              <a:rPr lang="en-US" sz="1800" dirty="0">
                <a:solidFill>
                  <a:schemeClr val="tx2"/>
                </a:solidFill>
                <a:latin typeface="Times New Roman" panose="02020603050405020304" pitchFamily="18" charset="0"/>
                <a:cs typeface="Times New Roman" panose="02020603050405020304" pitchFamily="18" charset="0"/>
              </a:rPr>
              <a:t>: </a:t>
            </a:r>
          </a:p>
          <a:p>
            <a:pPr algn="l"/>
            <a:r>
              <a:rPr lang="en-US" sz="1800" dirty="0">
                <a:solidFill>
                  <a:schemeClr val="bg1"/>
                </a:solidFill>
                <a:latin typeface="Times New Roman" panose="02020603050405020304" pitchFamily="18" charset="0"/>
                <a:cs typeface="Times New Roman" panose="02020603050405020304" pitchFamily="18" charset="0"/>
              </a:rPr>
              <a:t>&lt;upload support="false"&gt;</a:t>
            </a:r>
          </a:p>
          <a:p>
            <a:pPr algn="l"/>
            <a:r>
              <a:rPr lang="en-US" sz="1800" dirty="0">
                <a:solidFill>
                  <a:schemeClr val="bg1"/>
                </a:solidFill>
                <a:latin typeface="Times New Roman" panose="02020603050405020304" pitchFamily="18" charset="0"/>
                <a:cs typeface="Times New Roman" panose="02020603050405020304" pitchFamily="18" charset="0"/>
              </a:rPr>
              <a:t>&lt;</a:t>
            </a:r>
            <a:r>
              <a:rPr lang="en-US" sz="1800" dirty="0" err="1">
                <a:solidFill>
                  <a:schemeClr val="bg1"/>
                </a:solidFill>
                <a:latin typeface="Times New Roman" panose="02020603050405020304" pitchFamily="18" charset="0"/>
                <a:cs typeface="Times New Roman" panose="02020603050405020304" pitchFamily="18" charset="0"/>
              </a:rPr>
              <a:t>baseDir</a:t>
            </a:r>
            <a:r>
              <a:rPr lang="en-US" sz="1800" dirty="0">
                <a:solidFill>
                  <a:schemeClr val="bg1"/>
                </a:solidFill>
                <a:latin typeface="Times New Roman" panose="02020603050405020304" pitchFamily="18" charset="0"/>
                <a:cs typeface="Times New Roman" panose="02020603050405020304" pitchFamily="18" charset="0"/>
              </a:rPr>
              <a:t> value="C:/upload"&gt;&lt;/</a:t>
            </a:r>
            <a:r>
              <a:rPr lang="en-US" sz="1800" dirty="0" err="1">
                <a:solidFill>
                  <a:schemeClr val="bg1"/>
                </a:solidFill>
                <a:latin typeface="Times New Roman" panose="02020603050405020304" pitchFamily="18" charset="0"/>
                <a:cs typeface="Times New Roman" panose="02020603050405020304" pitchFamily="18" charset="0"/>
              </a:rPr>
              <a:t>baseDir</a:t>
            </a:r>
            <a:r>
              <a:rPr lang="en-US" sz="1800" dirty="0">
                <a:solidFill>
                  <a:schemeClr val="bg1"/>
                </a:solidFill>
                <a:latin typeface="Times New Roman" panose="02020603050405020304" pitchFamily="18" charset="0"/>
                <a:cs typeface="Times New Roman" panose="02020603050405020304" pitchFamily="18" charset="0"/>
              </a:rPr>
              <a:t>&gt;</a:t>
            </a:r>
          </a:p>
          <a:p>
            <a:pPr algn="l"/>
            <a:r>
              <a:rPr lang="en-US" sz="1800" dirty="0">
                <a:solidFill>
                  <a:schemeClr val="bg1"/>
                </a:solidFill>
                <a:latin typeface="Times New Roman" panose="02020603050405020304" pitchFamily="18" charset="0"/>
                <a:cs typeface="Times New Roman" panose="02020603050405020304" pitchFamily="18" charset="0"/>
              </a:rPr>
              <a:t>&lt;/upload&gt;</a:t>
            </a:r>
            <a:br>
              <a:rPr lang="en-US" sz="1800" i="1" dirty="0">
                <a:solidFill>
                  <a:srgbClr val="008080"/>
                </a:solidFill>
                <a:latin typeface="Times New Roman" panose="02020603050405020304" pitchFamily="18" charset="0"/>
                <a:cs typeface="Times New Roman" panose="02020603050405020304" pitchFamily="18" charset="0"/>
              </a:rPr>
            </a:br>
            <a:endParaRPr lang="en-US" sz="1800" dirty="0">
              <a:solidFill>
                <a:schemeClr val="tx2"/>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Bước</a:t>
            </a:r>
            <a:r>
              <a:rPr lang="en-US" sz="1800" dirty="0">
                <a:solidFill>
                  <a:schemeClr val="tx2"/>
                </a:solidFill>
                <a:latin typeface="Times New Roman" panose="02020603050405020304" pitchFamily="18" charset="0"/>
                <a:cs typeface="Times New Roman" panose="02020603050405020304" pitchFamily="18" charset="0"/>
              </a:rPr>
              <a:t> 3: </a:t>
            </a:r>
            <a:r>
              <a:rPr lang="en-US" sz="1800" dirty="0" err="1">
                <a:solidFill>
                  <a:schemeClr val="tx2"/>
                </a:solidFill>
                <a:latin typeface="Times New Roman" panose="02020603050405020304" pitchFamily="18" charset="0"/>
                <a:cs typeface="Times New Roman" panose="02020603050405020304" pitchFamily="18" charset="0"/>
              </a:rPr>
              <a:t>thêm</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sự</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kiện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ondone</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xử</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lý</a:t>
            </a:r>
            <a:r>
              <a:rPr lang="en-US" sz="1800" dirty="0">
                <a:solidFill>
                  <a:schemeClr val="tx2"/>
                </a:solidFill>
                <a:latin typeface="Times New Roman" panose="02020603050405020304" pitchFamily="18" charset="0"/>
                <a:cs typeface="Times New Roman" panose="02020603050405020304" pitchFamily="18" charset="0"/>
              </a:rPr>
              <a:t> logic </a:t>
            </a:r>
            <a:r>
              <a:rPr lang="en-US" sz="1800" dirty="0" err="1">
                <a:solidFill>
                  <a:schemeClr val="tx2"/>
                </a:solidFill>
                <a:latin typeface="Times New Roman" panose="02020603050405020304" pitchFamily="18" charset="0"/>
                <a:cs typeface="Times New Roman" panose="02020603050405020304" pitchFamily="18" charset="0"/>
              </a:rPr>
              <a:t>khi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hoàn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thành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việc</a:t>
            </a:r>
            <a:r>
              <a:rPr lang="en-US" sz="1800" dirty="0">
                <a:solidFill>
                  <a:schemeClr val="tx2"/>
                </a:solidFill>
                <a:latin typeface="Times New Roman" panose="02020603050405020304" pitchFamily="18" charset="0"/>
                <a:cs typeface="Times New Roman" panose="02020603050405020304" pitchFamily="18" charset="0"/>
              </a:rPr>
              <a:t> upload file: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&lt;script&gt;, </a:t>
            </a:r>
            <a:r>
              <a:rPr lang="en-US" sz="1800" dirty="0" err="1">
                <a:solidFill>
                  <a:schemeClr val="tx2"/>
                </a:solidFill>
                <a:latin typeface="Times New Roman" panose="02020603050405020304" pitchFamily="18" charset="0"/>
                <a:cs typeface="Times New Roman" panose="02020603050405020304" pitchFamily="18" charset="0"/>
              </a:rPr>
              <a:t>thêm</a:t>
            </a:r>
            <a:r>
              <a:rPr lang="en-US" sz="1800" dirty="0">
                <a:solidFill>
                  <a:schemeClr val="tx2"/>
                </a:solidFill>
                <a:latin typeface="Times New Roman" panose="02020603050405020304" pitchFamily="18" charset="0"/>
                <a:cs typeface="Times New Roman" panose="02020603050405020304" pitchFamily="18" charset="0"/>
              </a:rPr>
              <a:t>:</a:t>
            </a:r>
          </a:p>
          <a:p>
            <a:pPr algn="l"/>
            <a:r>
              <a:rPr lang="en-US" sz="1800" dirty="0">
                <a:solidFill>
                  <a:schemeClr val="bg1"/>
                </a:solidFill>
                <a:latin typeface="Times New Roman" panose="02020603050405020304" pitchFamily="18" charset="0"/>
                <a:cs typeface="Times New Roman" panose="02020603050405020304" pitchFamily="18" charset="0"/>
              </a:rPr>
              <a:t>scwin.upload1_ondone = function(</a:t>
            </a:r>
            <a:r>
              <a:rPr lang="en-US" sz="1800" dirty="0" err="1">
                <a:solidFill>
                  <a:schemeClr val="bg1"/>
                </a:solidFill>
                <a:latin typeface="Times New Roman" panose="02020603050405020304" pitchFamily="18" charset="0"/>
                <a:cs typeface="Times New Roman" panose="02020603050405020304" pitchFamily="18" charset="0"/>
              </a:rPr>
              <a:t>retXml</a:t>
            </a:r>
            <a:r>
              <a:rPr lang="en-US" sz="1800" dirty="0">
                <a:solidFill>
                  <a:schemeClr val="bg1"/>
                </a:solidFill>
                <a:latin typeface="Times New Roman" panose="02020603050405020304" pitchFamily="18" charset="0"/>
                <a:cs typeface="Times New Roman" panose="02020603050405020304" pitchFamily="18" charset="0"/>
              </a:rPr>
              <a:t>) {</a:t>
            </a:r>
          </a:p>
          <a:p>
            <a:pPr algn="l"/>
            <a:r>
              <a:rPr lang="en-US" sz="1800" dirty="0">
                <a:solidFill>
                  <a:schemeClr val="bg1"/>
                </a:solidFill>
                <a:latin typeface="Times New Roman" panose="02020603050405020304" pitchFamily="18" charset="0"/>
                <a:cs typeface="Times New Roman" panose="02020603050405020304" pitchFamily="18" charset="0"/>
              </a:rPr>
              <a:t>//logic	</a:t>
            </a:r>
          </a:p>
          <a:p>
            <a:pPr algn="l"/>
            <a:r>
              <a:rPr lang="en-US" sz="1800" dirty="0">
                <a:solidFill>
                  <a:schemeClr val="bg1"/>
                </a:solidFill>
                <a:latin typeface="Times New Roman" panose="02020603050405020304" pitchFamily="18" charset="0"/>
                <a:cs typeface="Times New Roman" panose="02020603050405020304" pitchFamily="18" charset="0"/>
              </a:rPr>
              <a:t>};</a:t>
            </a:r>
          </a:p>
          <a:p>
            <a:pPr algn="l"/>
            <a:endParaRPr lang="en-US" sz="1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699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A683-6748-48D4-2AB9-75855C4F8AFA}"/>
              </a:ext>
            </a:extLst>
          </p:cNvPr>
          <p:cNvSpPr>
            <a:spLocks noGrp="1"/>
          </p:cNvSpPr>
          <p:nvPr>
            <p:ph type="title"/>
          </p:nvPr>
        </p:nvSpPr>
        <p:spPr>
          <a:xfrm>
            <a:off x="190775" y="88712"/>
            <a:ext cx="10272000" cy="763600"/>
          </a:xfrm>
        </p:spPr>
        <p:txBody>
          <a:bodyPr/>
          <a:lstStyle/>
          <a:p>
            <a:pPr algn="l"/>
            <a:r>
              <a:rPr lang="en-US" dirty="0"/>
              <a:t>6.2) Grid</a:t>
            </a:r>
          </a:p>
        </p:txBody>
      </p:sp>
      <p:sp>
        <p:nvSpPr>
          <p:cNvPr id="3" name="Subtitle 13">
            <a:extLst>
              <a:ext uri="{FF2B5EF4-FFF2-40B4-BE49-F238E27FC236}">
                <a16:creationId xmlns:a16="http://schemas.microsoft.com/office/drawing/2014/main" id="{80FE91F0-C589-DC32-7AB4-A62C0A59C757}"/>
              </a:ext>
            </a:extLst>
          </p:cNvPr>
          <p:cNvSpPr txBox="1">
            <a:spLocks/>
          </p:cNvSpPr>
          <p:nvPr/>
        </p:nvSpPr>
        <p:spPr>
          <a:xfrm>
            <a:off x="241224" y="865898"/>
            <a:ext cx="11950775" cy="586151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4" name="Subtitle 13">
            <a:extLst>
              <a:ext uri="{FF2B5EF4-FFF2-40B4-BE49-F238E27FC236}">
                <a16:creationId xmlns:a16="http://schemas.microsoft.com/office/drawing/2014/main" id="{FB1A26AA-5F01-F5CB-BE4C-101960FEF9A0}"/>
              </a:ext>
            </a:extLst>
          </p:cNvPr>
          <p:cNvSpPr txBox="1">
            <a:spLocks/>
          </p:cNvSpPr>
          <p:nvPr/>
        </p:nvSpPr>
        <p:spPr>
          <a:xfrm>
            <a:off x="241225" y="766049"/>
            <a:ext cx="11950775" cy="586151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800" dirty="0" err="1">
                <a:solidFill>
                  <a:schemeClr val="tx2"/>
                </a:solidFill>
                <a:latin typeface="Times New Roman" panose="02020603050405020304" pitchFamily="18" charset="0"/>
                <a:cs typeface="Times New Roman" panose="02020603050405020304" pitchFamily="18" charset="0"/>
              </a:rPr>
              <a:t>Công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dụng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hiển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thị</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dữ</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liệu</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1 table.</a:t>
            </a:r>
          </a:p>
          <a:p>
            <a:pPr algn="l"/>
            <a:endParaRPr lang="en-US" sz="1800" dirty="0">
              <a:solidFill>
                <a:schemeClr val="tx2"/>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Cách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tạo</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&lt;body&gt; </a:t>
            </a:r>
            <a:r>
              <a:rPr lang="en-US" sz="1800" dirty="0" err="1">
                <a:solidFill>
                  <a:schemeClr val="tx2"/>
                </a:solidFill>
                <a:latin typeface="Times New Roman" panose="02020603050405020304" pitchFamily="18" charset="0"/>
                <a:cs typeface="Times New Roman" panose="02020603050405020304" pitchFamily="18" charset="0"/>
              </a:rPr>
              <a:t>thêm</a:t>
            </a:r>
            <a:r>
              <a:rPr lang="en-US" sz="1800" dirty="0">
                <a:solidFill>
                  <a:schemeClr val="tx2"/>
                </a:solidFill>
                <a:latin typeface="Times New Roman" panose="02020603050405020304" pitchFamily="18" charset="0"/>
                <a:cs typeface="Times New Roman" panose="02020603050405020304" pitchFamily="18" charset="0"/>
              </a:rPr>
              <a:t>:</a:t>
            </a:r>
          </a:p>
          <a:p>
            <a:pPr algn="l"/>
            <a:r>
              <a:rPr lang="en-US" sz="1200" dirty="0">
                <a:solidFill>
                  <a:schemeClr val="bg1"/>
                </a:solidFill>
                <a:latin typeface="Times New Roman" panose="02020603050405020304" pitchFamily="18" charset="0"/>
                <a:cs typeface="Times New Roman" panose="02020603050405020304" pitchFamily="18" charset="0"/>
              </a:rPr>
              <a:t>&lt;w2:gridView </a:t>
            </a:r>
            <a:r>
              <a:rPr lang="en-US" sz="1200" dirty="0" err="1">
                <a:solidFill>
                  <a:schemeClr val="bg1"/>
                </a:solidFill>
                <a:latin typeface="Times New Roman" panose="02020603050405020304" pitchFamily="18" charset="0"/>
                <a:cs typeface="Times New Roman" panose="02020603050405020304" pitchFamily="18" charset="0"/>
              </a:rPr>
              <a:t>checkAllType</a:t>
            </a:r>
            <a:r>
              <a:rPr lang="en-US" sz="1200" dirty="0">
                <a:solidFill>
                  <a:schemeClr val="bg1"/>
                </a:solidFill>
                <a:latin typeface="Times New Roman" panose="02020603050405020304" pitchFamily="18" charset="0"/>
                <a:cs typeface="Times New Roman" panose="02020603050405020304" pitchFamily="18" charset="0"/>
              </a:rPr>
              <a:t>="false" </a:t>
            </a:r>
            <a:r>
              <a:rPr lang="en-US" sz="1200" dirty="0" err="1">
                <a:solidFill>
                  <a:schemeClr val="bg1"/>
                </a:solidFill>
                <a:latin typeface="Times New Roman" panose="02020603050405020304" pitchFamily="18" charset="0"/>
                <a:cs typeface="Times New Roman" panose="02020603050405020304" pitchFamily="18" charset="0"/>
              </a:rPr>
              <a:t>defaultCellHeight</a:t>
            </a:r>
            <a:r>
              <a:rPr lang="en-US" sz="1200" dirty="0">
                <a:solidFill>
                  <a:schemeClr val="bg1"/>
                </a:solidFill>
                <a:latin typeface="Times New Roman" panose="02020603050405020304" pitchFamily="18" charset="0"/>
                <a:cs typeface="Times New Roman" panose="02020603050405020304" pitchFamily="18" charset="0"/>
              </a:rPr>
              <a:t>="20" id=""</a:t>
            </a:r>
          </a:p>
          <a:p>
            <a:pPr algn="l"/>
            <a:r>
              <a:rPr lang="en-US" sz="1200" dirty="0">
                <a:solidFill>
                  <a:schemeClr val="bg1"/>
                </a:solidFill>
                <a:latin typeface="Times New Roman" panose="02020603050405020304" pitchFamily="18" charset="0"/>
                <a:cs typeface="Times New Roman" panose="02020603050405020304" pitchFamily="18" charset="0"/>
              </a:rPr>
              <a:t>    style="</a:t>
            </a:r>
            <a:r>
              <a:rPr lang="en-US" sz="1200" dirty="0" err="1">
                <a:solidFill>
                  <a:schemeClr val="bg1"/>
                </a:solidFill>
                <a:latin typeface="Times New Roman" panose="02020603050405020304" pitchFamily="18" charset="0"/>
                <a:cs typeface="Times New Roman" panose="02020603050405020304" pitchFamily="18" charset="0"/>
              </a:rPr>
              <a:t>position:static</a:t>
            </a:r>
            <a:r>
              <a:rPr lang="en-US" sz="1200" dirty="0">
                <a:solidFill>
                  <a:schemeClr val="bg1"/>
                </a:solidFill>
                <a:latin typeface="Times New Roman" panose="02020603050405020304" pitchFamily="18" charset="0"/>
                <a:cs typeface="Times New Roman" panose="02020603050405020304" pitchFamily="18" charset="0"/>
              </a:rPr>
              <a:t>; top:167px; left:100px; width:500px; height:150px; " </a:t>
            </a:r>
            <a:r>
              <a:rPr lang="en-US" sz="1200" dirty="0" err="1">
                <a:solidFill>
                  <a:schemeClr val="bg1"/>
                </a:solidFill>
                <a:latin typeface="Times New Roman" panose="02020603050405020304" pitchFamily="18" charset="0"/>
                <a:cs typeface="Times New Roman" panose="02020603050405020304" pitchFamily="18" charset="0"/>
              </a:rPr>
              <a:t>dataList</a:t>
            </a:r>
            <a:r>
              <a:rPr lang="en-US" sz="1200" dirty="0">
                <a:solidFill>
                  <a:schemeClr val="bg1"/>
                </a:solidFill>
                <a:latin typeface="Times New Roman" panose="02020603050405020304" pitchFamily="18" charset="0"/>
                <a:cs typeface="Times New Roman" panose="02020603050405020304" pitchFamily="18" charset="0"/>
              </a:rPr>
              <a:t>=""&gt;</a:t>
            </a:r>
          </a:p>
          <a:p>
            <a:pPr algn="l"/>
            <a:r>
              <a:rPr lang="en-US" sz="1200" dirty="0">
                <a:solidFill>
                  <a:schemeClr val="bg1"/>
                </a:solidFill>
                <a:latin typeface="Times New Roman" panose="02020603050405020304" pitchFamily="18" charset="0"/>
                <a:cs typeface="Times New Roman" panose="02020603050405020304" pitchFamily="18" charset="0"/>
              </a:rPr>
              <a:t>    &lt;w2:caption style="" id="caption1" value="this is a grid caption."&gt;&lt;/w2:caption&gt;</a:t>
            </a:r>
          </a:p>
          <a:p>
            <a:pPr algn="l"/>
            <a:r>
              <a:rPr lang="en-US" sz="1200" dirty="0">
                <a:solidFill>
                  <a:schemeClr val="bg1"/>
                </a:solidFill>
                <a:latin typeface="Times New Roman" panose="02020603050405020304" pitchFamily="18" charset="0"/>
                <a:cs typeface="Times New Roman" panose="02020603050405020304" pitchFamily="18" charset="0"/>
              </a:rPr>
              <a:t>    &lt;w2:header style="" id="header1"&gt;</a:t>
            </a:r>
          </a:p>
          <a:p>
            <a:pPr algn="l"/>
            <a:r>
              <a:rPr lang="pl-PL" sz="1200" dirty="0">
                <a:solidFill>
                  <a:schemeClr val="bg1"/>
                </a:solidFill>
                <a:latin typeface="Times New Roman" panose="02020603050405020304" pitchFamily="18" charset="0"/>
                <a:cs typeface="Times New Roman" panose="02020603050405020304" pitchFamily="18" charset="0"/>
              </a:rPr>
              <a:t>    &lt;w2:row style="" id="row1"&gt;</a:t>
            </a:r>
          </a:p>
          <a:p>
            <a:pPr algn="l"/>
            <a:r>
              <a:rPr lang="en-US" sz="1200" dirty="0">
                <a:solidFill>
                  <a:schemeClr val="bg1"/>
                </a:solidFill>
                <a:latin typeface="Times New Roman" panose="02020603050405020304" pitchFamily="18" charset="0"/>
                <a:cs typeface="Times New Roman" panose="02020603050405020304" pitchFamily="18" charset="0"/>
              </a:rPr>
              <a:t>    &lt;w2:column width="70" </a:t>
            </a:r>
            <a:r>
              <a:rPr lang="en-US" sz="1200" dirty="0" err="1">
                <a:solidFill>
                  <a:schemeClr val="bg1"/>
                </a:solidFill>
                <a:latin typeface="Times New Roman" panose="02020603050405020304" pitchFamily="18" charset="0"/>
                <a:cs typeface="Times New Roman" panose="02020603050405020304" pitchFamily="18" charset="0"/>
              </a:rPr>
              <a:t>inputType</a:t>
            </a:r>
            <a:r>
              <a:rPr lang="en-US" sz="1200" dirty="0">
                <a:solidFill>
                  <a:schemeClr val="bg1"/>
                </a:solidFill>
                <a:latin typeface="Times New Roman" panose="02020603050405020304" pitchFamily="18" charset="0"/>
                <a:cs typeface="Times New Roman" panose="02020603050405020304" pitchFamily="18" charset="0"/>
              </a:rPr>
              <a:t>="text" style="" id="column3" value="column3" </a:t>
            </a:r>
            <a:r>
              <a:rPr lang="en-US" sz="1200" dirty="0" err="1">
                <a:solidFill>
                  <a:schemeClr val="bg1"/>
                </a:solidFill>
                <a:latin typeface="Times New Roman" panose="02020603050405020304" pitchFamily="18" charset="0"/>
                <a:cs typeface="Times New Roman" panose="02020603050405020304" pitchFamily="18" charset="0"/>
              </a:rPr>
              <a:t>displayMode</a:t>
            </a:r>
            <a:r>
              <a:rPr lang="en-US" sz="1200" dirty="0">
                <a:solidFill>
                  <a:schemeClr val="bg1"/>
                </a:solidFill>
                <a:latin typeface="Times New Roman" panose="02020603050405020304" pitchFamily="18" charset="0"/>
                <a:cs typeface="Times New Roman" panose="02020603050405020304" pitchFamily="18" charset="0"/>
              </a:rPr>
              <a:t>="label"&gt;&lt;/w2:column&gt;</a:t>
            </a:r>
          </a:p>
          <a:p>
            <a:pPr algn="l"/>
            <a:r>
              <a:rPr lang="en-US" sz="1200" dirty="0">
                <a:solidFill>
                  <a:schemeClr val="bg1"/>
                </a:solidFill>
                <a:latin typeface="Times New Roman" panose="02020603050405020304" pitchFamily="18" charset="0"/>
                <a:cs typeface="Times New Roman" panose="02020603050405020304" pitchFamily="18" charset="0"/>
              </a:rPr>
              <a:t>    &lt;w2:column width="70" </a:t>
            </a:r>
            <a:r>
              <a:rPr lang="en-US" sz="1200" dirty="0" err="1">
                <a:solidFill>
                  <a:schemeClr val="bg1"/>
                </a:solidFill>
                <a:latin typeface="Times New Roman" panose="02020603050405020304" pitchFamily="18" charset="0"/>
                <a:cs typeface="Times New Roman" panose="02020603050405020304" pitchFamily="18" charset="0"/>
              </a:rPr>
              <a:t>inputType</a:t>
            </a:r>
            <a:r>
              <a:rPr lang="en-US" sz="1200" dirty="0">
                <a:solidFill>
                  <a:schemeClr val="bg1"/>
                </a:solidFill>
                <a:latin typeface="Times New Roman" panose="02020603050405020304" pitchFamily="18" charset="0"/>
                <a:cs typeface="Times New Roman" panose="02020603050405020304" pitchFamily="18" charset="0"/>
              </a:rPr>
              <a:t>="text" style="" id="column2" value="column2" </a:t>
            </a:r>
            <a:r>
              <a:rPr lang="en-US" sz="1200" dirty="0" err="1">
                <a:solidFill>
                  <a:schemeClr val="bg1"/>
                </a:solidFill>
                <a:latin typeface="Times New Roman" panose="02020603050405020304" pitchFamily="18" charset="0"/>
                <a:cs typeface="Times New Roman" panose="02020603050405020304" pitchFamily="18" charset="0"/>
              </a:rPr>
              <a:t>displayMode</a:t>
            </a:r>
            <a:r>
              <a:rPr lang="en-US" sz="1200" dirty="0">
                <a:solidFill>
                  <a:schemeClr val="bg1"/>
                </a:solidFill>
                <a:latin typeface="Times New Roman" panose="02020603050405020304" pitchFamily="18" charset="0"/>
                <a:cs typeface="Times New Roman" panose="02020603050405020304" pitchFamily="18" charset="0"/>
              </a:rPr>
              <a:t>="label"&gt;&lt;/w2:column&gt;</a:t>
            </a:r>
          </a:p>
          <a:p>
            <a:pPr algn="l"/>
            <a:r>
              <a:rPr lang="en-US" sz="1200" dirty="0">
                <a:solidFill>
                  <a:schemeClr val="bg1"/>
                </a:solidFill>
                <a:latin typeface="Times New Roman" panose="02020603050405020304" pitchFamily="18" charset="0"/>
                <a:cs typeface="Times New Roman" panose="02020603050405020304" pitchFamily="18" charset="0"/>
              </a:rPr>
              <a:t>    &lt;w2:column width="70" </a:t>
            </a:r>
            <a:r>
              <a:rPr lang="en-US" sz="1200" dirty="0" err="1">
                <a:solidFill>
                  <a:schemeClr val="bg1"/>
                </a:solidFill>
                <a:latin typeface="Times New Roman" panose="02020603050405020304" pitchFamily="18" charset="0"/>
                <a:cs typeface="Times New Roman" panose="02020603050405020304" pitchFamily="18" charset="0"/>
              </a:rPr>
              <a:t>inputType</a:t>
            </a:r>
            <a:r>
              <a:rPr lang="en-US" sz="1200" dirty="0">
                <a:solidFill>
                  <a:schemeClr val="bg1"/>
                </a:solidFill>
                <a:latin typeface="Times New Roman" panose="02020603050405020304" pitchFamily="18" charset="0"/>
                <a:cs typeface="Times New Roman" panose="02020603050405020304" pitchFamily="18" charset="0"/>
              </a:rPr>
              <a:t>="text" style="" id="column1" value="column1" </a:t>
            </a:r>
            <a:r>
              <a:rPr lang="en-US" sz="1200" dirty="0" err="1">
                <a:solidFill>
                  <a:schemeClr val="bg1"/>
                </a:solidFill>
                <a:latin typeface="Times New Roman" panose="02020603050405020304" pitchFamily="18" charset="0"/>
                <a:cs typeface="Times New Roman" panose="02020603050405020304" pitchFamily="18" charset="0"/>
              </a:rPr>
              <a:t>displayMode</a:t>
            </a:r>
            <a:r>
              <a:rPr lang="en-US" sz="1200" dirty="0">
                <a:solidFill>
                  <a:schemeClr val="bg1"/>
                </a:solidFill>
                <a:latin typeface="Times New Roman" panose="02020603050405020304" pitchFamily="18" charset="0"/>
                <a:cs typeface="Times New Roman" panose="02020603050405020304" pitchFamily="18" charset="0"/>
              </a:rPr>
              <a:t>="label"&gt;&lt;/w2:column&gt;</a:t>
            </a:r>
          </a:p>
          <a:p>
            <a:pPr algn="l"/>
            <a:r>
              <a:rPr lang="en-US" sz="1200" dirty="0">
                <a:solidFill>
                  <a:schemeClr val="bg1"/>
                </a:solidFill>
                <a:latin typeface="Times New Roman" panose="02020603050405020304" pitchFamily="18" charset="0"/>
                <a:cs typeface="Times New Roman" panose="02020603050405020304" pitchFamily="18" charset="0"/>
              </a:rPr>
              <a:t>    &lt;/w2:row&gt;</a:t>
            </a:r>
          </a:p>
          <a:p>
            <a:pPr algn="l"/>
            <a:r>
              <a:rPr lang="en-US" sz="1200" dirty="0">
                <a:solidFill>
                  <a:schemeClr val="bg1"/>
                </a:solidFill>
                <a:latin typeface="Times New Roman" panose="02020603050405020304" pitchFamily="18" charset="0"/>
                <a:cs typeface="Times New Roman" panose="02020603050405020304" pitchFamily="18" charset="0"/>
              </a:rPr>
              <a:t>    &lt;/w2:header&gt;</a:t>
            </a:r>
          </a:p>
          <a:p>
            <a:pPr algn="l"/>
            <a:r>
              <a:rPr lang="pl-PL" sz="1200" dirty="0">
                <a:solidFill>
                  <a:schemeClr val="bg1"/>
                </a:solidFill>
                <a:latin typeface="Times New Roman" panose="02020603050405020304" pitchFamily="18" charset="0"/>
                <a:cs typeface="Times New Roman" panose="02020603050405020304" pitchFamily="18" charset="0"/>
              </a:rPr>
              <a:t>    &lt;w2:gBody style="" id="gBody1"&gt;</a:t>
            </a:r>
          </a:p>
          <a:p>
            <a:pPr algn="l"/>
            <a:r>
              <a:rPr lang="pl-PL" sz="1200" dirty="0">
                <a:solidFill>
                  <a:schemeClr val="bg1"/>
                </a:solidFill>
                <a:latin typeface="Times New Roman" panose="02020603050405020304" pitchFamily="18" charset="0"/>
                <a:cs typeface="Times New Roman" panose="02020603050405020304" pitchFamily="18" charset="0"/>
              </a:rPr>
              <a:t>    &lt;w2:row style="" id="row2"&gt;</a:t>
            </a:r>
          </a:p>
          <a:p>
            <a:pPr algn="l"/>
            <a:r>
              <a:rPr lang="en-US" sz="1200" dirty="0">
                <a:solidFill>
                  <a:schemeClr val="bg1"/>
                </a:solidFill>
                <a:latin typeface="Times New Roman" panose="02020603050405020304" pitchFamily="18" charset="0"/>
                <a:cs typeface="Times New Roman" panose="02020603050405020304" pitchFamily="18" charset="0"/>
              </a:rPr>
              <a:t>    &lt;w2:column width="70" </a:t>
            </a:r>
            <a:r>
              <a:rPr lang="en-US" sz="1200" dirty="0" err="1">
                <a:solidFill>
                  <a:schemeClr val="bg1"/>
                </a:solidFill>
                <a:latin typeface="Times New Roman" panose="02020603050405020304" pitchFamily="18" charset="0"/>
                <a:cs typeface="Times New Roman" panose="02020603050405020304" pitchFamily="18" charset="0"/>
              </a:rPr>
              <a:t>inputType</a:t>
            </a:r>
            <a:r>
              <a:rPr lang="en-US" sz="1200" dirty="0">
                <a:solidFill>
                  <a:schemeClr val="bg1"/>
                </a:solidFill>
                <a:latin typeface="Times New Roman" panose="02020603050405020304" pitchFamily="18" charset="0"/>
                <a:cs typeface="Times New Roman" panose="02020603050405020304" pitchFamily="18" charset="0"/>
              </a:rPr>
              <a:t>="text" style="" id="column6" value="" </a:t>
            </a:r>
            <a:r>
              <a:rPr lang="en-US" sz="1200" dirty="0" err="1">
                <a:solidFill>
                  <a:schemeClr val="bg1"/>
                </a:solidFill>
                <a:latin typeface="Times New Roman" panose="02020603050405020304" pitchFamily="18" charset="0"/>
                <a:cs typeface="Times New Roman" panose="02020603050405020304" pitchFamily="18" charset="0"/>
              </a:rPr>
              <a:t>displayMode</a:t>
            </a:r>
            <a:r>
              <a:rPr lang="en-US" sz="1200" dirty="0">
                <a:solidFill>
                  <a:schemeClr val="bg1"/>
                </a:solidFill>
                <a:latin typeface="Times New Roman" panose="02020603050405020304" pitchFamily="18" charset="0"/>
                <a:cs typeface="Times New Roman" panose="02020603050405020304" pitchFamily="18" charset="0"/>
              </a:rPr>
              <a:t>="label"&gt;&lt;/w2:column&gt;</a:t>
            </a:r>
          </a:p>
          <a:p>
            <a:pPr algn="l"/>
            <a:r>
              <a:rPr lang="en-US" sz="1200" dirty="0">
                <a:solidFill>
                  <a:schemeClr val="bg1"/>
                </a:solidFill>
                <a:latin typeface="Times New Roman" panose="02020603050405020304" pitchFamily="18" charset="0"/>
                <a:cs typeface="Times New Roman" panose="02020603050405020304" pitchFamily="18" charset="0"/>
              </a:rPr>
              <a:t>    &lt;w2:column width="70" </a:t>
            </a:r>
            <a:r>
              <a:rPr lang="en-US" sz="1200" dirty="0" err="1">
                <a:solidFill>
                  <a:schemeClr val="bg1"/>
                </a:solidFill>
                <a:latin typeface="Times New Roman" panose="02020603050405020304" pitchFamily="18" charset="0"/>
                <a:cs typeface="Times New Roman" panose="02020603050405020304" pitchFamily="18" charset="0"/>
              </a:rPr>
              <a:t>inputType</a:t>
            </a:r>
            <a:r>
              <a:rPr lang="en-US" sz="1200" dirty="0">
                <a:solidFill>
                  <a:schemeClr val="bg1"/>
                </a:solidFill>
                <a:latin typeface="Times New Roman" panose="02020603050405020304" pitchFamily="18" charset="0"/>
                <a:cs typeface="Times New Roman" panose="02020603050405020304" pitchFamily="18" charset="0"/>
              </a:rPr>
              <a:t>="text" style="" id="column5" value="" </a:t>
            </a:r>
            <a:r>
              <a:rPr lang="en-US" sz="1200" dirty="0" err="1">
                <a:solidFill>
                  <a:schemeClr val="bg1"/>
                </a:solidFill>
                <a:latin typeface="Times New Roman" panose="02020603050405020304" pitchFamily="18" charset="0"/>
                <a:cs typeface="Times New Roman" panose="02020603050405020304" pitchFamily="18" charset="0"/>
              </a:rPr>
              <a:t>displayMode</a:t>
            </a:r>
            <a:r>
              <a:rPr lang="en-US" sz="1200" dirty="0">
                <a:solidFill>
                  <a:schemeClr val="bg1"/>
                </a:solidFill>
                <a:latin typeface="Times New Roman" panose="02020603050405020304" pitchFamily="18" charset="0"/>
                <a:cs typeface="Times New Roman" panose="02020603050405020304" pitchFamily="18" charset="0"/>
              </a:rPr>
              <a:t>="label"&gt;&lt;/w2:column&gt;</a:t>
            </a:r>
          </a:p>
          <a:p>
            <a:pPr algn="l"/>
            <a:r>
              <a:rPr lang="en-US" sz="1200" dirty="0">
                <a:solidFill>
                  <a:schemeClr val="bg1"/>
                </a:solidFill>
                <a:latin typeface="Times New Roman" panose="02020603050405020304" pitchFamily="18" charset="0"/>
                <a:cs typeface="Times New Roman" panose="02020603050405020304" pitchFamily="18" charset="0"/>
              </a:rPr>
              <a:t>    &lt;w2:column width="70" </a:t>
            </a:r>
            <a:r>
              <a:rPr lang="en-US" sz="1200" dirty="0" err="1">
                <a:solidFill>
                  <a:schemeClr val="bg1"/>
                </a:solidFill>
                <a:latin typeface="Times New Roman" panose="02020603050405020304" pitchFamily="18" charset="0"/>
                <a:cs typeface="Times New Roman" panose="02020603050405020304" pitchFamily="18" charset="0"/>
              </a:rPr>
              <a:t>inputType</a:t>
            </a:r>
            <a:r>
              <a:rPr lang="en-US" sz="1200" dirty="0">
                <a:solidFill>
                  <a:schemeClr val="bg1"/>
                </a:solidFill>
                <a:latin typeface="Times New Roman" panose="02020603050405020304" pitchFamily="18" charset="0"/>
                <a:cs typeface="Times New Roman" panose="02020603050405020304" pitchFamily="18" charset="0"/>
              </a:rPr>
              <a:t>="text" style="" id="column4" value="" </a:t>
            </a:r>
            <a:r>
              <a:rPr lang="en-US" sz="1200" dirty="0" err="1">
                <a:solidFill>
                  <a:schemeClr val="bg1"/>
                </a:solidFill>
                <a:latin typeface="Times New Roman" panose="02020603050405020304" pitchFamily="18" charset="0"/>
                <a:cs typeface="Times New Roman" panose="02020603050405020304" pitchFamily="18" charset="0"/>
              </a:rPr>
              <a:t>displayMode</a:t>
            </a:r>
            <a:r>
              <a:rPr lang="en-US" sz="1200" dirty="0">
                <a:solidFill>
                  <a:schemeClr val="bg1"/>
                </a:solidFill>
                <a:latin typeface="Times New Roman" panose="02020603050405020304" pitchFamily="18" charset="0"/>
                <a:cs typeface="Times New Roman" panose="02020603050405020304" pitchFamily="18" charset="0"/>
              </a:rPr>
              <a:t>="label"&gt;&lt;/w2:column&gt;</a:t>
            </a:r>
          </a:p>
          <a:p>
            <a:pPr algn="l"/>
            <a:r>
              <a:rPr lang="en-US" sz="1200" dirty="0">
                <a:solidFill>
                  <a:schemeClr val="bg1"/>
                </a:solidFill>
                <a:latin typeface="Times New Roman" panose="02020603050405020304" pitchFamily="18" charset="0"/>
                <a:cs typeface="Times New Roman" panose="02020603050405020304" pitchFamily="18" charset="0"/>
              </a:rPr>
              <a:t>    &lt;/w2:row&gt;</a:t>
            </a:r>
          </a:p>
          <a:p>
            <a:pPr algn="l"/>
            <a:r>
              <a:rPr lang="en-US" sz="1200" dirty="0">
                <a:solidFill>
                  <a:schemeClr val="bg1"/>
                </a:solidFill>
                <a:latin typeface="Times New Roman" panose="02020603050405020304" pitchFamily="18" charset="0"/>
                <a:cs typeface="Times New Roman" panose="02020603050405020304" pitchFamily="18" charset="0"/>
              </a:rPr>
              <a:t>    &lt;/w2:gBody&gt;</a:t>
            </a:r>
          </a:p>
          <a:p>
            <a:pPr algn="l"/>
            <a:r>
              <a:rPr lang="en-US" sz="1200" dirty="0">
                <a:solidFill>
                  <a:schemeClr val="bg1"/>
                </a:solidFill>
                <a:latin typeface="Times New Roman" panose="02020603050405020304" pitchFamily="18" charset="0"/>
                <a:cs typeface="Times New Roman" panose="02020603050405020304" pitchFamily="18" charset="0"/>
              </a:rPr>
              <a:t>    &lt;/w2:gridView&gt;</a:t>
            </a:r>
          </a:p>
          <a:p>
            <a:pPr algn="l"/>
            <a:br>
              <a:rPr lang="en-US" sz="1800" dirty="0">
                <a:solidFill>
                  <a:srgbClr val="3C4043"/>
                </a:solidFill>
                <a:latin typeface="Times New Roman" panose="02020603050405020304" pitchFamily="18" charset="0"/>
                <a:cs typeface="Times New Roman" panose="02020603050405020304" pitchFamily="18" charset="0"/>
              </a:rPr>
            </a:br>
            <a:r>
              <a:rPr lang="en-US" sz="1800" dirty="0" err="1">
                <a:solidFill>
                  <a:schemeClr val="tx2"/>
                </a:solidFill>
                <a:latin typeface="Times New Roman" panose="02020603050405020304" pitchFamily="18" charset="0"/>
                <a:cs typeface="Times New Roman" panose="02020603050405020304" pitchFamily="18" charset="0"/>
              </a:rPr>
              <a:t>Chú</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thích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&lt;w2:header &gt; dung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định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nghĩa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tiêu</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đề</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của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các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cột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a:t>
            </a:r>
            <a:r>
              <a:rPr lang="pl-PL" sz="1800" dirty="0">
                <a:solidFill>
                  <a:schemeClr val="tx2"/>
                </a:solidFill>
                <a:latin typeface="Times New Roman" panose="02020603050405020304" pitchFamily="18" charset="0"/>
                <a:cs typeface="Times New Roman" panose="02020603050405020304" pitchFamily="18" charset="0"/>
              </a:rPr>
              <a:t>&lt;w2:gBody</a:t>
            </a:r>
            <a:r>
              <a:rPr lang="en-US" sz="1800" dirty="0">
                <a:solidFill>
                  <a:schemeClr val="tx2"/>
                </a:solidFill>
                <a:latin typeface="Times New Roman" panose="02020603050405020304" pitchFamily="18" charset="0"/>
                <a:cs typeface="Times New Roman" panose="02020603050405020304" pitchFamily="18" charset="0"/>
              </a:rPr>
              <a:t>&gt; </a:t>
            </a:r>
            <a:r>
              <a:rPr lang="en-US" sz="1800" dirty="0" err="1">
                <a:solidFill>
                  <a:schemeClr val="tx2"/>
                </a:solidFill>
                <a:latin typeface="Times New Roman" panose="02020603050405020304" pitchFamily="18" charset="0"/>
                <a:cs typeface="Times New Roman" panose="02020603050405020304" pitchFamily="18" charset="0"/>
              </a:rPr>
              <a:t>dùng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khai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báo</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dữ</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liệu</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của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các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cột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a:t>
            </a:r>
            <a:r>
              <a:rPr lang="pl-PL" sz="1800" dirty="0">
                <a:solidFill>
                  <a:schemeClr val="tx2"/>
                </a:solidFill>
                <a:latin typeface="Times New Roman" panose="02020603050405020304" pitchFamily="18" charset="0"/>
                <a:cs typeface="Times New Roman" panose="02020603050405020304" pitchFamily="18" charset="0"/>
              </a:rPr>
              <a:t>&lt;w2:row</a:t>
            </a:r>
            <a:r>
              <a:rPr lang="en-US" sz="1800" dirty="0">
                <a:solidFill>
                  <a:schemeClr val="tx2"/>
                </a:solidFill>
                <a:latin typeface="Times New Roman" panose="02020603050405020304" pitchFamily="18" charset="0"/>
                <a:cs typeface="Times New Roman" panose="02020603050405020304" pitchFamily="18" charset="0"/>
              </a:rPr>
              <a:t>&gt; </a:t>
            </a:r>
            <a:r>
              <a:rPr lang="en-US" sz="1800" dirty="0" err="1">
                <a:solidFill>
                  <a:schemeClr val="tx2"/>
                </a:solidFill>
                <a:latin typeface="Times New Roman" panose="02020603050405020304" pitchFamily="18" charset="0"/>
                <a:cs typeface="Times New Roman" panose="02020603050405020304" pitchFamily="18" charset="0"/>
              </a:rPr>
              <a:t>dùng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định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nghĩa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nội</a:t>
            </a:r>
            <a:r>
              <a:rPr lang="en-US" sz="1800" dirty="0">
                <a:solidFill>
                  <a:schemeClr val="tx2"/>
                </a:solidFill>
                <a:latin typeface="Times New Roman" panose="02020603050405020304" pitchFamily="18" charset="0"/>
                <a:cs typeface="Times New Roman" panose="02020603050405020304" pitchFamily="18" charset="0"/>
              </a:rPr>
              <a:t> dung </a:t>
            </a:r>
            <a:r>
              <a:rPr lang="en-US" sz="1800" dirty="0" err="1">
                <a:solidFill>
                  <a:schemeClr val="tx2"/>
                </a:solidFill>
                <a:latin typeface="Times New Roman" panose="02020603050405020304" pitchFamily="18" charset="0"/>
                <a:cs typeface="Times New Roman" panose="02020603050405020304" pitchFamily="18" charset="0"/>
              </a:rPr>
              <a:t>của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mỗi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dòng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&lt;w2:column&gt; </a:t>
            </a:r>
            <a:r>
              <a:rPr lang="en-US" sz="1800" dirty="0" err="1">
                <a:solidFill>
                  <a:schemeClr val="tx2"/>
                </a:solidFill>
                <a:latin typeface="Times New Roman" panose="02020603050405020304" pitchFamily="18" charset="0"/>
                <a:cs typeface="Times New Roman" panose="02020603050405020304" pitchFamily="18" charset="0"/>
              </a:rPr>
              <a:t>dùng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định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nghĩa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nội</a:t>
            </a:r>
            <a:r>
              <a:rPr lang="en-US" sz="1800" dirty="0">
                <a:solidFill>
                  <a:schemeClr val="tx2"/>
                </a:solidFill>
                <a:latin typeface="Times New Roman" panose="02020603050405020304" pitchFamily="18" charset="0"/>
                <a:cs typeface="Times New Roman" panose="02020603050405020304" pitchFamily="18" charset="0"/>
              </a:rPr>
              <a:t> dung </a:t>
            </a:r>
            <a:r>
              <a:rPr lang="en-US" sz="1800" dirty="0" err="1">
                <a:solidFill>
                  <a:schemeClr val="tx2"/>
                </a:solidFill>
                <a:latin typeface="Times New Roman" panose="02020603050405020304" pitchFamily="18" charset="0"/>
                <a:cs typeface="Times New Roman" panose="02020603050405020304" pitchFamily="18" charset="0"/>
              </a:rPr>
              <a:t>của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mỗi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cột</a:t>
            </a:r>
            <a:r>
              <a:rPr lang="en-US" sz="1800" dirty="0">
                <a:solidFill>
                  <a:schemeClr val="tx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498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67A4-C334-F0E6-2589-E7DD9A839F45}"/>
              </a:ext>
            </a:extLst>
          </p:cNvPr>
          <p:cNvSpPr>
            <a:spLocks noGrp="1"/>
          </p:cNvSpPr>
          <p:nvPr>
            <p:ph type="title"/>
          </p:nvPr>
        </p:nvSpPr>
        <p:spPr>
          <a:xfrm>
            <a:off x="184469" y="183305"/>
            <a:ext cx="10272000" cy="763600"/>
          </a:xfrm>
        </p:spPr>
        <p:txBody>
          <a:bodyPr/>
          <a:lstStyle/>
          <a:p>
            <a:pPr algn="l"/>
            <a:r>
              <a:rPr lang="en-US" dirty="0"/>
              <a:t>6.3) Container</a:t>
            </a:r>
          </a:p>
        </p:txBody>
      </p:sp>
      <p:sp>
        <p:nvSpPr>
          <p:cNvPr id="3" name="Subtitle 13">
            <a:extLst>
              <a:ext uri="{FF2B5EF4-FFF2-40B4-BE49-F238E27FC236}">
                <a16:creationId xmlns:a16="http://schemas.microsoft.com/office/drawing/2014/main" id="{641373C2-59EC-CC27-6F66-6A7612EE0F9C}"/>
              </a:ext>
            </a:extLst>
          </p:cNvPr>
          <p:cNvSpPr txBox="1">
            <a:spLocks/>
          </p:cNvSpPr>
          <p:nvPr/>
        </p:nvSpPr>
        <p:spPr>
          <a:xfrm>
            <a:off x="241225" y="1553352"/>
            <a:ext cx="11950775" cy="507420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800" dirty="0" err="1">
                <a:solidFill>
                  <a:schemeClr val="tx2"/>
                </a:solidFill>
                <a:latin typeface="Times New Roman" panose="02020603050405020304" pitchFamily="18" charset="0"/>
                <a:cs typeface="Times New Roman" panose="02020603050405020304" pitchFamily="18" charset="0"/>
              </a:rPr>
              <a:t>Công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dụng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nhóm</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các</a:t>
            </a:r>
            <a:r>
              <a:rPr lang="en-US" sz="1800" dirty="0">
                <a:solidFill>
                  <a:schemeClr val="tx2"/>
                </a:solidFill>
                <a:latin typeface="Times New Roman" panose="02020603050405020304" pitchFamily="18" charset="0"/>
                <a:cs typeface="Times New Roman" panose="02020603050405020304" pitchFamily="18" charset="0"/>
              </a:rPr>
              <a:t> component.</a:t>
            </a:r>
          </a:p>
          <a:p>
            <a:pPr algn="l"/>
            <a:endParaRPr lang="en-US" sz="1800" dirty="0">
              <a:solidFill>
                <a:schemeClr val="tx2"/>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Cách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tạo</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&lt;body&gt;, </a:t>
            </a:r>
            <a:r>
              <a:rPr lang="en-US" sz="1800" dirty="0" err="1">
                <a:solidFill>
                  <a:schemeClr val="tx2"/>
                </a:solidFill>
                <a:latin typeface="Times New Roman" panose="02020603050405020304" pitchFamily="18" charset="0"/>
                <a:cs typeface="Times New Roman" panose="02020603050405020304" pitchFamily="18" charset="0"/>
              </a:rPr>
              <a:t>thêm</a:t>
            </a:r>
            <a:r>
              <a:rPr lang="en-US" sz="1800" dirty="0">
                <a:solidFill>
                  <a:schemeClr val="tx2"/>
                </a:solidFill>
                <a:latin typeface="Times New Roman" panose="02020603050405020304" pitchFamily="18" charset="0"/>
                <a:cs typeface="Times New Roman" panose="02020603050405020304" pitchFamily="18" charset="0"/>
              </a:rPr>
              <a:t>:</a:t>
            </a:r>
          </a:p>
          <a:p>
            <a:r>
              <a:rPr lang="en-US" sz="1800" dirty="0">
                <a:solidFill>
                  <a:schemeClr val="bg1"/>
                </a:solidFill>
                <a:latin typeface="Times New Roman" panose="02020603050405020304" pitchFamily="18" charset="0"/>
                <a:cs typeface="Times New Roman" panose="02020603050405020304" pitchFamily="18" charset="0"/>
              </a:rPr>
              <a:t>&lt;</a:t>
            </a:r>
            <a:r>
              <a:rPr lang="en-US" sz="1800" dirty="0" err="1">
                <a:solidFill>
                  <a:schemeClr val="bg1"/>
                </a:solidFill>
                <a:latin typeface="Times New Roman" panose="02020603050405020304" pitchFamily="18" charset="0"/>
                <a:cs typeface="Times New Roman" panose="02020603050405020304" pitchFamily="18" charset="0"/>
              </a:rPr>
              <a:t>xf:group</a:t>
            </a:r>
            <a:r>
              <a:rPr lang="en-US" sz="1800" dirty="0">
                <a:solidFill>
                  <a:schemeClr val="bg1"/>
                </a:solidFill>
                <a:latin typeface="Times New Roman" panose="02020603050405020304" pitchFamily="18" charset="0"/>
                <a:cs typeface="Times New Roman" panose="02020603050405020304" pitchFamily="18" charset="0"/>
              </a:rPr>
              <a:t> id=“Group1” text=“Group” style="width:361px;height:200px"&gt;</a:t>
            </a:r>
          </a:p>
          <a:p>
            <a:r>
              <a:rPr lang="en-US" sz="1800" dirty="0">
                <a:solidFill>
                  <a:schemeClr val="bg1"/>
                </a:solidFill>
                <a:latin typeface="Times New Roman" panose="02020603050405020304" pitchFamily="18" charset="0"/>
                <a:cs typeface="Times New Roman" panose="02020603050405020304" pitchFamily="18" charset="0"/>
              </a:rPr>
              <a:t>    &lt;w2:textbox id="" label="test1" style="width: 150px;height: 23px;"/&gt;</a:t>
            </a:r>
          </a:p>
          <a:p>
            <a:r>
              <a:rPr lang="en-US" sz="1800" dirty="0">
                <a:solidFill>
                  <a:schemeClr val="bg1"/>
                </a:solidFill>
                <a:latin typeface="Times New Roman" panose="02020603050405020304" pitchFamily="18" charset="0"/>
                <a:cs typeface="Times New Roman" panose="02020603050405020304" pitchFamily="18" charset="0"/>
              </a:rPr>
              <a:t>    &lt;w2:textbox id="" label="test2" style="width: 150px;height: 23px;"/&gt;</a:t>
            </a:r>
          </a:p>
          <a:p>
            <a:r>
              <a:rPr lang="en-US" sz="1800" dirty="0">
                <a:solidFill>
                  <a:schemeClr val="bg1"/>
                </a:solidFill>
                <a:latin typeface="Times New Roman" panose="02020603050405020304" pitchFamily="18" charset="0"/>
                <a:cs typeface="Times New Roman" panose="02020603050405020304" pitchFamily="18" charset="0"/>
              </a:rPr>
              <a:t>&lt;/</a:t>
            </a:r>
            <a:r>
              <a:rPr lang="en-US" sz="1800" dirty="0" err="1">
                <a:solidFill>
                  <a:schemeClr val="bg1"/>
                </a:solidFill>
                <a:latin typeface="Times New Roman" panose="02020603050405020304" pitchFamily="18" charset="0"/>
                <a:cs typeface="Times New Roman" panose="02020603050405020304" pitchFamily="18" charset="0"/>
              </a:rPr>
              <a:t>xf:group</a:t>
            </a:r>
            <a:r>
              <a:rPr lang="en-US" sz="1800" dirty="0">
                <a:solidFill>
                  <a:schemeClr val="bg1"/>
                </a:solidFill>
                <a:latin typeface="Times New Roman" panose="02020603050405020304" pitchFamily="18" charset="0"/>
                <a:cs typeface="Times New Roman" panose="02020603050405020304" pitchFamily="18" charset="0"/>
              </a:rPr>
              <a:t>&gt;</a:t>
            </a: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err="1">
                <a:solidFill>
                  <a:schemeClr val="tx2"/>
                </a:solidFill>
                <a:latin typeface="Times New Roman" panose="02020603050405020304" pitchFamily="18" charset="0"/>
                <a:cs typeface="Times New Roman" panose="02020603050405020304" pitchFamily="18" charset="0"/>
              </a:rPr>
              <a:t>Chú</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thích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a:t>
            </a:r>
            <a:r>
              <a:rPr lang="en-US" sz="1800" dirty="0" err="1">
                <a:solidFill>
                  <a:schemeClr val="tx2"/>
                </a:solidFill>
                <a:latin typeface="Times New Roman" panose="02020603050405020304" pitchFamily="18" charset="0"/>
                <a:cs typeface="Times New Roman" panose="02020603050405020304" pitchFamily="18" charset="0"/>
              </a:rPr>
              <a:t>xf:group</a:t>
            </a:r>
            <a:r>
              <a:rPr lang="en-US" sz="1800" dirty="0">
                <a:solidFill>
                  <a:schemeClr val="tx2"/>
                </a:solidFill>
                <a:latin typeface="Times New Roman" panose="02020603050405020304" pitchFamily="18" charset="0"/>
                <a:cs typeface="Times New Roman" panose="02020603050405020304" pitchFamily="18" charset="0"/>
              </a:rPr>
              <a:t>&gt; </a:t>
            </a:r>
            <a:r>
              <a:rPr lang="en-US" sz="1800" dirty="0" err="1">
                <a:solidFill>
                  <a:schemeClr val="tx2"/>
                </a:solidFill>
                <a:latin typeface="Times New Roman" panose="02020603050405020304" pitchFamily="18" charset="0"/>
                <a:cs typeface="Times New Roman" panose="02020603050405020304" pitchFamily="18" charset="0"/>
              </a:rPr>
              <a:t>định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nghĩa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phạm</a:t>
            </a:r>
            <a:r>
              <a:rPr lang="en-US" sz="1800" dirty="0">
                <a:solidFill>
                  <a:schemeClr val="tx2"/>
                </a:solidFill>
                <a:latin typeface="Times New Roman" panose="02020603050405020304" pitchFamily="18" charset="0"/>
                <a:cs typeface="Times New Roman" panose="02020603050405020304" pitchFamily="18" charset="0"/>
              </a:rPr>
              <a:t> vi 1 group. </a:t>
            </a:r>
            <a:r>
              <a:rPr lang="en-US" sz="1800" dirty="0" err="1">
                <a:solidFill>
                  <a:schemeClr val="tx2"/>
                </a:solidFill>
                <a:latin typeface="Times New Roman" panose="02020603050405020304" pitchFamily="18" charset="0"/>
                <a:cs typeface="Times New Roman" panose="02020603050405020304" pitchFamily="18" charset="0"/>
              </a:rPr>
              <a:t>Thuộc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tính</a:t>
            </a:r>
            <a:r>
              <a:rPr lang="en-US" sz="1800" dirty="0">
                <a:solidFill>
                  <a:schemeClr val="tx2"/>
                </a:solidFill>
                <a:latin typeface="Times New Roman" panose="02020603050405020304" pitchFamily="18" charset="0"/>
                <a:cs typeface="Times New Roman" panose="02020603050405020304" pitchFamily="18" charset="0"/>
              </a:rPr>
              <a:t> text: </a:t>
            </a:r>
            <a:r>
              <a:rPr lang="en-US" sz="1800" dirty="0" err="1">
                <a:solidFill>
                  <a:schemeClr val="tx2"/>
                </a:solidFill>
                <a:latin typeface="Times New Roman" panose="02020603050405020304" pitchFamily="18" charset="0"/>
                <a:cs typeface="Times New Roman" panose="02020603050405020304" pitchFamily="18" charset="0"/>
              </a:rPr>
              <a:t>hiển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thị</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tên</a:t>
            </a:r>
            <a:r>
              <a:rPr lang="en-US" sz="1800" dirty="0">
                <a:solidFill>
                  <a:schemeClr val="tx2"/>
                </a:solidFill>
                <a:latin typeface="Times New Roman" panose="02020603050405020304" pitchFamily="18" charset="0"/>
                <a:cs typeface="Times New Roman" panose="02020603050405020304" pitchFamily="18" charset="0"/>
              </a:rPr>
              <a:t> group.</a:t>
            </a:r>
          </a:p>
        </p:txBody>
      </p:sp>
      <p:sp>
        <p:nvSpPr>
          <p:cNvPr id="4" name="Title 1">
            <a:extLst>
              <a:ext uri="{FF2B5EF4-FFF2-40B4-BE49-F238E27FC236}">
                <a16:creationId xmlns:a16="http://schemas.microsoft.com/office/drawing/2014/main" id="{59249C71-6D96-0F8C-58DF-9C2C974792F2}"/>
              </a:ext>
            </a:extLst>
          </p:cNvPr>
          <p:cNvSpPr txBox="1">
            <a:spLocks/>
          </p:cNvSpPr>
          <p:nvPr/>
        </p:nvSpPr>
        <p:spPr>
          <a:xfrm>
            <a:off x="184469" y="789752"/>
            <a:ext cx="102720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1pPr>
            <a:lvl2pPr marR="0" lvl="1"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2pPr>
            <a:lvl3pPr marR="0" lvl="2"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3pPr>
            <a:lvl4pPr marR="0" lvl="3"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4pPr>
            <a:lvl5pPr marR="0" lvl="4"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5pPr>
            <a:lvl6pPr marR="0" lvl="5"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6pPr>
            <a:lvl7pPr marR="0" lvl="6"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7pPr>
            <a:lvl8pPr marR="0" lvl="7"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8pPr>
            <a:lvl9pPr marR="0" lvl="8"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9pPr>
          </a:lstStyle>
          <a:p>
            <a:pPr algn="l"/>
            <a:r>
              <a:rPr lang="en-US" dirty="0"/>
              <a:t>6.3.1) Group</a:t>
            </a:r>
          </a:p>
        </p:txBody>
      </p:sp>
    </p:spTree>
    <p:extLst>
      <p:ext uri="{BB962C8B-B14F-4D97-AF65-F5344CB8AC3E}">
        <p14:creationId xmlns:p14="http://schemas.microsoft.com/office/powerpoint/2010/main" val="1045453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16E6CC-2E34-6F6A-FAF4-7ED3422D287E}"/>
              </a:ext>
            </a:extLst>
          </p:cNvPr>
          <p:cNvSpPr>
            <a:spLocks noGrp="1"/>
          </p:cNvSpPr>
          <p:nvPr>
            <p:ph type="title"/>
          </p:nvPr>
        </p:nvSpPr>
        <p:spPr>
          <a:xfrm>
            <a:off x="184469" y="183305"/>
            <a:ext cx="10272000" cy="763600"/>
          </a:xfrm>
        </p:spPr>
        <p:txBody>
          <a:bodyPr/>
          <a:lstStyle/>
          <a:p>
            <a:pPr algn="l"/>
            <a:r>
              <a:rPr lang="en-US" dirty="0"/>
              <a:t>6.4) Popup</a:t>
            </a:r>
          </a:p>
        </p:txBody>
      </p:sp>
      <p:sp>
        <p:nvSpPr>
          <p:cNvPr id="4" name="Subtitle 13">
            <a:extLst>
              <a:ext uri="{FF2B5EF4-FFF2-40B4-BE49-F238E27FC236}">
                <a16:creationId xmlns:a16="http://schemas.microsoft.com/office/drawing/2014/main" id="{043F4756-A6A3-64D8-2614-D4E952E6D4AE}"/>
              </a:ext>
            </a:extLst>
          </p:cNvPr>
          <p:cNvSpPr txBox="1">
            <a:spLocks/>
          </p:cNvSpPr>
          <p:nvPr/>
        </p:nvSpPr>
        <p:spPr>
          <a:xfrm>
            <a:off x="241225" y="1553352"/>
            <a:ext cx="11950775" cy="507420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800" dirty="0" err="1">
                <a:solidFill>
                  <a:schemeClr val="tx2"/>
                </a:solidFill>
                <a:latin typeface="Times New Roman" panose="02020603050405020304" pitchFamily="18" charset="0"/>
                <a:cs typeface="Times New Roman" panose="02020603050405020304" pitchFamily="18" charset="0"/>
              </a:rPr>
              <a:t>Công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dụng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tạo</a:t>
            </a:r>
            <a:r>
              <a:rPr lang="en-US" sz="1800" dirty="0">
                <a:solidFill>
                  <a:schemeClr val="tx2"/>
                </a:solidFill>
                <a:latin typeface="Times New Roman" panose="02020603050405020304" pitchFamily="18" charset="0"/>
                <a:cs typeface="Times New Roman" panose="02020603050405020304" pitchFamily="18" charset="0"/>
              </a:rPr>
              <a:t> modal popup (user </a:t>
            </a:r>
            <a:r>
              <a:rPr lang="en-US" sz="1800" dirty="0" err="1">
                <a:solidFill>
                  <a:schemeClr val="tx2"/>
                </a:solidFill>
                <a:latin typeface="Times New Roman" panose="02020603050405020304" pitchFamily="18" charset="0"/>
                <a:cs typeface="Times New Roman" panose="02020603050405020304" pitchFamily="18" charset="0"/>
              </a:rPr>
              <a:t>chỉ</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thao</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tác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được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với</a:t>
            </a:r>
            <a:r>
              <a:rPr lang="en-US" sz="1800" dirty="0">
                <a:solidFill>
                  <a:schemeClr val="tx2"/>
                </a:solidFill>
                <a:latin typeface="Times New Roman" panose="02020603050405020304" pitchFamily="18" charset="0"/>
                <a:cs typeface="Times New Roman" panose="02020603050405020304" pitchFamily="18" charset="0"/>
              </a:rPr>
              <a:t> popup </a:t>
            </a:r>
            <a:r>
              <a:rPr lang="en-US" sz="1800" dirty="0" err="1">
                <a:solidFill>
                  <a:schemeClr val="tx2"/>
                </a:solidFill>
                <a:latin typeface="Times New Roman" panose="02020603050405020304" pitchFamily="18" charset="0"/>
                <a:cs typeface="Times New Roman" panose="02020603050405020304" pitchFamily="18" charset="0"/>
              </a:rPr>
              <a:t>mà</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không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thao</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tác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được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bên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ngoài</a:t>
            </a:r>
            <a:r>
              <a:rPr lang="en-US" sz="1800" dirty="0">
                <a:solidFill>
                  <a:schemeClr val="tx2"/>
                </a:solidFill>
                <a:latin typeface="Times New Roman" panose="02020603050405020304" pitchFamily="18" charset="0"/>
                <a:cs typeface="Times New Roman" panose="02020603050405020304" pitchFamily="18" charset="0"/>
              </a:rPr>
              <a:t> popup).</a:t>
            </a:r>
          </a:p>
          <a:p>
            <a:pPr algn="l"/>
            <a:endParaRPr lang="en-US" sz="1800" dirty="0">
              <a:solidFill>
                <a:schemeClr val="tx2"/>
              </a:solidFill>
              <a:latin typeface="Times New Roman" panose="02020603050405020304" pitchFamily="18" charset="0"/>
              <a:cs typeface="Times New Roman" panose="02020603050405020304" pitchFamily="18" charset="0"/>
            </a:endParaRPr>
          </a:p>
          <a:p>
            <a:pPr algn="l"/>
            <a:r>
              <a:rPr lang="en-US" sz="1800" dirty="0" err="1">
                <a:solidFill>
                  <a:schemeClr val="tx2"/>
                </a:solidFill>
                <a:latin typeface="Times New Roman" panose="02020603050405020304" pitchFamily="18" charset="0"/>
                <a:cs typeface="Times New Roman" panose="02020603050405020304" pitchFamily="18" charset="0"/>
              </a:rPr>
              <a:t>Cách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tạo</a:t>
            </a:r>
            <a:r>
              <a:rPr lang="en-US" sz="1800" dirty="0">
                <a:solidFill>
                  <a:schemeClr val="tx2"/>
                </a:solidFill>
                <a:latin typeface="Times New Roman" panose="02020603050405020304" pitchFamily="18" charset="0"/>
                <a:cs typeface="Times New Roman" panose="02020603050405020304" pitchFamily="18" charset="0"/>
              </a:rPr>
              <a:t>:</a:t>
            </a:r>
          </a:p>
          <a:p>
            <a:pPr algn="l"/>
            <a:r>
              <a:rPr lang="en-US" sz="1800" dirty="0" err="1">
                <a:solidFill>
                  <a:schemeClr val="tx2"/>
                </a:solidFill>
                <a:latin typeface="Times New Roman" panose="02020603050405020304" pitchFamily="18" charset="0"/>
                <a:cs typeface="Times New Roman" panose="02020603050405020304" pitchFamily="18" charset="0"/>
              </a:rPr>
              <a:t>Bước</a:t>
            </a:r>
            <a:r>
              <a:rPr lang="en-US" sz="1800" dirty="0">
                <a:solidFill>
                  <a:schemeClr val="tx2"/>
                </a:solidFill>
                <a:latin typeface="Times New Roman" panose="02020603050405020304" pitchFamily="18" charset="0"/>
                <a:cs typeface="Times New Roman" panose="02020603050405020304" pitchFamily="18" charset="0"/>
              </a:rPr>
              <a:t> 1: </a:t>
            </a:r>
            <a:r>
              <a:rPr lang="en-US" sz="1800" dirty="0" err="1">
                <a:solidFill>
                  <a:schemeClr val="tx2"/>
                </a:solidFill>
                <a:latin typeface="Times New Roman" panose="02020603050405020304" pitchFamily="18" charset="0"/>
                <a:cs typeface="Times New Roman" panose="02020603050405020304" pitchFamily="18" charset="0"/>
              </a:rPr>
              <a:t>Tạo</a:t>
            </a:r>
            <a:r>
              <a:rPr lang="en-US" sz="1800" dirty="0">
                <a:solidFill>
                  <a:schemeClr val="tx2"/>
                </a:solidFill>
                <a:latin typeface="Times New Roman" panose="02020603050405020304" pitchFamily="18" charset="0"/>
                <a:cs typeface="Times New Roman" panose="02020603050405020304" pitchFamily="18" charset="0"/>
              </a:rPr>
              <a:t> 1 </a:t>
            </a:r>
            <a:r>
              <a:rPr lang="en-US" sz="1800" dirty="0" err="1">
                <a:solidFill>
                  <a:schemeClr val="tx2"/>
                </a:solidFill>
                <a:latin typeface="Times New Roman" panose="02020603050405020304" pitchFamily="18" charset="0"/>
                <a:cs typeface="Times New Roman" panose="02020603050405020304" pitchFamily="18" charset="0"/>
              </a:rPr>
              <a:t>trang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popUp_content.xml</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với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nội</a:t>
            </a:r>
            <a:r>
              <a:rPr lang="en-US" sz="1800" dirty="0">
                <a:solidFill>
                  <a:schemeClr val="tx2"/>
                </a:solidFill>
                <a:latin typeface="Times New Roman" panose="02020603050405020304" pitchFamily="18" charset="0"/>
                <a:cs typeface="Times New Roman" panose="02020603050405020304" pitchFamily="18" charset="0"/>
              </a:rPr>
              <a:t> dung </a:t>
            </a:r>
            <a:r>
              <a:rPr lang="en-US" sz="1800" dirty="0" err="1">
                <a:solidFill>
                  <a:schemeClr val="tx2"/>
                </a:solidFill>
                <a:latin typeface="Times New Roman" panose="02020603050405020304" pitchFamily="18" charset="0"/>
                <a:cs typeface="Times New Roman" panose="02020603050405020304" pitchFamily="18" charset="0"/>
              </a:rPr>
              <a:t>bất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kỳ</a:t>
            </a:r>
            <a:r>
              <a:rPr lang="en-US" sz="1800" dirty="0">
                <a:solidFill>
                  <a:schemeClr val="tx2"/>
                </a:solidFill>
                <a:latin typeface="Times New Roman" panose="02020603050405020304" pitchFamily="18" charset="0"/>
                <a:cs typeface="Times New Roman" panose="02020603050405020304" pitchFamily="18" charset="0"/>
              </a:rPr>
              <a:t>.</a:t>
            </a:r>
          </a:p>
          <a:p>
            <a:pPr algn="l"/>
            <a:r>
              <a:rPr lang="en-US" sz="1800" dirty="0" err="1">
                <a:solidFill>
                  <a:schemeClr val="tx2"/>
                </a:solidFill>
                <a:latin typeface="Times New Roman" panose="02020603050405020304" pitchFamily="18" charset="0"/>
                <a:cs typeface="Times New Roman" panose="02020603050405020304" pitchFamily="18" charset="0"/>
              </a:rPr>
              <a:t>Bước</a:t>
            </a:r>
            <a:r>
              <a:rPr lang="en-US" sz="1800" dirty="0">
                <a:solidFill>
                  <a:schemeClr val="tx2"/>
                </a:solidFill>
                <a:latin typeface="Times New Roman" panose="02020603050405020304" pitchFamily="18" charset="0"/>
                <a:cs typeface="Times New Roman" panose="02020603050405020304" pitchFamily="18" charset="0"/>
              </a:rPr>
              <a:t> 2: Trong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&lt;script&gt; </a:t>
            </a:r>
            <a:r>
              <a:rPr lang="en-US" sz="1800" dirty="0" err="1">
                <a:solidFill>
                  <a:schemeClr val="tx2"/>
                </a:solidFill>
                <a:latin typeface="Times New Roman" panose="02020603050405020304" pitchFamily="18" charset="0"/>
                <a:cs typeface="Times New Roman" panose="02020603050405020304" pitchFamily="18" charset="0"/>
              </a:rPr>
              <a:t>của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trang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chính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thêm</a:t>
            </a:r>
            <a:r>
              <a:rPr lang="en-US" sz="1800" dirty="0">
                <a:solidFill>
                  <a:schemeClr val="tx2"/>
                </a:solidFill>
                <a:latin typeface="Times New Roman" panose="02020603050405020304" pitchFamily="18" charset="0"/>
                <a:cs typeface="Times New Roman" panose="02020603050405020304" pitchFamily="18" charset="0"/>
              </a:rPr>
              <a:t>: </a:t>
            </a:r>
          </a:p>
          <a:p>
            <a:pPr algn="l"/>
            <a:r>
              <a:rPr lang="en-US" sz="1800" dirty="0">
                <a:solidFill>
                  <a:schemeClr val="bg1"/>
                </a:solidFill>
                <a:latin typeface="Times New Roman" panose="02020603050405020304" pitchFamily="18" charset="0"/>
                <a:cs typeface="Times New Roman" panose="02020603050405020304" pitchFamily="18" charset="0"/>
              </a:rPr>
              <a:t>var options = {</a:t>
            </a:r>
          </a:p>
          <a:p>
            <a:pPr algn="l"/>
            <a:r>
              <a:rPr lang="en-US" sz="1800" dirty="0">
                <a:solidFill>
                  <a:schemeClr val="bg1"/>
                </a:solidFill>
                <a:latin typeface="Times New Roman" panose="02020603050405020304" pitchFamily="18" charset="0"/>
                <a:cs typeface="Times New Roman" panose="02020603050405020304" pitchFamily="18" charset="0"/>
              </a:rPr>
              <a:t>    id: "modal",</a:t>
            </a:r>
          </a:p>
          <a:p>
            <a:pPr algn="l"/>
            <a:r>
              <a:rPr lang="en-US" sz="1800" dirty="0">
                <a:solidFill>
                  <a:schemeClr val="bg1"/>
                </a:solidFill>
                <a:latin typeface="Times New Roman" panose="02020603050405020304" pitchFamily="18" charset="0"/>
                <a:cs typeface="Times New Roman" panose="02020603050405020304" pitchFamily="18" charset="0"/>
              </a:rPr>
              <a:t>    type: "</a:t>
            </a:r>
            <a:r>
              <a:rPr lang="en-US" sz="1800" dirty="0" err="1">
                <a:solidFill>
                  <a:schemeClr val="bg1"/>
                </a:solidFill>
                <a:latin typeface="Times New Roman" panose="02020603050405020304" pitchFamily="18" charset="0"/>
                <a:cs typeface="Times New Roman" panose="02020603050405020304" pitchFamily="18" charset="0"/>
              </a:rPr>
              <a:t>wframePopup</a:t>
            </a:r>
            <a:r>
              <a:rPr lang="en-US" sz="1800" dirty="0">
                <a:solidFill>
                  <a:schemeClr val="bg1"/>
                </a:solidFill>
                <a:latin typeface="Times New Roman" panose="02020603050405020304" pitchFamily="18" charset="0"/>
                <a:cs typeface="Times New Roman" panose="02020603050405020304" pitchFamily="18" charset="0"/>
              </a:rPr>
              <a:t>", // "</a:t>
            </a:r>
            <a:r>
              <a:rPr lang="en-US" sz="1800" dirty="0" err="1">
                <a:solidFill>
                  <a:schemeClr val="bg1"/>
                </a:solidFill>
                <a:latin typeface="Times New Roman" panose="02020603050405020304" pitchFamily="18" charset="0"/>
                <a:cs typeface="Times New Roman" panose="02020603050405020304" pitchFamily="18" charset="0"/>
              </a:rPr>
              <a:t>iframePopup</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browserPopup</a:t>
            </a:r>
            <a:r>
              <a:rPr lang="en-US" sz="1800" dirty="0">
                <a:solidFill>
                  <a:schemeClr val="bg1"/>
                </a:solidFill>
                <a:latin typeface="Times New Roman" panose="02020603050405020304" pitchFamily="18" charset="0"/>
                <a:cs typeface="Times New Roman" panose="02020603050405020304" pitchFamily="18" charset="0"/>
              </a:rPr>
              <a:t>"</a:t>
            </a:r>
          </a:p>
          <a:p>
            <a:pPr algn="l"/>
            <a:r>
              <a:rPr lang="en-US" sz="1800" dirty="0">
                <a:solidFill>
                  <a:schemeClr val="bg1"/>
                </a:solidFill>
                <a:latin typeface="Times New Roman" panose="02020603050405020304" pitchFamily="18" charset="0"/>
                <a:cs typeface="Times New Roman" panose="02020603050405020304" pitchFamily="18" charset="0"/>
              </a:rPr>
              <a:t>    width: "400px",</a:t>
            </a:r>
          </a:p>
          <a:p>
            <a:pPr algn="l"/>
            <a:r>
              <a:rPr lang="en-US" sz="1800" dirty="0">
                <a:solidFill>
                  <a:schemeClr val="bg1"/>
                </a:solidFill>
                <a:latin typeface="Times New Roman" panose="02020603050405020304" pitchFamily="18" charset="0"/>
                <a:cs typeface="Times New Roman" panose="02020603050405020304" pitchFamily="18" charset="0"/>
              </a:rPr>
              <a:t>    height: "200px",</a:t>
            </a:r>
          </a:p>
          <a:p>
            <a:pPr algn="l"/>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popupName</a:t>
            </a:r>
            <a:r>
              <a:rPr lang="en-US" sz="1800" dirty="0">
                <a:solidFill>
                  <a:schemeClr val="bg1"/>
                </a:solidFill>
                <a:latin typeface="Times New Roman" panose="02020603050405020304" pitchFamily="18" charset="0"/>
                <a:cs typeface="Times New Roman" panose="02020603050405020304" pitchFamily="18" charset="0"/>
              </a:rPr>
              <a:t>: "Modal Popup",</a:t>
            </a:r>
          </a:p>
          <a:p>
            <a:pPr algn="l"/>
            <a:r>
              <a:rPr lang="en-US" sz="1800" dirty="0">
                <a:solidFill>
                  <a:schemeClr val="bg1"/>
                </a:solidFill>
                <a:latin typeface="Times New Roman" panose="02020603050405020304" pitchFamily="18" charset="0"/>
                <a:cs typeface="Times New Roman" panose="02020603050405020304" pitchFamily="18" charset="0"/>
              </a:rPr>
              <a:t>    modal: "true"</a:t>
            </a:r>
          </a:p>
          <a:p>
            <a:pPr algn="l"/>
            <a:r>
              <a:rPr lang="en-US" sz="1800" dirty="0">
                <a:solidFill>
                  <a:schemeClr val="bg1"/>
                </a:solidFill>
                <a:latin typeface="Times New Roman" panose="02020603050405020304" pitchFamily="18" charset="0"/>
                <a:cs typeface="Times New Roman" panose="02020603050405020304" pitchFamily="18" charset="0"/>
              </a:rPr>
              <a:t>};</a:t>
            </a:r>
          </a:p>
          <a:p>
            <a:pPr algn="l"/>
            <a:endParaRPr lang="en-US" sz="1800" dirty="0">
              <a:solidFill>
                <a:schemeClr val="bg1"/>
              </a:solidFill>
              <a:latin typeface="Times New Roman" panose="02020603050405020304" pitchFamily="18" charset="0"/>
              <a:cs typeface="Times New Roman" panose="02020603050405020304" pitchFamily="18" charset="0"/>
            </a:endParaRPr>
          </a:p>
          <a:p>
            <a:pPr algn="l"/>
            <a:r>
              <a:rPr lang="en-US" sz="1800" dirty="0">
                <a:solidFill>
                  <a:schemeClr val="bg1"/>
                </a:solidFill>
                <a:latin typeface="Times New Roman" panose="02020603050405020304" pitchFamily="18" charset="0"/>
                <a:cs typeface="Times New Roman" panose="02020603050405020304" pitchFamily="18" charset="0"/>
              </a:rPr>
              <a:t>$</a:t>
            </a:r>
            <a:r>
              <a:rPr lang="en-US" sz="1800" dirty="0" err="1">
                <a:solidFill>
                  <a:schemeClr val="bg1"/>
                </a:solidFill>
                <a:latin typeface="Times New Roman" panose="02020603050405020304" pitchFamily="18" charset="0"/>
                <a:cs typeface="Times New Roman" panose="02020603050405020304" pitchFamily="18" charset="0"/>
              </a:rPr>
              <a:t>p.openPopup</a:t>
            </a:r>
            <a:r>
              <a:rPr lang="en-US" sz="1800" dirty="0">
                <a:solidFill>
                  <a:schemeClr val="bg1"/>
                </a:solidFill>
                <a:latin typeface="Times New Roman" panose="02020603050405020304" pitchFamily="18" charset="0"/>
                <a:cs typeface="Times New Roman" panose="02020603050405020304" pitchFamily="18" charset="0"/>
              </a:rPr>
              <a:t>("popUp_content.xml", options);</a:t>
            </a:r>
          </a:p>
          <a:p>
            <a:pPr algn="l"/>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err="1">
                <a:solidFill>
                  <a:schemeClr val="tx2"/>
                </a:solidFill>
                <a:latin typeface="Times New Roman" panose="02020603050405020304" pitchFamily="18" charset="0"/>
                <a:cs typeface="Times New Roman" panose="02020603050405020304" pitchFamily="18" charset="0"/>
              </a:rPr>
              <a:t>Chú</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thích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thuộc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tính</a:t>
            </a:r>
            <a:r>
              <a:rPr lang="en-US" sz="1800" dirty="0">
                <a:solidFill>
                  <a:schemeClr val="tx2"/>
                </a:solidFill>
                <a:latin typeface="Times New Roman" panose="02020603050405020304" pitchFamily="18" charset="0"/>
                <a:cs typeface="Times New Roman" panose="02020603050405020304" pitchFamily="18" charset="0"/>
              </a:rPr>
              <a:t> modal </a:t>
            </a:r>
            <a:r>
              <a:rPr lang="en-US" sz="1800" dirty="0" err="1">
                <a:solidFill>
                  <a:schemeClr val="tx2"/>
                </a:solidFill>
                <a:latin typeface="Times New Roman" panose="02020603050405020304" pitchFamily="18" charset="0"/>
                <a:cs typeface="Times New Roman" panose="02020603050405020304" pitchFamily="18" charset="0"/>
              </a:rPr>
              <a:t>thiết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lập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kiểu</a:t>
            </a:r>
            <a:r>
              <a:rPr lang="en-US" sz="1800" dirty="0">
                <a:solidFill>
                  <a:schemeClr val="tx2"/>
                </a:solidFill>
                <a:latin typeface="Times New Roman" panose="02020603050405020304" pitchFamily="18" charset="0"/>
                <a:cs typeface="Times New Roman" panose="02020603050405020304" pitchFamily="18" charset="0"/>
              </a:rPr>
              <a:t> popup modal.</a:t>
            </a:r>
          </a:p>
        </p:txBody>
      </p:sp>
      <p:sp>
        <p:nvSpPr>
          <p:cNvPr id="5" name="Title 1">
            <a:extLst>
              <a:ext uri="{FF2B5EF4-FFF2-40B4-BE49-F238E27FC236}">
                <a16:creationId xmlns:a16="http://schemas.microsoft.com/office/drawing/2014/main" id="{A2FC9C0B-0C3E-9C51-BF21-3BF4EB25B546}"/>
              </a:ext>
            </a:extLst>
          </p:cNvPr>
          <p:cNvSpPr txBox="1">
            <a:spLocks/>
          </p:cNvSpPr>
          <p:nvPr/>
        </p:nvSpPr>
        <p:spPr>
          <a:xfrm>
            <a:off x="184469" y="789752"/>
            <a:ext cx="102720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1pPr>
            <a:lvl2pPr marR="0" lvl="1"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2pPr>
            <a:lvl3pPr marR="0" lvl="2"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3pPr>
            <a:lvl4pPr marR="0" lvl="3"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4pPr>
            <a:lvl5pPr marR="0" lvl="4"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5pPr>
            <a:lvl6pPr marR="0" lvl="5"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6pPr>
            <a:lvl7pPr marR="0" lvl="6"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7pPr>
            <a:lvl8pPr marR="0" lvl="7"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8pPr>
            <a:lvl9pPr marR="0" lvl="8" algn="ctr" rtl="0" eaLnBrk="1" hangingPunct="1">
              <a:lnSpc>
                <a:spcPct val="100000"/>
              </a:lnSpc>
              <a:spcBef>
                <a:spcPts val="0"/>
              </a:spcBef>
              <a:spcAft>
                <a:spcPts val="0"/>
              </a:spcAft>
              <a:buClr>
                <a:schemeClr val="lt2"/>
              </a:buClr>
              <a:buSzPts val="3000"/>
              <a:buFont typeface="Rajdhani"/>
              <a:buNone/>
              <a:defRPr sz="4000" b="1" i="0" u="none" strike="noStrike" cap="none">
                <a:solidFill>
                  <a:schemeClr val="lt2"/>
                </a:solidFill>
                <a:latin typeface="Rajdhani"/>
                <a:ea typeface="Rajdhani"/>
                <a:cs typeface="Rajdhani"/>
                <a:sym typeface="Rajdhani"/>
              </a:defRPr>
            </a:lvl9pPr>
          </a:lstStyle>
          <a:p>
            <a:pPr algn="l"/>
            <a:r>
              <a:rPr lang="en-US" dirty="0"/>
              <a:t>6.4.1) Modal Popup</a:t>
            </a:r>
          </a:p>
        </p:txBody>
      </p:sp>
    </p:spTree>
    <p:extLst>
      <p:ext uri="{BB962C8B-B14F-4D97-AF65-F5344CB8AC3E}">
        <p14:creationId xmlns:p14="http://schemas.microsoft.com/office/powerpoint/2010/main" val="284279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1749389" y="139162"/>
            <a:ext cx="7868221" cy="763600"/>
          </a:xfrm>
          <a:prstGeom prst="rect">
            <a:avLst/>
          </a:prstGeom>
        </p:spPr>
        <p:txBody>
          <a:bodyPr spcFirstLastPara="1" wrap="square" lIns="121900" tIns="121900" rIns="121900" bIns="121900" anchor="t" anchorCtr="0">
            <a:noAutofit/>
          </a:bodyPr>
          <a:lstStyle/>
          <a:p>
            <a:pPr algn="l"/>
            <a:r>
              <a:rPr lang="en-US" sz="4000" dirty="0">
                <a:latin typeface="Times New Roman" panose="02020603050405020304" pitchFamily="18" charset="0"/>
                <a:cs typeface="Times New Roman" panose="02020603050405020304" pitchFamily="18" charset="0"/>
              </a:rPr>
              <a:t>1.1) </a:t>
            </a:r>
            <a:r>
              <a:rPr lang="vi-VN" sz="4000" dirty="0">
                <a:latin typeface="Times New Roman" panose="02020603050405020304" pitchFamily="18" charset="0"/>
                <a:cs typeface="Times New Roman" panose="02020603050405020304" pitchFamily="18" charset="0"/>
              </a:rPr>
              <a:t>Giới thiệu về </a:t>
            </a:r>
            <a:r>
              <a:rPr lang="en-US" sz="4000" dirty="0">
                <a:latin typeface="Times New Roman" panose="02020603050405020304" pitchFamily="18" charset="0"/>
                <a:cs typeface="Times New Roman" panose="02020603050405020304" pitchFamily="18" charset="0"/>
              </a:rPr>
              <a:t>WebSquare5</a:t>
            </a:r>
            <a:endParaRPr dirty="0">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D83E3B27-9189-0A86-26B9-DE9A91CC90AA}"/>
              </a:ext>
            </a:extLst>
          </p:cNvPr>
          <p:cNvSpPr txBox="1">
            <a:spLocks/>
          </p:cNvSpPr>
          <p:nvPr/>
        </p:nvSpPr>
        <p:spPr>
          <a:xfrm>
            <a:off x="1749389" y="1140273"/>
            <a:ext cx="9129020" cy="5046116"/>
          </a:xfrm>
          <a:prstGeom prst="rect">
            <a:avLst/>
          </a:prstGeom>
          <a:noFill/>
        </p:spPr>
        <p:txBody>
          <a:bodyPr anchor="t">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Clr>
                <a:schemeClr val="tx2"/>
              </a:buClr>
              <a:buFont typeface="Wingdings" panose="05000000000000000000" pitchFamily="2" charset="2"/>
              <a:buChar char="Ø"/>
            </a:pPr>
            <a:r>
              <a:rPr lang="vi-VN" dirty="0">
                <a:solidFill>
                  <a:schemeClr val="accent4"/>
                </a:solidFill>
                <a:latin typeface="Times New Roman" panose="02020603050405020304" pitchFamily="18" charset="0"/>
                <a:cs typeface="Times New Roman" panose="02020603050405020304" pitchFamily="18" charset="0"/>
              </a:rPr>
              <a:t>WebSquare5 là một nền tảng tạo trang web "kéo thả" được phát triển bởi INSWAVE</a:t>
            </a:r>
            <a:r>
              <a:rPr lang="en-US" dirty="0">
                <a:solidFill>
                  <a:schemeClr val="accent4"/>
                </a:solidFill>
                <a:latin typeface="Times New Roman" panose="02020603050405020304" pitchFamily="18" charset="0"/>
                <a:cs typeface="Times New Roman" panose="02020603050405020304" pitchFamily="18" charset="0"/>
              </a:rPr>
              <a:t>.</a:t>
            </a:r>
            <a:r>
              <a:rPr lang="vi-VN" dirty="0">
                <a:solidFill>
                  <a:schemeClr val="accent4"/>
                </a:solidFill>
                <a:latin typeface="Times New Roman" panose="02020603050405020304" pitchFamily="18" charset="0"/>
                <a:cs typeface="Times New Roman" panose="02020603050405020304" pitchFamily="18" charset="0"/>
              </a:rPr>
              <a:t> </a:t>
            </a:r>
            <a:r>
              <a:rPr lang="en-US" dirty="0">
                <a:solidFill>
                  <a:schemeClr val="accent4"/>
                </a:solidFill>
                <a:latin typeface="Times New Roman" panose="02020603050405020304" pitchFamily="18" charset="0"/>
                <a:cs typeface="Times New Roman" panose="02020603050405020304" pitchFamily="18" charset="0"/>
              </a:rPr>
              <a:t>W</a:t>
            </a:r>
            <a:r>
              <a:rPr lang="vi-VN" dirty="0">
                <a:solidFill>
                  <a:schemeClr val="accent4"/>
                </a:solidFill>
                <a:latin typeface="Times New Roman" panose="02020603050405020304" pitchFamily="18" charset="0"/>
                <a:cs typeface="Times New Roman" panose="02020603050405020304" pitchFamily="18" charset="0"/>
              </a:rPr>
              <a:t>ebSquare5 cung cấp nhiều mẫu trang web được thiết kế sẵn, công cụ chỉnh sửa trực quan và kho thư viện hình ảnh và video phong phú.</a:t>
            </a:r>
            <a:endParaRPr lang="en-US" dirty="0">
              <a:solidFill>
                <a:schemeClr val="accent4"/>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Ø"/>
            </a:pPr>
            <a:r>
              <a:rPr lang="en-US" dirty="0" err="1">
                <a:solidFill>
                  <a:schemeClr val="accent4"/>
                </a:solidFill>
                <a:latin typeface="Times New Roman" panose="02020603050405020304" pitchFamily="18" charset="0"/>
                <a:cs typeface="Times New Roman" panose="02020603050405020304" pitchFamily="18" charset="0"/>
              </a:rPr>
              <a:t>Đối</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tượng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sử</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dụng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người</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có</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ít</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kinh</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nghiệm</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thiết</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kế</a:t>
            </a:r>
            <a:r>
              <a:rPr lang="en-US" dirty="0">
                <a:solidFill>
                  <a:schemeClr val="accent4"/>
                </a:solidFill>
                <a:latin typeface="Times New Roman" panose="02020603050405020304" pitchFamily="18" charset="0"/>
                <a:cs typeface="Times New Roman" panose="02020603050405020304" pitchFamily="18" charset="0"/>
              </a:rPr>
              <a:t> web </a:t>
            </a:r>
            <a:r>
              <a:rPr lang="en-US" dirty="0" err="1">
                <a:solidFill>
                  <a:schemeClr val="accent4"/>
                </a:solidFill>
                <a:latin typeface="Times New Roman" panose="02020603050405020304" pitchFamily="18" charset="0"/>
                <a:cs typeface="Times New Roman" panose="02020603050405020304" pitchFamily="18" charset="0"/>
              </a:rPr>
              <a:t>muốn</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tạo</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trang</a:t>
            </a:r>
            <a:r>
              <a:rPr lang="en-US" dirty="0">
                <a:solidFill>
                  <a:schemeClr val="accent4"/>
                </a:solidFill>
                <a:latin typeface="Times New Roman" panose="02020603050405020304" pitchFamily="18" charset="0"/>
                <a:cs typeface="Times New Roman" panose="02020603050405020304" pitchFamily="18" charset="0"/>
              </a:rPr>
              <a:t> web </a:t>
            </a:r>
            <a:r>
              <a:rPr lang="en-US" dirty="0" err="1">
                <a:solidFill>
                  <a:schemeClr val="accent4"/>
                </a:solidFill>
                <a:latin typeface="Times New Roman" panose="02020603050405020304" pitchFamily="18" charset="0"/>
                <a:cs typeface="Times New Roman" panose="02020603050405020304" pitchFamily="18" charset="0"/>
              </a:rPr>
              <a:t>nhanh</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chóng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dễ</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dàng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và</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tiết</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kiệm</a:t>
            </a:r>
            <a:r>
              <a:rPr lang="en-US" dirty="0">
                <a:solidFill>
                  <a:schemeClr val="accent4"/>
                </a:solidFill>
                <a:latin typeface="Times New Roman" panose="02020603050405020304" pitchFamily="18" charset="0"/>
                <a:cs typeface="Times New Roman" panose="02020603050405020304" pitchFamily="18" charset="0"/>
              </a:rPr>
              <a:t> chi </a:t>
            </a:r>
            <a:r>
              <a:rPr lang="en-US" dirty="0" err="1">
                <a:solidFill>
                  <a:schemeClr val="accent4"/>
                </a:solidFill>
                <a:latin typeface="Times New Roman" panose="02020603050405020304" pitchFamily="18" charset="0"/>
                <a:cs typeface="Times New Roman" panose="02020603050405020304" pitchFamily="18" charset="0"/>
              </a:rPr>
              <a:t>phí</a:t>
            </a:r>
            <a:r>
              <a:rPr lang="en-US" dirty="0">
                <a:solidFill>
                  <a:schemeClr val="accent4"/>
                </a:solidFill>
                <a:latin typeface="Times New Roman" panose="02020603050405020304" pitchFamily="18" charset="0"/>
                <a:cs typeface="Times New Roman" panose="02020603050405020304" pitchFamily="18" charset="0"/>
              </a:rPr>
              <a:t>.</a:t>
            </a:r>
          </a:p>
          <a:p>
            <a:pPr>
              <a:buClr>
                <a:schemeClr val="tx2"/>
              </a:buClr>
              <a:buFont typeface="Wingdings" panose="05000000000000000000" pitchFamily="2" charset="2"/>
              <a:buChar char="Ø"/>
            </a:pPr>
            <a:r>
              <a:rPr lang="en-US" dirty="0" err="1">
                <a:solidFill>
                  <a:schemeClr val="accent4"/>
                </a:solidFill>
                <a:latin typeface="Times New Roman" panose="02020603050405020304" pitchFamily="18" charset="0"/>
                <a:cs typeface="Times New Roman" panose="02020603050405020304" pitchFamily="18" charset="0"/>
              </a:rPr>
              <a:t>Ưu</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điểm</a:t>
            </a:r>
            <a:r>
              <a:rPr lang="en-US" dirty="0">
                <a:solidFill>
                  <a:schemeClr val="accent4"/>
                </a:solidFill>
                <a:latin typeface="Times New Roman" panose="02020603050405020304" pitchFamily="18" charset="0"/>
                <a:cs typeface="Times New Roman" panose="02020603050405020304" pitchFamily="18" charset="0"/>
              </a:rPr>
              <a:t>: </a:t>
            </a:r>
            <a:r>
              <a:rPr lang="vi-VN" dirty="0">
                <a:solidFill>
                  <a:schemeClr val="accent4"/>
                </a:solidFill>
                <a:latin typeface="Times New Roman" panose="02020603050405020304" pitchFamily="18" charset="0"/>
                <a:cs typeface="Times New Roman" panose="02020603050405020304" pitchFamily="18" charset="0"/>
              </a:rPr>
              <a:t>Nhiều </a:t>
            </a:r>
            <a:r>
              <a:rPr lang="en-US" dirty="0">
                <a:solidFill>
                  <a:schemeClr val="accent4"/>
                </a:solidFill>
                <a:latin typeface="Times New Roman" panose="02020603050405020304" pitchFamily="18" charset="0"/>
                <a:cs typeface="Times New Roman" panose="02020603050405020304" pitchFamily="18" charset="0"/>
              </a:rPr>
              <a:t>template, </a:t>
            </a:r>
            <a:r>
              <a:rPr lang="en-US" dirty="0" err="1">
                <a:solidFill>
                  <a:schemeClr val="accent4"/>
                </a:solidFill>
                <a:latin typeface="Times New Roman" panose="02020603050405020304" pitchFamily="18" charset="0"/>
                <a:cs typeface="Times New Roman" panose="02020603050405020304" pitchFamily="18" charset="0"/>
              </a:rPr>
              <a:t>dễ</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sử</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dụng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nhanh</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chóng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tiết</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kiệm</a:t>
            </a:r>
            <a:r>
              <a:rPr lang="en-US" dirty="0">
                <a:solidFill>
                  <a:schemeClr val="accent4"/>
                </a:solidFill>
                <a:latin typeface="Times New Roman" panose="02020603050405020304" pitchFamily="18" charset="0"/>
                <a:cs typeface="Times New Roman" panose="02020603050405020304" pitchFamily="18" charset="0"/>
              </a:rPr>
              <a:t> chi </a:t>
            </a:r>
            <a:r>
              <a:rPr lang="en-US" dirty="0" err="1">
                <a:solidFill>
                  <a:schemeClr val="accent4"/>
                </a:solidFill>
                <a:latin typeface="Times New Roman" panose="02020603050405020304" pitchFamily="18" charset="0"/>
                <a:cs typeface="Times New Roman" panose="02020603050405020304" pitchFamily="18" charset="0"/>
              </a:rPr>
              <a:t>phí</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hỗ</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trợ</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nhiều</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ngôn</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ngữ</a:t>
            </a:r>
            <a:r>
              <a:rPr lang="en-US" dirty="0">
                <a:solidFill>
                  <a:schemeClr val="accent4"/>
                </a:solidFill>
                <a:latin typeface="Times New Roman" panose="02020603050405020304" pitchFamily="18" charset="0"/>
                <a:cs typeface="Times New Roman" panose="02020603050405020304" pitchFamily="18" charset="0"/>
              </a:rPr>
              <a:t> (bao </a:t>
            </a:r>
            <a:r>
              <a:rPr lang="en-US" dirty="0" err="1">
                <a:solidFill>
                  <a:schemeClr val="accent4"/>
                </a:solidFill>
                <a:latin typeface="Times New Roman" panose="02020603050405020304" pitchFamily="18" charset="0"/>
                <a:cs typeface="Times New Roman" panose="02020603050405020304" pitchFamily="18" charset="0"/>
              </a:rPr>
              <a:t>gồm</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tiếng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Việt</a:t>
            </a:r>
            <a:r>
              <a:rPr lang="en-US" dirty="0">
                <a:solidFill>
                  <a:schemeClr val="accent4"/>
                </a:solidFill>
                <a:latin typeface="Times New Roman" panose="02020603050405020304" pitchFamily="18" charset="0"/>
                <a:cs typeface="Times New Roman" panose="02020603050405020304" pitchFamily="18" charset="0"/>
              </a:rPr>
              <a:t>)</a:t>
            </a:r>
          </a:p>
          <a:p>
            <a:pPr>
              <a:buClr>
                <a:schemeClr val="tx2"/>
              </a:buClr>
              <a:buFont typeface="Wingdings" panose="05000000000000000000" pitchFamily="2" charset="2"/>
              <a:buChar char="Ø"/>
            </a:pPr>
            <a:r>
              <a:rPr lang="en-US" dirty="0" err="1">
                <a:solidFill>
                  <a:schemeClr val="accent4"/>
                </a:solidFill>
                <a:latin typeface="Times New Roman" panose="02020603050405020304" pitchFamily="18" charset="0"/>
                <a:cs typeface="Times New Roman" panose="02020603050405020304" pitchFamily="18" charset="0"/>
              </a:rPr>
              <a:t>Nhược</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điểm</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Tính</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năng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hạn</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chế</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khả</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năng</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tùy</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chỉnh</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hạn</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chế</a:t>
            </a:r>
            <a:endParaRPr lang="en-US" dirty="0">
              <a:solidFill>
                <a:schemeClr val="accent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6A9067-910C-3A1E-3132-C51297ABBC1D}"/>
              </a:ext>
            </a:extLst>
          </p:cNvPr>
          <p:cNvSpPr>
            <a:spLocks noGrp="1"/>
          </p:cNvSpPr>
          <p:nvPr>
            <p:ph type="title"/>
          </p:nvPr>
        </p:nvSpPr>
        <p:spPr>
          <a:xfrm>
            <a:off x="184469" y="121315"/>
            <a:ext cx="10272000" cy="825590"/>
          </a:xfrm>
        </p:spPr>
        <p:txBody>
          <a:bodyPr/>
          <a:lstStyle/>
          <a:p>
            <a:pPr algn="l"/>
            <a:r>
              <a:rPr lang="en-US" dirty="0"/>
              <a:t>7) Debug</a:t>
            </a:r>
          </a:p>
        </p:txBody>
      </p:sp>
      <p:sp>
        <p:nvSpPr>
          <p:cNvPr id="4" name="Subtitle 13">
            <a:extLst>
              <a:ext uri="{FF2B5EF4-FFF2-40B4-BE49-F238E27FC236}">
                <a16:creationId xmlns:a16="http://schemas.microsoft.com/office/drawing/2014/main" id="{28008403-95A2-370E-AD6D-814E2D1CE4BD}"/>
              </a:ext>
            </a:extLst>
          </p:cNvPr>
          <p:cNvSpPr txBox="1">
            <a:spLocks/>
          </p:cNvSpPr>
          <p:nvPr/>
        </p:nvSpPr>
        <p:spPr>
          <a:xfrm>
            <a:off x="241225" y="1141423"/>
            <a:ext cx="11950775" cy="548613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Đặt</a:t>
            </a:r>
            <a:r>
              <a:rPr lang="en-US" sz="1800" dirty="0">
                <a:solidFill>
                  <a:schemeClr val="tx2"/>
                </a:solidFill>
                <a:latin typeface="Times New Roman" panose="02020603050405020304" pitchFamily="18" charset="0"/>
                <a:cs typeface="Times New Roman" panose="02020603050405020304" pitchFamily="18" charset="0"/>
              </a:rPr>
              <a:t> debug point: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&lt;script&gt;, </a:t>
            </a:r>
            <a:r>
              <a:rPr lang="en-US" sz="1800" dirty="0" err="1">
                <a:solidFill>
                  <a:schemeClr val="tx2"/>
                </a:solidFill>
                <a:latin typeface="Times New Roman" panose="02020603050405020304" pitchFamily="18" charset="0"/>
                <a:cs typeface="Times New Roman" panose="02020603050405020304" pitchFamily="18" charset="0"/>
              </a:rPr>
              <a:t>đặt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từ</a:t>
            </a:r>
            <a:r>
              <a:rPr lang="en-US" sz="1800" dirty="0">
                <a:solidFill>
                  <a:schemeClr val="tx2"/>
                </a:solidFill>
                <a:latin typeface="Times New Roman" panose="02020603050405020304" pitchFamily="18" charset="0"/>
                <a:cs typeface="Times New Roman" panose="02020603050405020304" pitchFamily="18" charset="0"/>
              </a:rPr>
              <a:t> “debugger” </a:t>
            </a:r>
            <a:r>
              <a:rPr lang="en-US" sz="1800" dirty="0" err="1">
                <a:solidFill>
                  <a:schemeClr val="tx2"/>
                </a:solidFill>
                <a:latin typeface="Times New Roman" panose="02020603050405020304" pitchFamily="18" charset="0"/>
                <a:cs typeface="Times New Roman" panose="02020603050405020304" pitchFamily="18" charset="0"/>
              </a:rPr>
              <a:t>vào</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dòng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cần</a:t>
            </a:r>
            <a:r>
              <a:rPr lang="en-US" sz="1800" dirty="0">
                <a:solidFill>
                  <a:schemeClr val="tx2"/>
                </a:solidFill>
                <a:latin typeface="Times New Roman" panose="02020603050405020304" pitchFamily="18" charset="0"/>
                <a:cs typeface="Times New Roman" panose="02020603050405020304" pitchFamily="18" charset="0"/>
              </a:rPr>
              <a:t> debug. </a:t>
            </a:r>
            <a:r>
              <a:rPr lang="en-US" sz="1800" dirty="0" err="1">
                <a:solidFill>
                  <a:schemeClr val="tx2"/>
                </a:solidFill>
                <a:latin typeface="Times New Roman" panose="02020603050405020304" pitchFamily="18" charset="0"/>
                <a:cs typeface="Times New Roman" panose="02020603050405020304" pitchFamily="18" charset="0"/>
              </a:rPr>
              <a:t>Trên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trình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duyệt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khi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chạy</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chương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trình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ấn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phím</a:t>
            </a:r>
            <a:r>
              <a:rPr lang="en-US" sz="1800" dirty="0">
                <a:solidFill>
                  <a:schemeClr val="tx2"/>
                </a:solidFill>
                <a:latin typeface="Times New Roman" panose="02020603050405020304" pitchFamily="18" charset="0"/>
                <a:cs typeface="Times New Roman" panose="02020603050405020304" pitchFamily="18" charset="0"/>
              </a:rPr>
              <a:t> F12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mở</a:t>
            </a:r>
            <a:r>
              <a:rPr lang="en-US" sz="1800" dirty="0">
                <a:solidFill>
                  <a:schemeClr val="tx2"/>
                </a:solidFill>
                <a:latin typeface="Times New Roman" panose="02020603050405020304" pitchFamily="18" charset="0"/>
                <a:cs typeface="Times New Roman" panose="02020603050405020304" pitchFamily="18" charset="0"/>
              </a:rPr>
              <a:t> Developer tool, </a:t>
            </a:r>
            <a:r>
              <a:rPr lang="en-US" sz="1800" dirty="0" err="1">
                <a:solidFill>
                  <a:schemeClr val="tx2"/>
                </a:solidFill>
                <a:latin typeface="Times New Roman" panose="02020603050405020304" pitchFamily="18" charset="0"/>
                <a:cs typeface="Times New Roman" panose="02020603050405020304" pitchFamily="18" charset="0"/>
              </a:rPr>
              <a:t>chương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trình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sẽ</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dừng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lại</a:t>
            </a:r>
            <a:r>
              <a:rPr lang="en-US" sz="1800" dirty="0">
                <a:solidFill>
                  <a:schemeClr val="tx2"/>
                </a:solidFill>
                <a:latin typeface="Times New Roman" panose="02020603050405020304" pitchFamily="18" charset="0"/>
                <a:cs typeface="Times New Roman" panose="02020603050405020304" pitchFamily="18" charset="0"/>
              </a:rPr>
              <a:t> ở </a:t>
            </a:r>
            <a:r>
              <a:rPr lang="en-US" sz="1800" dirty="0" err="1">
                <a:solidFill>
                  <a:schemeClr val="tx2"/>
                </a:solidFill>
                <a:latin typeface="Times New Roman" panose="02020603050405020304" pitchFamily="18" charset="0"/>
                <a:cs typeface="Times New Roman" panose="02020603050405020304" pitchFamily="18" charset="0"/>
              </a:rPr>
              <a:t>các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dòng</a:t>
            </a:r>
            <a:r>
              <a:rPr lang="en-US" sz="1800" dirty="0">
                <a:solidFill>
                  <a:schemeClr val="tx2"/>
                </a:solidFill>
                <a:latin typeface="Times New Roman" panose="02020603050405020304" pitchFamily="18" charset="0"/>
                <a:cs typeface="Times New Roman" panose="02020603050405020304" pitchFamily="18" charset="0"/>
              </a:rPr>
              <a:t> script </a:t>
            </a:r>
            <a:r>
              <a:rPr lang="en-US" sz="1800" dirty="0" err="1">
                <a:solidFill>
                  <a:schemeClr val="tx2"/>
                </a:solidFill>
                <a:latin typeface="Times New Roman" panose="02020603050405020304" pitchFamily="18" charset="0"/>
                <a:cs typeface="Times New Roman" panose="02020603050405020304" pitchFamily="18" charset="0"/>
              </a:rPr>
              <a:t>được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đặt</a:t>
            </a:r>
            <a:r>
              <a:rPr lang="en-US" sz="1800" dirty="0">
                <a:solidFill>
                  <a:schemeClr val="tx2"/>
                </a:solidFill>
                <a:latin typeface="Times New Roman" panose="02020603050405020304" pitchFamily="18" charset="0"/>
                <a:cs typeface="Times New Roman" panose="02020603050405020304" pitchFamily="18" charset="0"/>
              </a:rPr>
              <a:t> debugger.</a:t>
            </a:r>
          </a:p>
          <a:p>
            <a:pPr algn="l"/>
            <a:r>
              <a:rPr lang="en-US" sz="1800" dirty="0">
                <a:solidFill>
                  <a:schemeClr val="tx2"/>
                </a:solidFill>
                <a:latin typeface="Times New Roman" panose="02020603050405020304" pitchFamily="18" charset="0"/>
                <a:cs typeface="Times New Roman" panose="02020603050405020304" pitchFamily="18" charset="0"/>
              </a:rPr>
              <a:t>- In </a:t>
            </a:r>
            <a:r>
              <a:rPr lang="en-US" sz="1800" dirty="0" err="1">
                <a:solidFill>
                  <a:schemeClr val="tx2"/>
                </a:solidFill>
                <a:latin typeface="Times New Roman" panose="02020603050405020304" pitchFamily="18" charset="0"/>
                <a:cs typeface="Times New Roman" panose="02020603050405020304" pitchFamily="18" charset="0"/>
              </a:rPr>
              <a:t>thông</a:t>
            </a:r>
            <a:r>
              <a:rPr lang="en-US" sz="1800" dirty="0">
                <a:solidFill>
                  <a:schemeClr val="tx2"/>
                </a:solidFill>
                <a:latin typeface="Times New Roman" panose="02020603050405020304" pitchFamily="18" charset="0"/>
                <a:cs typeface="Times New Roman" panose="02020603050405020304" pitchFamily="18" charset="0"/>
              </a:rPr>
              <a:t> tin: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cặp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thẻ</a:t>
            </a:r>
            <a:r>
              <a:rPr lang="en-US" sz="1800" dirty="0">
                <a:solidFill>
                  <a:schemeClr val="tx2"/>
                </a:solidFill>
                <a:latin typeface="Times New Roman" panose="02020603050405020304" pitchFamily="18" charset="0"/>
                <a:cs typeface="Times New Roman" panose="02020603050405020304" pitchFamily="18" charset="0"/>
              </a:rPr>
              <a:t> &lt;script&gt;, </a:t>
            </a:r>
            <a:r>
              <a:rPr lang="en-US" sz="1800" dirty="0" err="1">
                <a:solidFill>
                  <a:schemeClr val="tx2"/>
                </a:solidFill>
                <a:latin typeface="Times New Roman" panose="02020603050405020304" pitchFamily="18" charset="0"/>
                <a:cs typeface="Times New Roman" panose="02020603050405020304" pitchFamily="18" charset="0"/>
              </a:rPr>
              <a:t>đặt</a:t>
            </a:r>
            <a:r>
              <a:rPr lang="en-US" sz="1800" dirty="0">
                <a:solidFill>
                  <a:schemeClr val="tx2"/>
                </a:solidFill>
                <a:latin typeface="Times New Roman" panose="02020603050405020304" pitchFamily="18" charset="0"/>
                <a:cs typeface="Times New Roman" panose="02020603050405020304" pitchFamily="18" charset="0"/>
              </a:rPr>
              <a:t> console.log(“”) ở </a:t>
            </a:r>
            <a:r>
              <a:rPr lang="en-US" sz="1800" dirty="0" err="1">
                <a:solidFill>
                  <a:schemeClr val="tx2"/>
                </a:solidFill>
                <a:latin typeface="Times New Roman" panose="02020603050405020304" pitchFamily="18" charset="0"/>
                <a:cs typeface="Times New Roman" panose="02020603050405020304" pitchFamily="18" charset="0"/>
              </a:rPr>
              <a:t>những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dòng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cần</a:t>
            </a:r>
            <a:r>
              <a:rPr lang="en-US" sz="1800" dirty="0">
                <a:solidFill>
                  <a:schemeClr val="tx2"/>
                </a:solidFill>
                <a:latin typeface="Times New Roman" panose="02020603050405020304" pitchFamily="18" charset="0"/>
                <a:cs typeface="Times New Roman" panose="02020603050405020304" pitchFamily="18" charset="0"/>
              </a:rPr>
              <a:t> in </a:t>
            </a:r>
            <a:r>
              <a:rPr lang="en-US" sz="1800" dirty="0" err="1">
                <a:solidFill>
                  <a:schemeClr val="tx2"/>
                </a:solidFill>
                <a:latin typeface="Times New Roman" panose="02020603050405020304" pitchFamily="18" charset="0"/>
                <a:cs typeface="Times New Roman" panose="02020603050405020304" pitchFamily="18" charset="0"/>
              </a:rPr>
              <a:t>ra</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thông</a:t>
            </a:r>
            <a:r>
              <a:rPr lang="en-US" sz="1800" dirty="0">
                <a:solidFill>
                  <a:schemeClr val="tx2"/>
                </a:solidFill>
                <a:latin typeface="Times New Roman" panose="02020603050405020304" pitchFamily="18" charset="0"/>
                <a:cs typeface="Times New Roman" panose="02020603050405020304" pitchFamily="18" charset="0"/>
              </a:rPr>
              <a:t> tin.</a:t>
            </a:r>
          </a:p>
        </p:txBody>
      </p:sp>
    </p:spTree>
    <p:extLst>
      <p:ext uri="{BB962C8B-B14F-4D97-AF65-F5344CB8AC3E}">
        <p14:creationId xmlns:p14="http://schemas.microsoft.com/office/powerpoint/2010/main" val="316791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71D09A-2DE8-3466-8095-83E59A46CB31}"/>
              </a:ext>
            </a:extLst>
          </p:cNvPr>
          <p:cNvSpPr>
            <a:spLocks noGrp="1"/>
          </p:cNvSpPr>
          <p:nvPr>
            <p:ph type="title"/>
          </p:nvPr>
        </p:nvSpPr>
        <p:spPr>
          <a:xfrm>
            <a:off x="184469" y="121315"/>
            <a:ext cx="10272000" cy="825590"/>
          </a:xfrm>
        </p:spPr>
        <p:txBody>
          <a:bodyPr/>
          <a:lstStyle/>
          <a:p>
            <a:pPr algn="l"/>
            <a:r>
              <a:rPr lang="en-US" dirty="0"/>
              <a:t>8) Deploy</a:t>
            </a:r>
          </a:p>
        </p:txBody>
      </p:sp>
      <p:sp>
        <p:nvSpPr>
          <p:cNvPr id="4" name="Subtitle 13">
            <a:extLst>
              <a:ext uri="{FF2B5EF4-FFF2-40B4-BE49-F238E27FC236}">
                <a16:creationId xmlns:a16="http://schemas.microsoft.com/office/drawing/2014/main" id="{C22964E3-3704-A1C9-D5D6-58AF11FF78E9}"/>
              </a:ext>
            </a:extLst>
          </p:cNvPr>
          <p:cNvSpPr txBox="1">
            <a:spLocks/>
          </p:cNvSpPr>
          <p:nvPr/>
        </p:nvSpPr>
        <p:spPr>
          <a:xfrm>
            <a:off x="241225" y="946905"/>
            <a:ext cx="11950775" cy="568065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l"/>
            <a:r>
              <a:rPr lang="en-US" sz="1800" dirty="0">
                <a:solidFill>
                  <a:schemeClr val="tx2"/>
                </a:solidFill>
                <a:latin typeface="Times New Roman" panose="02020603050405020304" pitchFamily="18" charset="0"/>
                <a:cs typeface="Times New Roman" panose="02020603050405020304" pitchFamily="18" charset="0"/>
              </a:rPr>
              <a:t>- Trong </a:t>
            </a:r>
            <a:r>
              <a:rPr lang="en-US" sz="1800" dirty="0" err="1">
                <a:solidFill>
                  <a:schemeClr val="tx2"/>
                </a:solidFill>
                <a:latin typeface="Times New Roman" panose="02020603050405020304" pitchFamily="18" charset="0"/>
                <a:cs typeface="Times New Roman" panose="02020603050405020304" pitchFamily="18" charset="0"/>
              </a:rPr>
              <a:t>các</a:t>
            </a:r>
            <a:r>
              <a:rPr lang="en-US" sz="1800" dirty="0">
                <a:solidFill>
                  <a:schemeClr val="tx2"/>
                </a:solidFill>
                <a:latin typeface="Times New Roman" panose="02020603050405020304" pitchFamily="18" charset="0"/>
                <a:cs typeface="Times New Roman" panose="02020603050405020304" pitchFamily="18" charset="0"/>
              </a:rPr>
              <a:t> project </a:t>
            </a:r>
            <a:r>
              <a:rPr lang="en-US" sz="1800" dirty="0" err="1">
                <a:solidFill>
                  <a:schemeClr val="tx2"/>
                </a:solidFill>
                <a:latin typeface="Times New Roman" panose="02020603050405020304" pitchFamily="18" charset="0"/>
                <a:cs typeface="Times New Roman" panose="02020603050405020304" pitchFamily="18" charset="0"/>
              </a:rPr>
              <a:t>thực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tế</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phần</a:t>
            </a:r>
            <a:r>
              <a:rPr lang="en-US" sz="1800" dirty="0">
                <a:solidFill>
                  <a:schemeClr val="tx2"/>
                </a:solidFill>
                <a:latin typeface="Times New Roman" panose="02020603050405020304" pitchFamily="18" charset="0"/>
                <a:cs typeface="Times New Roman" panose="02020603050405020304" pitchFamily="18" charset="0"/>
              </a:rPr>
              <a:t> code </a:t>
            </a:r>
            <a:r>
              <a:rPr lang="en-US" sz="1800" dirty="0" err="1">
                <a:solidFill>
                  <a:schemeClr val="tx2"/>
                </a:solidFill>
                <a:latin typeface="Times New Roman" panose="02020603050405020304" pitchFamily="18" charset="0"/>
                <a:cs typeface="Times New Roman" panose="02020603050405020304" pitchFamily="18" charset="0"/>
              </a:rPr>
              <a:t>của</a:t>
            </a:r>
            <a:r>
              <a:rPr lang="en-US" sz="1800" dirty="0">
                <a:solidFill>
                  <a:schemeClr val="tx2"/>
                </a:solidFill>
                <a:latin typeface="Times New Roman" panose="02020603050405020304" pitchFamily="18" charset="0"/>
                <a:cs typeface="Times New Roman" panose="02020603050405020304" pitchFamily="18" charset="0"/>
              </a:rPr>
              <a:t> framework </a:t>
            </a:r>
            <a:r>
              <a:rPr lang="en-US" sz="1800" dirty="0" err="1">
                <a:solidFill>
                  <a:schemeClr val="tx2"/>
                </a:solidFill>
                <a:latin typeface="Times New Roman" panose="02020603050405020304" pitchFamily="18" charset="0"/>
                <a:cs typeface="Times New Roman" panose="02020603050405020304" pitchFamily="18" charset="0"/>
              </a:rPr>
              <a:t>websquare</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được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tích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hợp</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cùng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với</a:t>
            </a:r>
            <a:r>
              <a:rPr lang="en-US" sz="1800" dirty="0">
                <a:solidFill>
                  <a:schemeClr val="tx2"/>
                </a:solidFill>
                <a:latin typeface="Times New Roman" panose="02020603050405020304" pitchFamily="18" charset="0"/>
                <a:cs typeface="Times New Roman" panose="02020603050405020304" pitchFamily="18" charset="0"/>
              </a:rPr>
              <a:t> project </a:t>
            </a:r>
            <a:r>
              <a:rPr lang="en-US" sz="1800" dirty="0" err="1">
                <a:solidFill>
                  <a:schemeClr val="tx2"/>
                </a:solidFill>
                <a:latin typeface="Times New Roman" panose="02020603050405020304" pitchFamily="18" charset="0"/>
                <a:cs typeface="Times New Roman" panose="02020603050405020304" pitchFamily="18" charset="0"/>
              </a:rPr>
              <a:t>Springboot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sử</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dụng</a:t>
            </a:r>
            <a:r>
              <a:rPr lang="en-US" sz="1800" dirty="0">
                <a:solidFill>
                  <a:schemeClr val="tx2"/>
                </a:solidFill>
                <a:latin typeface="Times New Roman" panose="02020603050405020304" pitchFamily="18" charset="0"/>
                <a:cs typeface="Times New Roman" panose="02020603050405020304" pitchFamily="18" charset="0"/>
              </a:rPr>
              <a:t> Maven </a:t>
            </a:r>
            <a:r>
              <a:rPr lang="en-US" sz="1800" dirty="0" err="1">
                <a:solidFill>
                  <a:schemeClr val="tx2"/>
                </a:solidFill>
                <a:latin typeface="Times New Roman" panose="02020603050405020304" pitchFamily="18" charset="0"/>
                <a:cs typeface="Times New Roman" panose="02020603050405020304" pitchFamily="18" charset="0"/>
              </a:rPr>
              <a:t>hoặc</a:t>
            </a:r>
            <a:r>
              <a:rPr lang="en-US" sz="1800" dirty="0">
                <a:solidFill>
                  <a:schemeClr val="tx2"/>
                </a:solidFill>
                <a:latin typeface="Times New Roman" panose="02020603050405020304" pitchFamily="18" charset="0"/>
                <a:cs typeface="Times New Roman" panose="02020603050405020304" pitchFamily="18" charset="0"/>
              </a:rPr>
              <a:t> Gradle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quản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lý</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thư</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viện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và</a:t>
            </a:r>
            <a:r>
              <a:rPr lang="en-US" sz="1800" dirty="0">
                <a:solidFill>
                  <a:schemeClr val="tx2"/>
                </a:solidFill>
                <a:latin typeface="Times New Roman" panose="02020603050405020304" pitchFamily="18" charset="0"/>
                <a:cs typeface="Times New Roman" panose="02020603050405020304" pitchFamily="18" charset="0"/>
              </a:rPr>
              <a:t> deploy. </a:t>
            </a:r>
            <a:r>
              <a:rPr lang="en-US" sz="1800" dirty="0" err="1">
                <a:solidFill>
                  <a:schemeClr val="tx2"/>
                </a:solidFill>
                <a:latin typeface="Times New Roman" panose="02020603050405020304" pitchFamily="18" charset="0"/>
                <a:cs typeface="Times New Roman" panose="02020603050405020304" pitchFamily="18" charset="0"/>
              </a:rPr>
              <a:t>Vì</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vậy</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có</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cấu</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hình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trong</a:t>
            </a:r>
            <a:r>
              <a:rPr lang="en-US" sz="1800" dirty="0">
                <a:solidFill>
                  <a:schemeClr val="tx2"/>
                </a:solidFill>
                <a:latin typeface="Times New Roman" panose="02020603050405020304" pitchFamily="18" charset="0"/>
                <a:cs typeface="Times New Roman" panose="02020603050405020304" pitchFamily="18" charset="0"/>
              </a:rPr>
              <a:t> file pom.xml </a:t>
            </a:r>
            <a:r>
              <a:rPr lang="en-US" sz="1800" dirty="0" err="1">
                <a:solidFill>
                  <a:schemeClr val="tx2"/>
                </a:solidFill>
                <a:latin typeface="Times New Roman" panose="02020603050405020304" pitchFamily="18" charset="0"/>
                <a:cs typeface="Times New Roman" panose="02020603050405020304" pitchFamily="18" charset="0"/>
              </a:rPr>
              <a:t>hoặc</a:t>
            </a:r>
            <a:r>
              <a:rPr lang="en-US" sz="1800" dirty="0">
                <a:solidFill>
                  <a:schemeClr val="tx2"/>
                </a:solidFill>
                <a:latin typeface="Times New Roman" panose="02020603050405020304" pitchFamily="18" charset="0"/>
                <a:cs typeface="Times New Roman" panose="02020603050405020304" pitchFamily="18" charset="0"/>
              </a:rPr>
              <a:t> file </a:t>
            </a:r>
            <a:r>
              <a:rPr lang="en-US" sz="1800" dirty="0" err="1">
                <a:solidFill>
                  <a:schemeClr val="tx2"/>
                </a:solidFill>
                <a:latin typeface="Times New Roman" panose="02020603050405020304" pitchFamily="18" charset="0"/>
                <a:cs typeface="Times New Roman" panose="02020603050405020304" pitchFamily="18" charset="0"/>
              </a:rPr>
              <a:t>gradle.properties</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để</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biên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dịch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chương</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trình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thành</a:t>
            </a:r>
            <a:r>
              <a:rPr lang="en-US" sz="1800" dirty="0">
                <a:solidFill>
                  <a:schemeClr val="tx2"/>
                </a:solidFill>
                <a:latin typeface="Times New Roman" panose="02020603050405020304" pitchFamily="18" charset="0"/>
                <a:cs typeface="Times New Roman" panose="02020603050405020304" pitchFamily="18" charset="0"/>
              </a:rPr>
              <a:t> file war </a:t>
            </a:r>
            <a:r>
              <a:rPr lang="en-US" sz="1800" dirty="0" err="1">
                <a:solidFill>
                  <a:schemeClr val="tx2"/>
                </a:solidFill>
                <a:latin typeface="Times New Roman" panose="02020603050405020304" pitchFamily="18" charset="0"/>
                <a:cs typeface="Times New Roman" panose="02020603050405020304" pitchFamily="18" charset="0"/>
              </a:rPr>
              <a:t>hoặc</a:t>
            </a:r>
            <a:r>
              <a:rPr lang="en-US" sz="1800" dirty="0">
                <a:solidFill>
                  <a:schemeClr val="tx2"/>
                </a:solidFill>
                <a:latin typeface="Times New Roman" panose="02020603050405020304" pitchFamily="18" charset="0"/>
                <a:cs typeface="Times New Roman" panose="02020603050405020304" pitchFamily="18" charset="0"/>
              </a:rPr>
              <a:t> file jar. </a:t>
            </a:r>
            <a:r>
              <a:rPr lang="en-US" sz="1800" dirty="0" err="1">
                <a:solidFill>
                  <a:schemeClr val="tx2"/>
                </a:solidFill>
                <a:latin typeface="Times New Roman" panose="02020603050405020304" pitchFamily="18" charset="0"/>
                <a:cs typeface="Times New Roman" panose="02020603050405020304" pitchFamily="18" charset="0"/>
              </a:rPr>
              <a:t>Nếu</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biên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dịch</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thành</a:t>
            </a:r>
            <a:r>
              <a:rPr lang="en-US" sz="1800" dirty="0">
                <a:solidFill>
                  <a:schemeClr val="tx2"/>
                </a:solidFill>
                <a:latin typeface="Times New Roman" panose="02020603050405020304" pitchFamily="18" charset="0"/>
                <a:cs typeface="Times New Roman" panose="02020603050405020304" pitchFamily="18" charset="0"/>
              </a:rPr>
              <a:t> file war, </a:t>
            </a:r>
            <a:r>
              <a:rPr lang="en-US" sz="1800" dirty="0" err="1">
                <a:solidFill>
                  <a:schemeClr val="tx2"/>
                </a:solidFill>
                <a:latin typeface="Times New Roman" panose="02020603050405020304" pitchFamily="18" charset="0"/>
                <a:cs typeface="Times New Roman" panose="02020603050405020304" pitchFamily="18" charset="0"/>
              </a:rPr>
              <a:t>có</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thể</a:t>
            </a:r>
            <a:r>
              <a:rPr lang="en-US" sz="1800" dirty="0">
                <a:solidFill>
                  <a:schemeClr val="tx2"/>
                </a:solidFill>
                <a:latin typeface="Times New Roman" panose="02020603050405020304" pitchFamily="18" charset="0"/>
                <a:cs typeface="Times New Roman" panose="02020603050405020304" pitchFamily="18" charset="0"/>
              </a:rPr>
              <a:t> deploy file </a:t>
            </a:r>
            <a:r>
              <a:rPr lang="en-US" sz="1800" dirty="0" err="1">
                <a:solidFill>
                  <a:schemeClr val="tx2"/>
                </a:solidFill>
                <a:latin typeface="Times New Roman" panose="02020603050405020304" pitchFamily="18" charset="0"/>
                <a:cs typeface="Times New Roman" panose="02020603050405020304" pitchFamily="18" charset="0"/>
              </a:rPr>
              <a:t>này</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trên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các</a:t>
            </a:r>
            <a:r>
              <a:rPr lang="en-US" sz="1800" dirty="0">
                <a:solidFill>
                  <a:schemeClr val="tx2"/>
                </a:solidFill>
                <a:latin typeface="Times New Roman" panose="02020603050405020304" pitchFamily="18" charset="0"/>
                <a:cs typeface="Times New Roman" panose="02020603050405020304" pitchFamily="18" charset="0"/>
              </a:rPr>
              <a:t> server </a:t>
            </a:r>
            <a:r>
              <a:rPr lang="en-US" sz="1800" dirty="0" err="1">
                <a:solidFill>
                  <a:schemeClr val="tx2"/>
                </a:solidFill>
                <a:latin typeface="Times New Roman" panose="02020603050405020304" pitchFamily="18" charset="0"/>
                <a:cs typeface="Times New Roman" panose="02020603050405020304" pitchFamily="18" charset="0"/>
              </a:rPr>
              <a:t>như</a:t>
            </a:r>
            <a:r>
              <a:rPr lang="en-US" sz="1800" dirty="0">
                <a:solidFill>
                  <a:schemeClr val="tx2"/>
                </a:solidFill>
                <a:latin typeface="Times New Roman" panose="02020603050405020304" pitchFamily="18" charset="0"/>
                <a:cs typeface="Times New Roman" panose="02020603050405020304" pitchFamily="18" charset="0"/>
              </a:rPr>
              <a:t> Tomcat </a:t>
            </a:r>
            <a:r>
              <a:rPr lang="en-US" sz="1800" dirty="0" err="1">
                <a:solidFill>
                  <a:schemeClr val="tx2"/>
                </a:solidFill>
                <a:latin typeface="Times New Roman" panose="02020603050405020304" pitchFamily="18" charset="0"/>
                <a:cs typeface="Times New Roman" panose="02020603050405020304" pitchFamily="18" charset="0"/>
              </a:rPr>
              <a:t>hoặc</a:t>
            </a:r>
            <a:r>
              <a:rPr lang="en-US" sz="1800" dirty="0">
                <a:solidFill>
                  <a:schemeClr val="tx2"/>
                </a:solidFill>
                <a:latin typeface="Times New Roman" panose="02020603050405020304" pitchFamily="18" charset="0"/>
                <a:cs typeface="Times New Roman" panose="02020603050405020304" pitchFamily="18" charset="0"/>
              </a:rPr>
              <a:t> Glassfish.   </a:t>
            </a:r>
          </a:p>
        </p:txBody>
      </p:sp>
    </p:spTree>
    <p:extLst>
      <p:ext uri="{BB962C8B-B14F-4D97-AF65-F5344CB8AC3E}">
        <p14:creationId xmlns:p14="http://schemas.microsoft.com/office/powerpoint/2010/main" val="2618987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904609" y="468488"/>
            <a:ext cx="10272000" cy="763600"/>
          </a:xfrm>
          <a:prstGeom prst="rect">
            <a:avLst/>
          </a:prstGeom>
        </p:spPr>
        <p:txBody>
          <a:bodyPr spcFirstLastPara="1" wrap="square" lIns="121900" tIns="121900" rIns="121900" bIns="121900" anchor="t" anchorCtr="0">
            <a:noAutofit/>
          </a:bodyPr>
          <a:lstStyle/>
          <a:p>
            <a:r>
              <a:rPr lang="en" dirty="0"/>
              <a:t>Tổng kết</a:t>
            </a:r>
            <a:endParaRPr dirty="0"/>
          </a:p>
        </p:txBody>
      </p:sp>
      <p:grpSp>
        <p:nvGrpSpPr>
          <p:cNvPr id="71" name="Google Shape;71;p17"/>
          <p:cNvGrpSpPr/>
          <p:nvPr/>
        </p:nvGrpSpPr>
        <p:grpSpPr>
          <a:xfrm>
            <a:off x="7409634" y="1985125"/>
            <a:ext cx="3222629" cy="1069518"/>
            <a:chOff x="5699115" y="1672629"/>
            <a:chExt cx="2416972" cy="802138"/>
          </a:xfrm>
        </p:grpSpPr>
        <p:sp>
          <p:nvSpPr>
            <p:cNvPr id="72" name="Google Shape;72;p17"/>
            <p:cNvSpPr txBox="1"/>
            <p:nvPr/>
          </p:nvSpPr>
          <p:spPr>
            <a:xfrm>
              <a:off x="5699115" y="1672629"/>
              <a:ext cx="2416972" cy="453300"/>
            </a:xfrm>
            <a:prstGeom prst="rect">
              <a:avLst/>
            </a:prstGeom>
            <a:noFill/>
            <a:ln>
              <a:noFill/>
            </a:ln>
          </p:spPr>
          <p:txBody>
            <a:bodyPr spcFirstLastPara="1" wrap="square" lIns="121900" tIns="121900" rIns="121900" bIns="121900" anchor="b" anchorCtr="0">
              <a:noAutofit/>
            </a:bodyPr>
            <a:lstStyle/>
            <a:p>
              <a:r>
                <a:rPr lang="en" sz="3200" b="1" dirty="0">
                  <a:solidFill>
                    <a:schemeClr val="lt2"/>
                  </a:solidFill>
                  <a:latin typeface="Rajdhani"/>
                  <a:ea typeface="Rajdhani"/>
                  <a:cs typeface="Rajdhani"/>
                  <a:sym typeface="Rajdhani"/>
                </a:rPr>
                <a:t>WEAKNESSES</a:t>
              </a:r>
              <a:endParaRPr sz="3200" b="1" dirty="0">
                <a:solidFill>
                  <a:schemeClr val="lt2"/>
                </a:solidFill>
                <a:latin typeface="Rajdhani"/>
                <a:ea typeface="Rajdhani"/>
                <a:cs typeface="Rajdhani"/>
                <a:sym typeface="Rajdhani"/>
              </a:endParaRPr>
            </a:p>
          </p:txBody>
        </p:sp>
        <p:sp>
          <p:nvSpPr>
            <p:cNvPr id="73" name="Google Shape;73;p17"/>
            <p:cNvSpPr txBox="1"/>
            <p:nvPr/>
          </p:nvSpPr>
          <p:spPr>
            <a:xfrm>
              <a:off x="5699118" y="1930567"/>
              <a:ext cx="2155200" cy="544200"/>
            </a:xfrm>
            <a:prstGeom prst="rect">
              <a:avLst/>
            </a:prstGeom>
            <a:noFill/>
            <a:ln>
              <a:noFill/>
            </a:ln>
          </p:spPr>
          <p:txBody>
            <a:bodyPr spcFirstLastPara="1" wrap="square" lIns="121900" tIns="121900" rIns="121900" bIns="121900" anchor="t" anchorCtr="0">
              <a:noAutofit/>
            </a:bodyPr>
            <a:lstStyle/>
            <a:p>
              <a:r>
                <a:rPr lang="en-US" sz="1800" dirty="0" err="1">
                  <a:solidFill>
                    <a:schemeClr val="tx2"/>
                  </a:solidFill>
                </a:rPr>
                <a:t>Cộng</a:t>
              </a:r>
              <a:r>
                <a:rPr lang="en-US" sz="1800" dirty="0">
                  <a:solidFill>
                    <a:schemeClr val="tx2"/>
                  </a:solidFill>
                </a:rPr>
                <a:t> </a:t>
              </a:r>
              <a:r>
                <a:rPr lang="en-US" sz="1800" dirty="0" err="1">
                  <a:solidFill>
                    <a:schemeClr val="tx2"/>
                  </a:solidFill>
                </a:rPr>
                <a:t>đồng</a:t>
              </a:r>
              <a:r>
                <a:rPr lang="en-US" sz="1800" dirty="0">
                  <a:solidFill>
                    <a:schemeClr val="tx2"/>
                  </a:solidFill>
                </a:rPr>
                <a:t> </a:t>
              </a:r>
              <a:r>
                <a:rPr lang="en-US" sz="1800" dirty="0" err="1">
                  <a:solidFill>
                    <a:schemeClr val="tx2"/>
                  </a:solidFill>
                </a:rPr>
                <a:t>nhỏ</a:t>
              </a:r>
              <a:endParaRPr sz="1867" dirty="0">
                <a:solidFill>
                  <a:schemeClr val="tx2"/>
                </a:solidFill>
                <a:latin typeface="Fira Sans Condensed"/>
                <a:ea typeface="Fira Sans Condensed"/>
                <a:cs typeface="Fira Sans Condensed"/>
                <a:sym typeface="Fira Sans Condensed"/>
              </a:endParaRPr>
            </a:p>
          </p:txBody>
        </p:sp>
      </p:grpSp>
      <p:grpSp>
        <p:nvGrpSpPr>
          <p:cNvPr id="74" name="Google Shape;74;p17"/>
          <p:cNvGrpSpPr/>
          <p:nvPr/>
        </p:nvGrpSpPr>
        <p:grpSpPr>
          <a:xfrm>
            <a:off x="2454377" y="4425756"/>
            <a:ext cx="3706785" cy="1069832"/>
            <a:chOff x="2313749" y="3396990"/>
            <a:chExt cx="2780089" cy="802374"/>
          </a:xfrm>
        </p:grpSpPr>
        <p:sp>
          <p:nvSpPr>
            <p:cNvPr id="75" name="Google Shape;75;p17"/>
            <p:cNvSpPr txBox="1"/>
            <p:nvPr/>
          </p:nvSpPr>
          <p:spPr>
            <a:xfrm>
              <a:off x="2313749" y="3396990"/>
              <a:ext cx="2780089" cy="453000"/>
            </a:xfrm>
            <a:prstGeom prst="rect">
              <a:avLst/>
            </a:prstGeom>
            <a:noFill/>
            <a:ln>
              <a:noFill/>
            </a:ln>
          </p:spPr>
          <p:txBody>
            <a:bodyPr spcFirstLastPara="1" wrap="square" lIns="121900" tIns="121900" rIns="121900" bIns="121900" anchor="b" anchorCtr="0">
              <a:noAutofit/>
            </a:bodyPr>
            <a:lstStyle/>
            <a:p>
              <a:r>
                <a:rPr lang="en" sz="3200" b="1" dirty="0">
                  <a:solidFill>
                    <a:schemeClr val="lt2"/>
                  </a:solidFill>
                  <a:latin typeface="Rajdhani"/>
                  <a:ea typeface="Rajdhani"/>
                  <a:cs typeface="Rajdhani"/>
                  <a:sym typeface="Rajdhani"/>
                </a:rPr>
                <a:t>OPPORTUNITIES</a:t>
              </a:r>
              <a:endParaRPr sz="3200" b="1" dirty="0">
                <a:solidFill>
                  <a:schemeClr val="lt2"/>
                </a:solidFill>
                <a:latin typeface="Rajdhani"/>
                <a:ea typeface="Rajdhani"/>
                <a:cs typeface="Rajdhani"/>
                <a:sym typeface="Rajdhani"/>
              </a:endParaRPr>
            </a:p>
          </p:txBody>
        </p:sp>
        <p:sp>
          <p:nvSpPr>
            <p:cNvPr id="76" name="Google Shape;76;p17"/>
            <p:cNvSpPr txBox="1"/>
            <p:nvPr/>
          </p:nvSpPr>
          <p:spPr>
            <a:xfrm>
              <a:off x="2313756" y="3650664"/>
              <a:ext cx="2155200" cy="548700"/>
            </a:xfrm>
            <a:prstGeom prst="rect">
              <a:avLst/>
            </a:prstGeom>
            <a:noFill/>
            <a:ln>
              <a:noFill/>
            </a:ln>
          </p:spPr>
          <p:txBody>
            <a:bodyPr spcFirstLastPara="1" wrap="square" lIns="121900" tIns="121900" rIns="121900" bIns="121900" anchor="t" anchorCtr="0">
              <a:noAutofit/>
            </a:bodyPr>
            <a:lstStyle/>
            <a:p>
              <a:r>
                <a:rPr lang="en" sz="1867" dirty="0">
                  <a:solidFill>
                    <a:schemeClr val="lt2"/>
                  </a:solidFill>
                  <a:latin typeface="Fira Sans Condensed"/>
                  <a:ea typeface="Fira Sans Condensed"/>
                  <a:cs typeface="Fira Sans Condensed"/>
                  <a:sym typeface="Fira Sans Condensed"/>
                </a:rPr>
                <a:t>Nhiều công ty Hàn Q</a:t>
              </a:r>
              <a:r>
                <a:rPr lang="en-US" sz="1867" dirty="0" err="1">
                  <a:solidFill>
                    <a:schemeClr val="lt2"/>
                  </a:solidFill>
                  <a:latin typeface="Fira Sans Condensed"/>
                  <a:ea typeface="Fira Sans Condensed"/>
                  <a:cs typeface="Fira Sans Condensed"/>
                  <a:sym typeface="Fira Sans Condensed"/>
                </a:rPr>
                <a:t>uốc</a:t>
              </a:r>
              <a:r>
                <a:rPr lang="en-US" sz="1867" dirty="0">
                  <a:solidFill>
                    <a:schemeClr val="lt2"/>
                  </a:solidFill>
                  <a:latin typeface="Fira Sans Condensed"/>
                  <a:ea typeface="Fira Sans Condensed"/>
                  <a:cs typeface="Fira Sans Condensed"/>
                  <a:sym typeface="Fira Sans Condensed"/>
                </a:rPr>
                <a:t> </a:t>
              </a:r>
              <a:r>
                <a:rPr lang="en-US" sz="1867" dirty="0" err="1">
                  <a:solidFill>
                    <a:schemeClr val="lt2"/>
                  </a:solidFill>
                  <a:latin typeface="Fira Sans Condensed"/>
                  <a:ea typeface="Fira Sans Condensed"/>
                  <a:cs typeface="Fira Sans Condensed"/>
                  <a:sym typeface="Fira Sans Condensed"/>
                </a:rPr>
                <a:t>đang</a:t>
              </a:r>
              <a:r>
                <a:rPr lang="en-US" sz="1867" dirty="0">
                  <a:solidFill>
                    <a:schemeClr val="lt2"/>
                  </a:solidFill>
                  <a:latin typeface="Fira Sans Condensed"/>
                  <a:ea typeface="Fira Sans Condensed"/>
                  <a:cs typeface="Fira Sans Condensed"/>
                  <a:sym typeface="Fira Sans Condensed"/>
                </a:rPr>
                <a:t> </a:t>
              </a:r>
              <a:r>
                <a:rPr lang="en-US" sz="1867" dirty="0" err="1">
                  <a:solidFill>
                    <a:schemeClr val="lt2"/>
                  </a:solidFill>
                  <a:latin typeface="Fira Sans Condensed"/>
                  <a:ea typeface="Fira Sans Condensed"/>
                  <a:cs typeface="Fira Sans Condensed"/>
                  <a:sym typeface="Fira Sans Condensed"/>
                </a:rPr>
                <a:t>sử</a:t>
              </a:r>
              <a:r>
                <a:rPr lang="en-US" sz="1867" dirty="0">
                  <a:solidFill>
                    <a:schemeClr val="lt2"/>
                  </a:solidFill>
                  <a:latin typeface="Fira Sans Condensed"/>
                  <a:ea typeface="Fira Sans Condensed"/>
                  <a:cs typeface="Fira Sans Condensed"/>
                  <a:sym typeface="Fira Sans Condensed"/>
                </a:rPr>
                <a:t> </a:t>
              </a:r>
              <a:r>
                <a:rPr lang="en-US" sz="1867" dirty="0" err="1">
                  <a:solidFill>
                    <a:schemeClr val="lt2"/>
                  </a:solidFill>
                  <a:latin typeface="Fira Sans Condensed"/>
                  <a:ea typeface="Fira Sans Condensed"/>
                  <a:cs typeface="Fira Sans Condensed"/>
                  <a:sym typeface="Fira Sans Condensed"/>
                </a:rPr>
                <a:t>dụng</a:t>
              </a:r>
              <a:endParaRPr sz="1867" dirty="0">
                <a:solidFill>
                  <a:schemeClr val="lt2"/>
                </a:solidFill>
                <a:latin typeface="Fira Sans Condensed"/>
                <a:ea typeface="Fira Sans Condensed"/>
                <a:cs typeface="Fira Sans Condensed"/>
                <a:sym typeface="Fira Sans Condensed"/>
              </a:endParaRPr>
            </a:p>
          </p:txBody>
        </p:sp>
      </p:grpSp>
      <p:grpSp>
        <p:nvGrpSpPr>
          <p:cNvPr id="77" name="Google Shape;77;p17"/>
          <p:cNvGrpSpPr/>
          <p:nvPr/>
        </p:nvGrpSpPr>
        <p:grpSpPr>
          <a:xfrm>
            <a:off x="7409635" y="4425758"/>
            <a:ext cx="4105497" cy="1069829"/>
            <a:chOff x="5699116" y="3389935"/>
            <a:chExt cx="2155203" cy="802372"/>
          </a:xfrm>
        </p:grpSpPr>
        <p:sp>
          <p:nvSpPr>
            <p:cNvPr id="78" name="Google Shape;78;p17"/>
            <p:cNvSpPr txBox="1"/>
            <p:nvPr/>
          </p:nvSpPr>
          <p:spPr>
            <a:xfrm>
              <a:off x="5699116" y="3389935"/>
              <a:ext cx="2155200" cy="453000"/>
            </a:xfrm>
            <a:prstGeom prst="rect">
              <a:avLst/>
            </a:prstGeom>
            <a:noFill/>
            <a:ln>
              <a:noFill/>
            </a:ln>
          </p:spPr>
          <p:txBody>
            <a:bodyPr spcFirstLastPara="1" wrap="square" lIns="121900" tIns="121900" rIns="121900" bIns="121900" anchor="b" anchorCtr="0">
              <a:noAutofit/>
            </a:bodyPr>
            <a:lstStyle/>
            <a:p>
              <a:r>
                <a:rPr lang="en" sz="3200" b="1" dirty="0">
                  <a:solidFill>
                    <a:schemeClr val="lt2"/>
                  </a:solidFill>
                  <a:latin typeface="Rajdhani"/>
                  <a:ea typeface="Rajdhani"/>
                  <a:cs typeface="Rajdhani"/>
                  <a:sym typeface="Rajdhani"/>
                </a:rPr>
                <a:t>Document</a:t>
              </a:r>
              <a:endParaRPr sz="3200" b="1" dirty="0">
                <a:solidFill>
                  <a:schemeClr val="lt2"/>
                </a:solidFill>
                <a:latin typeface="Rajdhani"/>
                <a:ea typeface="Rajdhani"/>
                <a:cs typeface="Rajdhani"/>
                <a:sym typeface="Rajdhani"/>
              </a:endParaRPr>
            </a:p>
          </p:txBody>
        </p:sp>
        <p:sp>
          <p:nvSpPr>
            <p:cNvPr id="79" name="Google Shape;79;p17"/>
            <p:cNvSpPr txBox="1"/>
            <p:nvPr/>
          </p:nvSpPr>
          <p:spPr>
            <a:xfrm>
              <a:off x="5699118" y="3643607"/>
              <a:ext cx="2155200" cy="548700"/>
            </a:xfrm>
            <a:prstGeom prst="rect">
              <a:avLst/>
            </a:prstGeom>
            <a:noFill/>
            <a:ln>
              <a:noFill/>
            </a:ln>
          </p:spPr>
          <p:txBody>
            <a:bodyPr spcFirstLastPara="1" wrap="square" lIns="121900" tIns="121900" rIns="121900" bIns="121900" anchor="t" anchorCtr="0">
              <a:noAutofit/>
            </a:bodyPr>
            <a:lstStyle/>
            <a:p>
              <a:r>
                <a:rPr lang="en-US" sz="1867" dirty="0">
                  <a:solidFill>
                    <a:schemeClr val="lt2"/>
                  </a:solidFill>
                  <a:latin typeface="Fira Sans Condensed"/>
                  <a:ea typeface="Fira Sans Condensed"/>
                  <a:cs typeface="Fira Sans Condensed"/>
                  <a:sym typeface="Fira Sans Condensed"/>
                </a:rPr>
                <a:t>https://docs.inswave.com/support/guide/sp4_english_html/index.xhtml#front_matter_03.xhtml</a:t>
              </a:r>
              <a:endParaRPr sz="1867" dirty="0">
                <a:solidFill>
                  <a:schemeClr val="lt2"/>
                </a:solidFill>
                <a:latin typeface="Fira Sans Condensed"/>
                <a:ea typeface="Fira Sans Condensed"/>
                <a:cs typeface="Fira Sans Condensed"/>
                <a:sym typeface="Fira Sans Condensed"/>
              </a:endParaRPr>
            </a:p>
          </p:txBody>
        </p:sp>
      </p:grpSp>
      <p:grpSp>
        <p:nvGrpSpPr>
          <p:cNvPr id="80" name="Google Shape;80;p17"/>
          <p:cNvGrpSpPr/>
          <p:nvPr/>
        </p:nvGrpSpPr>
        <p:grpSpPr>
          <a:xfrm>
            <a:off x="2397623" y="1952970"/>
            <a:ext cx="3385168" cy="1072075"/>
            <a:chOff x="2313750" y="1566323"/>
            <a:chExt cx="2538876" cy="804056"/>
          </a:xfrm>
        </p:grpSpPr>
        <p:sp>
          <p:nvSpPr>
            <p:cNvPr id="81" name="Google Shape;81;p17"/>
            <p:cNvSpPr txBox="1"/>
            <p:nvPr/>
          </p:nvSpPr>
          <p:spPr>
            <a:xfrm>
              <a:off x="2313750" y="1566323"/>
              <a:ext cx="2155200" cy="453300"/>
            </a:xfrm>
            <a:prstGeom prst="rect">
              <a:avLst/>
            </a:prstGeom>
            <a:noFill/>
            <a:ln>
              <a:noFill/>
            </a:ln>
          </p:spPr>
          <p:txBody>
            <a:bodyPr spcFirstLastPara="1" wrap="square" lIns="121900" tIns="121900" rIns="121900" bIns="121900" anchor="b" anchorCtr="0">
              <a:noAutofit/>
            </a:bodyPr>
            <a:lstStyle/>
            <a:p>
              <a:r>
                <a:rPr lang="en" sz="3200" b="1" dirty="0">
                  <a:solidFill>
                    <a:schemeClr val="lt2"/>
                  </a:solidFill>
                  <a:latin typeface="Rajdhani"/>
                  <a:ea typeface="Rajdhani"/>
                  <a:cs typeface="Rajdhani"/>
                  <a:sym typeface="Rajdhani"/>
                </a:rPr>
                <a:t>STRENGTHS</a:t>
              </a:r>
              <a:endParaRPr sz="3200" b="1" dirty="0">
                <a:solidFill>
                  <a:schemeClr val="lt2"/>
                </a:solidFill>
                <a:latin typeface="Rajdhani"/>
                <a:ea typeface="Rajdhani"/>
                <a:cs typeface="Rajdhani"/>
                <a:sym typeface="Rajdhani"/>
              </a:endParaRPr>
            </a:p>
          </p:txBody>
        </p:sp>
        <p:sp>
          <p:nvSpPr>
            <p:cNvPr id="82" name="Google Shape;82;p17"/>
            <p:cNvSpPr txBox="1"/>
            <p:nvPr/>
          </p:nvSpPr>
          <p:spPr>
            <a:xfrm>
              <a:off x="2313756" y="1826179"/>
              <a:ext cx="2538870" cy="544200"/>
            </a:xfrm>
            <a:prstGeom prst="rect">
              <a:avLst/>
            </a:prstGeom>
            <a:noFill/>
            <a:ln>
              <a:noFill/>
            </a:ln>
          </p:spPr>
          <p:txBody>
            <a:bodyPr spcFirstLastPara="1" wrap="square" lIns="121900" tIns="121900" rIns="121900" bIns="121900" anchor="t" anchorCtr="0">
              <a:noAutofit/>
            </a:bodyPr>
            <a:lstStyle/>
            <a:p>
              <a:r>
                <a:rPr lang="en-US" sz="1800" dirty="0" err="1">
                  <a:solidFill>
                    <a:schemeClr val="tx2"/>
                  </a:solidFill>
                </a:rPr>
                <a:t>Phát</a:t>
              </a:r>
              <a:r>
                <a:rPr lang="en-US" sz="1800" dirty="0">
                  <a:solidFill>
                    <a:schemeClr val="tx2"/>
                  </a:solidFill>
                </a:rPr>
                <a:t> </a:t>
              </a:r>
              <a:r>
                <a:rPr lang="en-US" sz="1800" dirty="0" err="1">
                  <a:solidFill>
                    <a:schemeClr val="tx2"/>
                  </a:solidFill>
                </a:rPr>
                <a:t>triển</a:t>
              </a:r>
              <a:r>
                <a:rPr lang="en-US" sz="1800" dirty="0">
                  <a:solidFill>
                    <a:schemeClr val="tx2"/>
                  </a:solidFill>
                </a:rPr>
                <a:t> website </a:t>
              </a:r>
              <a:r>
                <a:rPr lang="en-US" sz="1800" dirty="0" err="1">
                  <a:solidFill>
                    <a:schemeClr val="tx2"/>
                  </a:solidFill>
                </a:rPr>
                <a:t>nhanh</a:t>
              </a:r>
              <a:r>
                <a:rPr lang="en-US" sz="1800" dirty="0">
                  <a:solidFill>
                    <a:schemeClr val="tx2"/>
                  </a:solidFill>
                </a:rPr>
                <a:t> </a:t>
              </a:r>
              <a:r>
                <a:rPr lang="en-US" sz="1800" dirty="0" err="1">
                  <a:solidFill>
                    <a:schemeClr val="tx2"/>
                  </a:solidFill>
                </a:rPr>
                <a:t>với</a:t>
              </a:r>
              <a:r>
                <a:rPr lang="en-US" sz="1800" dirty="0">
                  <a:solidFill>
                    <a:schemeClr val="tx2"/>
                  </a:solidFill>
                </a:rPr>
                <a:t> </a:t>
              </a:r>
              <a:r>
                <a:rPr lang="en-US" sz="1800" dirty="0" err="1">
                  <a:solidFill>
                    <a:schemeClr val="tx2"/>
                  </a:solidFill>
                </a:rPr>
                <a:t>nguồn</a:t>
              </a:r>
              <a:r>
                <a:rPr lang="en-US" sz="1800" dirty="0">
                  <a:solidFill>
                    <a:schemeClr val="tx2"/>
                  </a:solidFill>
                </a:rPr>
                <a:t> </a:t>
              </a:r>
              <a:r>
                <a:rPr lang="en-US" sz="1800" dirty="0" err="1">
                  <a:solidFill>
                    <a:schemeClr val="tx2"/>
                  </a:solidFill>
                </a:rPr>
                <a:t>lực</a:t>
              </a:r>
              <a:r>
                <a:rPr lang="en-US" sz="1800" dirty="0">
                  <a:solidFill>
                    <a:schemeClr val="tx2"/>
                  </a:solidFill>
                </a:rPr>
                <a:t>, chi </a:t>
              </a:r>
              <a:r>
                <a:rPr lang="en-US" sz="1800" dirty="0" err="1">
                  <a:solidFill>
                    <a:schemeClr val="tx2"/>
                  </a:solidFill>
                </a:rPr>
                <a:t>phí</a:t>
              </a:r>
              <a:r>
                <a:rPr lang="en-US" sz="1800" dirty="0">
                  <a:solidFill>
                    <a:schemeClr val="tx2"/>
                  </a:solidFill>
                </a:rPr>
                <a:t> </a:t>
              </a:r>
              <a:r>
                <a:rPr lang="en-US" sz="1800" dirty="0" err="1">
                  <a:solidFill>
                    <a:schemeClr val="tx2"/>
                  </a:solidFill>
                </a:rPr>
                <a:t>hạn</a:t>
              </a:r>
              <a:r>
                <a:rPr lang="en-US" sz="1800" dirty="0">
                  <a:solidFill>
                    <a:schemeClr val="tx2"/>
                  </a:solidFill>
                </a:rPr>
                <a:t> </a:t>
              </a:r>
              <a:r>
                <a:rPr lang="en-US" sz="1800" dirty="0" err="1">
                  <a:solidFill>
                    <a:schemeClr val="tx2"/>
                  </a:solidFill>
                </a:rPr>
                <a:t>chế</a:t>
              </a:r>
              <a:endParaRPr sz="1867" dirty="0">
                <a:solidFill>
                  <a:schemeClr val="tx2"/>
                </a:solidFill>
                <a:latin typeface="Fira Sans Condensed"/>
                <a:ea typeface="Fira Sans Condensed"/>
                <a:cs typeface="Fira Sans Condensed"/>
                <a:sym typeface="Fira Sans Condensed"/>
              </a:endParaRPr>
            </a:p>
          </p:txBody>
        </p:sp>
      </p:grpSp>
      <p:sp>
        <p:nvSpPr>
          <p:cNvPr id="83" name="Google Shape;83;p17"/>
          <p:cNvSpPr/>
          <p:nvPr/>
        </p:nvSpPr>
        <p:spPr>
          <a:xfrm>
            <a:off x="1088948" y="1963479"/>
            <a:ext cx="1170400" cy="11704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r>
              <a:rPr lang="en" sz="5333" b="1" dirty="0">
                <a:solidFill>
                  <a:schemeClr val="lt2"/>
                </a:solidFill>
                <a:latin typeface="Rajdhani"/>
                <a:ea typeface="Rajdhani"/>
                <a:cs typeface="Rajdhani"/>
                <a:sym typeface="Rajdhani"/>
              </a:rPr>
              <a:t>S</a:t>
            </a:r>
            <a:endParaRPr sz="5333" b="1" dirty="0">
              <a:solidFill>
                <a:schemeClr val="lt2"/>
              </a:solidFill>
              <a:latin typeface="Rajdhani"/>
              <a:ea typeface="Rajdhani"/>
              <a:cs typeface="Rajdhani"/>
              <a:sym typeface="Rajdhani"/>
            </a:endParaRPr>
          </a:p>
        </p:txBody>
      </p:sp>
      <p:sp>
        <p:nvSpPr>
          <p:cNvPr id="84" name="Google Shape;84;p17"/>
          <p:cNvSpPr/>
          <p:nvPr/>
        </p:nvSpPr>
        <p:spPr>
          <a:xfrm>
            <a:off x="6040609" y="1952970"/>
            <a:ext cx="1170400" cy="11704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r>
              <a:rPr lang="en" sz="5333" b="1" dirty="0">
                <a:solidFill>
                  <a:schemeClr val="lt2"/>
                </a:solidFill>
                <a:latin typeface="Rajdhani"/>
                <a:ea typeface="Rajdhani"/>
                <a:cs typeface="Rajdhani"/>
                <a:sym typeface="Rajdhani"/>
              </a:rPr>
              <a:t>W</a:t>
            </a:r>
            <a:endParaRPr sz="5333" b="1" dirty="0">
              <a:solidFill>
                <a:schemeClr val="lt2"/>
              </a:solidFill>
              <a:latin typeface="Rajdhani"/>
              <a:ea typeface="Rajdhani"/>
              <a:cs typeface="Rajdhani"/>
              <a:sym typeface="Rajdhani"/>
            </a:endParaRPr>
          </a:p>
        </p:txBody>
      </p:sp>
      <p:sp>
        <p:nvSpPr>
          <p:cNvPr id="85" name="Google Shape;85;p17"/>
          <p:cNvSpPr/>
          <p:nvPr/>
        </p:nvSpPr>
        <p:spPr>
          <a:xfrm>
            <a:off x="1088948" y="4393760"/>
            <a:ext cx="1170400" cy="11704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r>
              <a:rPr lang="en" sz="5333" b="1">
                <a:solidFill>
                  <a:schemeClr val="lt2"/>
                </a:solidFill>
                <a:latin typeface="Rajdhani"/>
                <a:ea typeface="Rajdhani"/>
                <a:cs typeface="Rajdhani"/>
                <a:sym typeface="Rajdhani"/>
              </a:rPr>
              <a:t>O</a:t>
            </a:r>
            <a:endParaRPr sz="5333" b="1">
              <a:solidFill>
                <a:schemeClr val="lt2"/>
              </a:solidFill>
              <a:latin typeface="Rajdhani"/>
              <a:ea typeface="Rajdhani"/>
              <a:cs typeface="Rajdhani"/>
              <a:sym typeface="Rajdhani"/>
            </a:endParaRPr>
          </a:p>
        </p:txBody>
      </p:sp>
      <p:sp>
        <p:nvSpPr>
          <p:cNvPr id="86" name="Google Shape;86;p17"/>
          <p:cNvSpPr/>
          <p:nvPr/>
        </p:nvSpPr>
        <p:spPr>
          <a:xfrm>
            <a:off x="6040609" y="4393760"/>
            <a:ext cx="1170400" cy="11704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a:r>
              <a:rPr lang="en" sz="5333" b="1" dirty="0">
                <a:solidFill>
                  <a:schemeClr val="lt2"/>
                </a:solidFill>
                <a:latin typeface="Rajdhani"/>
                <a:ea typeface="Rajdhani"/>
                <a:cs typeface="Rajdhani"/>
                <a:sym typeface="Rajdhani"/>
              </a:rPr>
              <a:t>D</a:t>
            </a:r>
            <a:endParaRPr sz="5333" b="1" dirty="0">
              <a:solidFill>
                <a:schemeClr val="lt2"/>
              </a:solidFill>
              <a:latin typeface="Rajdhani"/>
              <a:ea typeface="Rajdhani"/>
              <a:cs typeface="Rajdhani"/>
              <a:sym typeface="Rajdhan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3BD8-A193-1C1E-86B8-6E4DE3C60D4C}"/>
              </a:ext>
            </a:extLst>
          </p:cNvPr>
          <p:cNvSpPr>
            <a:spLocks noGrp="1"/>
          </p:cNvSpPr>
          <p:nvPr>
            <p:ph type="title"/>
          </p:nvPr>
        </p:nvSpPr>
        <p:spPr>
          <a:xfrm>
            <a:off x="960000" y="151774"/>
            <a:ext cx="10272000" cy="763600"/>
          </a:xfrm>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Subtitle 13">
            <a:extLst>
              <a:ext uri="{FF2B5EF4-FFF2-40B4-BE49-F238E27FC236}">
                <a16:creationId xmlns:a16="http://schemas.microsoft.com/office/drawing/2014/main" id="{30FC1177-6F29-8AF1-0AB3-49CF4E8256E8}"/>
              </a:ext>
            </a:extLst>
          </p:cNvPr>
          <p:cNvSpPr txBox="1">
            <a:spLocks/>
          </p:cNvSpPr>
          <p:nvPr/>
        </p:nvSpPr>
        <p:spPr>
          <a:xfrm>
            <a:off x="241225" y="1135116"/>
            <a:ext cx="11950775" cy="5492441"/>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vi-VN" sz="1400" dirty="0">
                <a:solidFill>
                  <a:schemeClr val="tx2"/>
                </a:solidFill>
                <a:latin typeface="Times New Roman" panose="02020603050405020304" pitchFamily="18" charset="0"/>
                <a:cs typeface="Times New Roman" panose="02020603050405020304" pitchFamily="18" charset="0"/>
              </a:rPr>
              <a:t>Websquare5 Sp5 Document</a:t>
            </a:r>
            <a:r>
              <a:rPr lang="en-US" sz="1400" dirty="0">
                <a:solidFill>
                  <a:schemeClr val="tx2"/>
                </a:solidFill>
                <a:latin typeface="Times New Roman" panose="02020603050405020304" pitchFamily="18" charset="0"/>
                <a:cs typeface="Times New Roman" panose="02020603050405020304" pitchFamily="18" charset="0"/>
              </a:rPr>
              <a:t>: </a:t>
            </a:r>
            <a:r>
              <a:rPr lang="vi-VN" sz="1400" dirty="0">
                <a:solidFill>
                  <a:schemeClr val="tx2"/>
                </a:solidFill>
                <a:latin typeface="Times New Roman" panose="02020603050405020304" pitchFamily="18" charset="0"/>
                <a:cs typeface="Times New Roman" panose="02020603050405020304" pitchFamily="18" charset="0"/>
              </a:rPr>
              <a:t>https://docs.inswave.com/support/guide/sp5_english_html/index.html</a:t>
            </a:r>
          </a:p>
          <a:p>
            <a:r>
              <a:rPr lang="vi-VN" sz="1400" dirty="0">
                <a:solidFill>
                  <a:schemeClr val="tx2"/>
                </a:solidFill>
                <a:latin typeface="Times New Roman" panose="02020603050405020304" pitchFamily="18" charset="0"/>
                <a:cs typeface="Times New Roman" panose="02020603050405020304" pitchFamily="18" charset="0"/>
              </a:rPr>
              <a:t>Websquare5</a:t>
            </a:r>
            <a:r>
              <a:rPr lang="en-US" sz="1400" dirty="0">
                <a:solidFill>
                  <a:schemeClr val="tx2"/>
                </a:solidFill>
                <a:latin typeface="Times New Roman" panose="02020603050405020304" pitchFamily="18" charset="0"/>
                <a:cs typeface="Times New Roman" panose="02020603050405020304" pitchFamily="18" charset="0"/>
              </a:rPr>
              <a:t> </a:t>
            </a:r>
            <a:r>
              <a:rPr lang="en-US" sz="1400" dirty="0" err="1">
                <a:solidFill>
                  <a:schemeClr val="tx2"/>
                </a:solidFill>
                <a:latin typeface="Times New Roman" panose="02020603050405020304" pitchFamily="18" charset="0"/>
                <a:cs typeface="Times New Roman" panose="02020603050405020304" pitchFamily="18" charset="0"/>
              </a:rPr>
              <a:t>youtube</a:t>
            </a:r>
            <a:r>
              <a:rPr lang="en-US" sz="1400" dirty="0">
                <a:solidFill>
                  <a:schemeClr val="tx2"/>
                </a:solidFill>
                <a:latin typeface="Times New Roman" panose="02020603050405020304" pitchFamily="18" charset="0"/>
                <a:cs typeface="Times New Roman" panose="02020603050405020304" pitchFamily="18" charset="0"/>
              </a:rPr>
              <a:t> level beginner : </a:t>
            </a:r>
            <a:r>
              <a:rPr lang="en-US" sz="1400" dirty="0">
                <a:solidFill>
                  <a:schemeClr val="tx2"/>
                </a:solidFill>
                <a:latin typeface="Times New Roman" panose="02020603050405020304" pitchFamily="18" charset="0"/>
                <a:cs typeface="Times New Roman" panose="02020603050405020304" pitchFamily="18" charset="0"/>
                <a:hlinkClick r:id="rId2" tooltip="https://www.youtube.com/playlist?list=pl7a9hhkvovb09t_2xdxs4spgydjkglt9g">
                  <a:extLst>
                    <a:ext uri="{A12FA001-AC4F-418D-AE19-62706E023703}">
                      <ahyp:hlinkClr xmlns:ahyp="http://schemas.microsoft.com/office/drawing/2018/hyperlinkcolor" val="tx"/>
                    </a:ext>
                  </a:extLst>
                </a:hlinkClick>
              </a:rPr>
              <a:t>https://www.youtube.com/playlist?list=PL7a9HhkvOVb09T_2Xdxs4sPgyDjkGlT9G</a:t>
            </a:r>
            <a:endParaRPr lang="en-US" sz="1400" dirty="0">
              <a:solidFill>
                <a:schemeClr val="tx2"/>
              </a:solidFill>
              <a:latin typeface="Times New Roman" panose="02020603050405020304" pitchFamily="18" charset="0"/>
              <a:cs typeface="Times New Roman" panose="02020603050405020304" pitchFamily="18" charset="0"/>
            </a:endParaRPr>
          </a:p>
          <a:p>
            <a:r>
              <a:rPr lang="vi-VN" sz="1400" dirty="0">
                <a:solidFill>
                  <a:schemeClr val="tx2"/>
                </a:solidFill>
                <a:latin typeface="Times New Roman" panose="02020603050405020304" pitchFamily="18" charset="0"/>
                <a:cs typeface="Times New Roman" panose="02020603050405020304" pitchFamily="18" charset="0"/>
              </a:rPr>
              <a:t>Websquare5</a:t>
            </a:r>
            <a:r>
              <a:rPr lang="en-US" sz="1400" dirty="0">
                <a:solidFill>
                  <a:schemeClr val="tx2"/>
                </a:solidFill>
                <a:latin typeface="Times New Roman" panose="02020603050405020304" pitchFamily="18" charset="0"/>
                <a:cs typeface="Times New Roman" panose="02020603050405020304" pitchFamily="18" charset="0"/>
              </a:rPr>
              <a:t> </a:t>
            </a:r>
            <a:r>
              <a:rPr lang="en-US" sz="1400" dirty="0" err="1">
                <a:solidFill>
                  <a:schemeClr val="tx2"/>
                </a:solidFill>
                <a:latin typeface="Times New Roman" panose="02020603050405020304" pitchFamily="18" charset="0"/>
                <a:cs typeface="Times New Roman" panose="02020603050405020304" pitchFamily="18" charset="0"/>
              </a:rPr>
              <a:t>youtuve</a:t>
            </a:r>
            <a:r>
              <a:rPr lang="en-US" sz="1400" dirty="0">
                <a:solidFill>
                  <a:schemeClr val="tx2"/>
                </a:solidFill>
                <a:latin typeface="Times New Roman" panose="02020603050405020304" pitchFamily="18" charset="0"/>
                <a:cs typeface="Times New Roman" panose="02020603050405020304" pitchFamily="18" charset="0"/>
              </a:rPr>
              <a:t> level advance: </a:t>
            </a:r>
            <a:r>
              <a:rPr lang="en-US" sz="1400"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https://www.youtube.com/playlist?list=PL7a9HhkvOVb0JAbcD8JrThjwssqAQSNAh</a:t>
            </a:r>
            <a:endParaRPr lang="en-US" sz="1400" dirty="0">
              <a:solidFill>
                <a:schemeClr val="tx2"/>
              </a:solidFill>
              <a:latin typeface="Times New Roman" panose="02020603050405020304" pitchFamily="18" charset="0"/>
              <a:cs typeface="Times New Roman" panose="02020603050405020304" pitchFamily="18" charset="0"/>
            </a:endParaRPr>
          </a:p>
          <a:p>
            <a:r>
              <a:rPr lang="vi-VN" sz="1400" dirty="0">
                <a:solidFill>
                  <a:schemeClr val="tx2"/>
                </a:solidFill>
                <a:latin typeface="Times New Roman" panose="02020603050405020304" pitchFamily="18" charset="0"/>
                <a:cs typeface="Times New Roman" panose="02020603050405020304" pitchFamily="18" charset="0"/>
              </a:rPr>
              <a:t>Websquare5</a:t>
            </a:r>
            <a:r>
              <a:rPr lang="en-US" sz="1400" dirty="0">
                <a:solidFill>
                  <a:schemeClr val="tx2"/>
                </a:solidFill>
                <a:latin typeface="Times New Roman" panose="02020603050405020304" pitchFamily="18" charset="0"/>
                <a:cs typeface="Times New Roman" panose="02020603050405020304" pitchFamily="18" charset="0"/>
              </a:rPr>
              <a:t> support Api: https://docs.inswave.com/support/api/ws5_sp5/5.0_5.4976A.20230726.124136/index.html</a:t>
            </a:r>
          </a:p>
        </p:txBody>
      </p:sp>
    </p:spTree>
    <p:extLst>
      <p:ext uri="{BB962C8B-B14F-4D97-AF65-F5344CB8AC3E}">
        <p14:creationId xmlns:p14="http://schemas.microsoft.com/office/powerpoint/2010/main" val="381179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5951D6C-795B-5E84-1298-FDE04D5532C9}"/>
              </a:ext>
            </a:extLst>
          </p:cNvPr>
          <p:cNvSpPr>
            <a:spLocks noGrp="1"/>
          </p:cNvSpPr>
          <p:nvPr>
            <p:ph type="title"/>
          </p:nvPr>
        </p:nvSpPr>
        <p:spPr>
          <a:xfrm>
            <a:off x="948501" y="199697"/>
            <a:ext cx="8596668" cy="525780"/>
          </a:xfrm>
        </p:spPr>
        <p:txBody>
          <a:bodyPr>
            <a:normAutofit fontScale="90000"/>
          </a:bodyPr>
          <a:lstStyle/>
          <a:p>
            <a:pPr algn="l"/>
            <a:r>
              <a:rPr lang="en-US" sz="2400" b="1" i="0" dirty="0">
                <a:solidFill>
                  <a:schemeClr val="tx1"/>
                </a:solidFill>
                <a:effectLst/>
                <a:latin typeface="Noto Sans KR"/>
              </a:rPr>
              <a:t> </a:t>
            </a:r>
            <a:r>
              <a:rPr lang="en-US" dirty="0">
                <a:latin typeface="Arial" panose="020B0604020202020204" pitchFamily="34" charset="0"/>
                <a:cs typeface="Arial" panose="020B0604020202020204" pitchFamily="34" charset="0"/>
              </a:rPr>
              <a:t>1.2) </a:t>
            </a:r>
            <a:r>
              <a:rPr lang="en-US" dirty="0" err="1">
                <a:latin typeface="Arial" panose="020B0604020202020204" pitchFamily="34" charset="0"/>
                <a:cs typeface="Arial" panose="020B0604020202020204" pitchFamily="34" charset="0"/>
              </a:rPr>
              <a:t>Kiến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trúc</a:t>
            </a:r>
            <a:endParaRPr lang="en-US"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E0D1CBB2-56C9-707A-BB72-15AC895DE070}"/>
              </a:ext>
            </a:extLst>
          </p:cNvPr>
          <p:cNvSpPr txBox="1">
            <a:spLocks/>
          </p:cNvSpPr>
          <p:nvPr/>
        </p:nvSpPr>
        <p:spPr>
          <a:xfrm>
            <a:off x="677334" y="990074"/>
            <a:ext cx="8596668" cy="554757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tx2"/>
              </a:buClr>
              <a:buFont typeface="Arial" panose="020B0604020202020204" pitchFamily="34" charset="0"/>
              <a:buChar char="•"/>
            </a:pPr>
            <a:r>
              <a:rPr lang="vi-VN" dirty="0">
                <a:solidFill>
                  <a:schemeClr val="accent4"/>
                </a:solidFill>
                <a:latin typeface="Times New Roman" panose="02020603050405020304" pitchFamily="18" charset="0"/>
                <a:cs typeface="Times New Roman" panose="02020603050405020304" pitchFamily="18" charset="0"/>
              </a:rPr>
              <a:t>WebSquare5 bao gồm Engine và WebSquare5 Studio (công cụ phát triển). Engine nhận được yêu cầu từ trình duyệt và hiển thị các tệp XML trên trình duyệt theo cách tương thích với HTML. Nhà phát triển có thể tạo giao diện người dùng web trên WebSquare5 Studio</a:t>
            </a:r>
            <a:r>
              <a:rPr lang="en-US" dirty="0">
                <a:solidFill>
                  <a:schemeClr val="accent4"/>
                </a:solidFill>
                <a:latin typeface="Times New Roman" panose="02020603050405020304" pitchFamily="18" charset="0"/>
                <a:cs typeface="Times New Roman" panose="02020603050405020304" pitchFamily="18" charset="0"/>
              </a:rPr>
              <a:t>.</a:t>
            </a:r>
          </a:p>
          <a:p>
            <a:pPr marL="342900" indent="-342900">
              <a:buClr>
                <a:schemeClr val="tx2"/>
              </a:buClr>
              <a:buFont typeface="Arial" panose="020B0604020202020204" pitchFamily="34" charset="0"/>
              <a:buChar char="•"/>
            </a:pPr>
            <a:r>
              <a:rPr lang="en-US" dirty="0" err="1">
                <a:solidFill>
                  <a:schemeClr val="accent4"/>
                </a:solidFill>
                <a:latin typeface="Times New Roman" panose="02020603050405020304" pitchFamily="18" charset="0"/>
                <a:cs typeface="Times New Roman" panose="02020603050405020304" pitchFamily="18" charset="0"/>
              </a:rPr>
              <a:t>Cấu</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trúc</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mã</a:t>
            </a:r>
            <a:r>
              <a:rPr lang="en-US" dirty="0">
                <a:solidFill>
                  <a:schemeClr val="accent4"/>
                </a:solidFill>
                <a:latin typeface="Times New Roman" panose="02020603050405020304" pitchFamily="18" charset="0"/>
                <a:cs typeface="Times New Roman" panose="02020603050405020304" pitchFamily="18" charset="0"/>
              </a:rPr>
              <a:t> XML </a:t>
            </a:r>
            <a:r>
              <a:rPr lang="en-US" dirty="0" err="1">
                <a:solidFill>
                  <a:schemeClr val="accent4"/>
                </a:solidFill>
                <a:latin typeface="Times New Roman" panose="02020603050405020304" pitchFamily="18" charset="0"/>
                <a:cs typeface="Times New Roman" panose="02020603050405020304" pitchFamily="18" charset="0"/>
              </a:rPr>
              <a:t>của</a:t>
            </a:r>
            <a:r>
              <a:rPr lang="en-US" dirty="0">
                <a:solidFill>
                  <a:schemeClr val="accent4"/>
                </a:solidFill>
                <a:latin typeface="Times New Roman" panose="02020603050405020304" pitchFamily="18" charset="0"/>
                <a:cs typeface="Times New Roman" panose="02020603050405020304" pitchFamily="18" charset="0"/>
              </a:rPr>
              <a:t> WebSquare5 </a:t>
            </a:r>
            <a:r>
              <a:rPr lang="en-US" dirty="0" err="1">
                <a:solidFill>
                  <a:schemeClr val="accent4"/>
                </a:solidFill>
                <a:latin typeface="Times New Roman" panose="02020603050405020304" pitchFamily="18" charset="0"/>
                <a:cs typeface="Times New Roman" panose="02020603050405020304" pitchFamily="18" charset="0"/>
              </a:rPr>
              <a:t>và</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cấu</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trúc</a:t>
            </a:r>
            <a:r>
              <a:rPr lang="en-US" dirty="0">
                <a:solidFill>
                  <a:schemeClr val="accent4"/>
                </a:solidFill>
                <a:latin typeface="Times New Roman" panose="02020603050405020304" pitchFamily="18" charset="0"/>
                <a:cs typeface="Times New Roman" panose="02020603050405020304" pitchFamily="18" charset="0"/>
              </a:rPr>
              <a:t> </a:t>
            </a:r>
            <a:r>
              <a:rPr lang="en-US" dirty="0" err="1">
                <a:solidFill>
                  <a:schemeClr val="accent4"/>
                </a:solidFill>
                <a:latin typeface="Times New Roman" panose="02020603050405020304" pitchFamily="18" charset="0"/>
                <a:cs typeface="Times New Roman" panose="02020603050405020304" pitchFamily="18" charset="0"/>
              </a:rPr>
              <a:t>mã</a:t>
            </a:r>
            <a:r>
              <a:rPr lang="en-US" dirty="0">
                <a:solidFill>
                  <a:schemeClr val="accent4"/>
                </a:solidFill>
                <a:latin typeface="Times New Roman" panose="02020603050405020304" pitchFamily="18" charset="0"/>
                <a:cs typeface="Times New Roman" panose="02020603050405020304" pitchFamily="18" charset="0"/>
              </a:rPr>
              <a:t> HTML:</a:t>
            </a:r>
          </a:p>
          <a:p>
            <a:endParaRPr lang="en-US" dirty="0">
              <a:solidFill>
                <a:schemeClr val="accent4"/>
              </a:solidFill>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144C609B-EE70-19DD-0D3D-6E08AD7B1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214" y="2813539"/>
            <a:ext cx="7742766" cy="3724110"/>
          </a:xfrm>
          <a:prstGeom prst="rect">
            <a:avLst/>
          </a:prstGeom>
        </p:spPr>
      </p:pic>
    </p:spTree>
    <p:extLst>
      <p:ext uri="{BB962C8B-B14F-4D97-AF65-F5344CB8AC3E}">
        <p14:creationId xmlns:p14="http://schemas.microsoft.com/office/powerpoint/2010/main" val="249928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171BB2-D77C-8346-9B5A-E28EC2345495}"/>
              </a:ext>
            </a:extLst>
          </p:cNvPr>
          <p:cNvSpPr>
            <a:spLocks noGrp="1"/>
          </p:cNvSpPr>
          <p:nvPr>
            <p:ph type="title"/>
          </p:nvPr>
        </p:nvSpPr>
        <p:spPr>
          <a:xfrm>
            <a:off x="446471" y="240062"/>
            <a:ext cx="10290000" cy="763600"/>
          </a:xfrm>
        </p:spPr>
        <p:txBody>
          <a:bodyPr/>
          <a:lstStyle/>
          <a:p>
            <a:pPr algn="l"/>
            <a:r>
              <a:rPr lang="en-US" sz="3200" b="1" i="0" dirty="0">
                <a:solidFill>
                  <a:schemeClr val="tx1"/>
                </a:solidFill>
                <a:effectLst/>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1.3) </a:t>
            </a:r>
            <a:r>
              <a:rPr lang="vi-VN" sz="3200" dirty="0">
                <a:latin typeface="Times New Roman" panose="02020603050405020304" pitchFamily="18" charset="0"/>
                <a:cs typeface="Times New Roman" panose="02020603050405020304" pitchFamily="18" charset="0"/>
              </a:rPr>
              <a:t>WebSquare Engine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WebSquare5 Studio</a:t>
            </a:r>
            <a:r>
              <a:rPr lang="en-US" dirty="0">
                <a:latin typeface="Times New Roman" panose="02020603050405020304" pitchFamily="18" charset="0"/>
                <a:cs typeface="Times New Roman" panose="02020603050405020304" pitchFamily="18" charset="0"/>
              </a:rPr>
              <a:t> </a:t>
            </a:r>
          </a:p>
        </p:txBody>
      </p:sp>
      <p:sp>
        <p:nvSpPr>
          <p:cNvPr id="6" name="Content Placeholder 2">
            <a:extLst>
              <a:ext uri="{FF2B5EF4-FFF2-40B4-BE49-F238E27FC236}">
                <a16:creationId xmlns:a16="http://schemas.microsoft.com/office/drawing/2014/main" id="{B7EB3490-C946-73E6-D72A-F0246F6FCDD0}"/>
              </a:ext>
            </a:extLst>
          </p:cNvPr>
          <p:cNvSpPr txBox="1">
            <a:spLocks/>
          </p:cNvSpPr>
          <p:nvPr/>
        </p:nvSpPr>
        <p:spPr>
          <a:xfrm>
            <a:off x="446471" y="1177181"/>
            <a:ext cx="10290000" cy="3060591"/>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tx2"/>
              </a:buClr>
              <a:buFont typeface="Arial" panose="020B0604020202020204" pitchFamily="34" charset="0"/>
              <a:buChar char="•"/>
            </a:pPr>
            <a:r>
              <a:rPr lang="vi-VN" dirty="0">
                <a:solidFill>
                  <a:schemeClr val="tx2"/>
                </a:solidFill>
                <a:latin typeface="Times New Roman" panose="02020603050405020304" pitchFamily="18" charset="0"/>
                <a:cs typeface="Times New Roman" panose="02020603050405020304" pitchFamily="18" charset="0"/>
              </a:rPr>
              <a:t>WebSquare Engine là một công cụ tạo trang web dựa trên JavaScript, được phát triển bởi INSWAVE, công ty sở hữu nền tảng tạo trang web WebSquare5. WebSquare Engine cho phép người dùng tạo các trang web động và tương tác cao mà không cần viết mã.</a:t>
            </a:r>
            <a:endParaRPr lang="en-US" dirty="0">
              <a:solidFill>
                <a:schemeClr val="tx2"/>
              </a:solidFill>
              <a:latin typeface="Times New Roman" panose="02020603050405020304" pitchFamily="18" charset="0"/>
              <a:cs typeface="Times New Roman" panose="02020603050405020304" pitchFamily="18" charset="0"/>
            </a:endParaRPr>
          </a:p>
          <a:p>
            <a:pPr marL="342900" indent="-342900">
              <a:buClr>
                <a:schemeClr val="tx2"/>
              </a:buClr>
              <a:buFont typeface="Arial" panose="020B0604020202020204" pitchFamily="34" charset="0"/>
              <a:buChar char="•"/>
            </a:pPr>
            <a:r>
              <a:rPr lang="vi-VN" dirty="0">
                <a:solidFill>
                  <a:schemeClr val="tx2"/>
                </a:solidFill>
                <a:latin typeface="Times New Roman" panose="02020603050405020304" pitchFamily="18" charset="0"/>
                <a:cs typeface="Times New Roman" panose="02020603050405020304" pitchFamily="18" charset="0"/>
              </a:rPr>
              <a:t>WebSquare5 Studio là một công cụ phát triển tích hợp theo phong cách WYSIWYG. Nhà phát triển có thể </a:t>
            </a:r>
            <a:r>
              <a:rPr lang="en-US" dirty="0" err="1">
                <a:solidFill>
                  <a:schemeClr val="tx2"/>
                </a:solidFill>
                <a:latin typeface="Times New Roman" panose="02020603050405020304" pitchFamily="18" charset="0"/>
                <a:cs typeface="Times New Roman" panose="02020603050405020304" pitchFamily="18" charset="0"/>
              </a:rPr>
              <a:t>kéo</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thả</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các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thành</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phần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để</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tạo</a:t>
            </a:r>
            <a:r>
              <a:rPr lang="en-US" dirty="0">
                <a:solidFill>
                  <a:schemeClr val="tx2"/>
                </a:solidFill>
                <a:latin typeface="Times New Roman" panose="02020603050405020304" pitchFamily="18" charset="0"/>
                <a:cs typeface="Times New Roman" panose="02020603050405020304" pitchFamily="18" charset="0"/>
              </a:rPr>
              <a:t> web</a:t>
            </a:r>
            <a:r>
              <a:rPr lang="vi-VN" dirty="0">
                <a:solidFill>
                  <a:schemeClr val="tx2"/>
                </a:solidFill>
                <a:latin typeface="Times New Roman" panose="02020603050405020304" pitchFamily="18" charset="0"/>
                <a:cs typeface="Times New Roman" panose="02020603050405020304" pitchFamily="18" charset="0"/>
              </a:rPr>
              <a:t>, thêm </a:t>
            </a:r>
            <a:r>
              <a:rPr lang="en-US" dirty="0">
                <a:solidFill>
                  <a:schemeClr val="tx2"/>
                </a:solidFill>
                <a:latin typeface="Times New Roman" panose="02020603050405020304" pitchFamily="18" charset="0"/>
                <a:cs typeface="Times New Roman" panose="02020603050405020304" pitchFamily="18" charset="0"/>
              </a:rPr>
              <a:t>script</a:t>
            </a:r>
            <a:r>
              <a:rPr lang="vi-VN" dirty="0">
                <a:solidFill>
                  <a:schemeClr val="tx2"/>
                </a:solidFill>
                <a:latin typeface="Times New Roman" panose="02020603050405020304" pitchFamily="18" charset="0"/>
                <a:cs typeface="Times New Roman" panose="02020603050405020304" pitchFamily="18" charset="0"/>
              </a:rPr>
              <a:t> và </a:t>
            </a:r>
            <a:r>
              <a:rPr lang="en-US" dirty="0">
                <a:solidFill>
                  <a:schemeClr val="tx2"/>
                </a:solidFill>
                <a:latin typeface="Times New Roman" panose="02020603050405020304" pitchFamily="18" charset="0"/>
                <a:cs typeface="Times New Roman" panose="02020603050405020304" pitchFamily="18" charset="0"/>
              </a:rPr>
              <a:t>test </a:t>
            </a:r>
            <a:r>
              <a:rPr lang="en-US" dirty="0" err="1">
                <a:solidFill>
                  <a:schemeClr val="tx2"/>
                </a:solidFill>
                <a:latin typeface="Times New Roman" panose="02020603050405020304" pitchFamily="18" charset="0"/>
                <a:cs typeface="Times New Roman" panose="02020603050405020304" pitchFamily="18" charset="0"/>
              </a:rPr>
              <a:t>trang</a:t>
            </a:r>
            <a:r>
              <a:rPr lang="vi-VN" dirty="0">
                <a:solidFill>
                  <a:schemeClr val="tx2"/>
                </a:solidFill>
                <a:latin typeface="Times New Roman" panose="02020603050405020304" pitchFamily="18" charset="0"/>
                <a:cs typeface="Times New Roman" panose="02020603050405020304" pitchFamily="18" charset="0"/>
              </a:rPr>
              <a:t> web. </a:t>
            </a:r>
            <a:endParaRPr lang="en-US" dirty="0">
              <a:solidFill>
                <a:schemeClr val="tx2"/>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74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FB6B55-3E26-2E75-816D-67E22B795B1F}"/>
              </a:ext>
            </a:extLst>
          </p:cNvPr>
          <p:cNvSpPr>
            <a:spLocks noGrp="1"/>
          </p:cNvSpPr>
          <p:nvPr>
            <p:ph type="title"/>
          </p:nvPr>
        </p:nvSpPr>
        <p:spPr>
          <a:xfrm>
            <a:off x="677334" y="250147"/>
            <a:ext cx="8596668" cy="715108"/>
          </a:xfrm>
        </p:spPr>
        <p:txBody>
          <a:bodyPr/>
          <a:lstStyle/>
          <a:p>
            <a:pPr algn="l"/>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5408B56-7E5D-0F3B-62DB-F40A2212A73C}"/>
              </a:ext>
            </a:extLst>
          </p:cNvPr>
          <p:cNvSpPr txBox="1">
            <a:spLocks/>
          </p:cNvSpPr>
          <p:nvPr/>
        </p:nvSpPr>
        <p:spPr>
          <a:xfrm>
            <a:off x="677334" y="1145729"/>
            <a:ext cx="8995401" cy="406204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dirty="0">
                <a:solidFill>
                  <a:schemeClr val="tx2"/>
                </a:solidFill>
                <a:latin typeface="Times New Roman" panose="02020603050405020304" pitchFamily="18" charset="0"/>
                <a:cs typeface="Times New Roman" panose="02020603050405020304" pitchFamily="18" charset="0"/>
              </a:rPr>
              <a:t>Download Websquare5 Studio: </a:t>
            </a:r>
            <a:r>
              <a:rPr lang="en-US" dirty="0">
                <a:solidFill>
                  <a:schemeClr val="bg1"/>
                </a:solidFill>
                <a:latin typeface="Times New Roman" panose="02020603050405020304" pitchFamily="18" charset="0"/>
                <a:cs typeface="Times New Roman" panose="02020603050405020304" pitchFamily="18" charset="0"/>
              </a:rPr>
              <a:t>https://cells.inswave.kr/public/f95c2299aeb2</a:t>
            </a:r>
          </a:p>
          <a:p>
            <a:r>
              <a:rPr lang="en-US" dirty="0">
                <a:solidFill>
                  <a:schemeClr val="tx2"/>
                </a:solidFill>
                <a:latin typeface="Times New Roman" panose="02020603050405020304" pitchFamily="18" charset="0"/>
                <a:cs typeface="Times New Roman" panose="02020603050405020304" pitchFamily="18" charset="0"/>
              </a:rPr>
              <a:t>Chi </a:t>
            </a:r>
            <a:r>
              <a:rPr lang="en-US" dirty="0" err="1">
                <a:solidFill>
                  <a:schemeClr val="tx2"/>
                </a:solidFill>
                <a:latin typeface="Times New Roman" panose="02020603050405020304" pitchFamily="18" charset="0"/>
                <a:cs typeface="Times New Roman" panose="02020603050405020304" pitchFamily="18" charset="0"/>
              </a:rPr>
              <a:t>tiết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cài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đặt</a:t>
            </a:r>
            <a:r>
              <a:rPr lang="en-US" dirty="0">
                <a:solidFill>
                  <a:schemeClr val="tx2"/>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https://docs.inswave.com/support/guide/sp4_english_html/chapter_01.xhtml</a:t>
            </a:r>
          </a:p>
        </p:txBody>
      </p:sp>
    </p:spTree>
    <p:extLst>
      <p:ext uri="{BB962C8B-B14F-4D97-AF65-F5344CB8AC3E}">
        <p14:creationId xmlns:p14="http://schemas.microsoft.com/office/powerpoint/2010/main" val="3726948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166293-D5A8-C0B7-5950-D07E2BFF4F11}"/>
              </a:ext>
            </a:extLst>
          </p:cNvPr>
          <p:cNvSpPr>
            <a:spLocks noGrp="1"/>
          </p:cNvSpPr>
          <p:nvPr>
            <p:ph type="title"/>
          </p:nvPr>
        </p:nvSpPr>
        <p:spPr>
          <a:xfrm>
            <a:off x="677334" y="609600"/>
            <a:ext cx="8596668" cy="579120"/>
          </a:xfrm>
        </p:spPr>
        <p:txBody>
          <a:bodyPr>
            <a:normAutofit fontScale="90000"/>
          </a:bodyPr>
          <a:lstStyle/>
          <a:p>
            <a:pPr algn="l"/>
            <a:r>
              <a:rPr lang="en-US" sz="3200" dirty="0">
                <a:latin typeface="Times New Roman" panose="02020603050405020304" pitchFamily="18" charset="0"/>
                <a:cs typeface="Times New Roman" panose="02020603050405020304" pitchFamily="18" charset="0"/>
              </a:rPr>
              <a:t>3)</a:t>
            </a:r>
            <a:r>
              <a:rPr lang="vi-VN"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thiệu về WebSquare</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St</a:t>
            </a:r>
            <a:r>
              <a:rPr lang="en-US" sz="3200" dirty="0" err="1">
                <a:latin typeface="Times New Roman" panose="02020603050405020304" pitchFamily="18" charset="0"/>
                <a:cs typeface="Times New Roman" panose="02020603050405020304" pitchFamily="18" charset="0"/>
              </a:rPr>
              <a:t>udio</a:t>
            </a:r>
            <a:endParaRPr lang="en-US" sz="32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133AA7A2-92B8-CAA8-5D6D-F94DB73BCA95}"/>
              </a:ext>
            </a:extLst>
          </p:cNvPr>
          <p:cNvSpPr txBox="1">
            <a:spLocks/>
          </p:cNvSpPr>
          <p:nvPr/>
        </p:nvSpPr>
        <p:spPr>
          <a:xfrm>
            <a:off x="677334" y="1310642"/>
            <a:ext cx="9548706" cy="4730722"/>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tx2"/>
              </a:buClr>
              <a:buFont typeface="Wingdings" panose="05000000000000000000" pitchFamily="2" charset="2"/>
              <a:buChar char="Ø"/>
            </a:pPr>
            <a:r>
              <a:rPr lang="vi-VN" dirty="0">
                <a:solidFill>
                  <a:schemeClr val="tx2"/>
                </a:solidFill>
                <a:latin typeface="Times New Roman" panose="02020603050405020304" pitchFamily="18" charset="0"/>
                <a:cs typeface="Times New Roman" panose="02020603050405020304" pitchFamily="18" charset="0"/>
              </a:rPr>
              <a:t>Các thành phần cơ bản của Studio</a:t>
            </a:r>
            <a:endParaRPr lang="en-US" dirty="0">
              <a:solidFill>
                <a:schemeClr val="tx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E63E5D-6EC5-BF63-64AB-74247EB11371}"/>
              </a:ext>
            </a:extLst>
          </p:cNvPr>
          <p:cNvPicPr>
            <a:picLocks noChangeAspect="1"/>
          </p:cNvPicPr>
          <p:nvPr/>
        </p:nvPicPr>
        <p:blipFill>
          <a:blip r:embed="rId2"/>
          <a:stretch>
            <a:fillRect/>
          </a:stretch>
        </p:blipFill>
        <p:spPr>
          <a:xfrm>
            <a:off x="677334" y="1728410"/>
            <a:ext cx="8774097" cy="3507581"/>
          </a:xfrm>
          <a:prstGeom prst="rect">
            <a:avLst/>
          </a:prstGeom>
        </p:spPr>
      </p:pic>
    </p:spTree>
    <p:extLst>
      <p:ext uri="{BB962C8B-B14F-4D97-AF65-F5344CB8AC3E}">
        <p14:creationId xmlns:p14="http://schemas.microsoft.com/office/powerpoint/2010/main" val="21533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D77B87-3181-FFAF-1947-5AD5F3CD12CC}"/>
              </a:ext>
            </a:extLst>
          </p:cNvPr>
          <p:cNvSpPr>
            <a:spLocks noGrp="1"/>
          </p:cNvSpPr>
          <p:nvPr>
            <p:ph type="title"/>
          </p:nvPr>
        </p:nvSpPr>
        <p:spPr>
          <a:xfrm>
            <a:off x="677334" y="609600"/>
            <a:ext cx="8596668" cy="624840"/>
          </a:xfrm>
        </p:spPr>
        <p:txBody>
          <a:bodyPr>
            <a:normAutofit fontScale="90000"/>
          </a:bodyPr>
          <a:lstStyle/>
          <a:p>
            <a:pPr algn="l"/>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a:t>
            </a:r>
            <a:r>
              <a:rPr lang="en-US" dirty="0" err="1">
                <a:latin typeface="Times New Roman" panose="02020603050405020304" pitchFamily="18" charset="0"/>
                <a:cs typeface="Times New Roman" panose="02020603050405020304" pitchFamily="18" charset="0"/>
              </a:rPr>
              <a:t>udio</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14C1F10A-2A56-1BE6-8EF9-5EC9915D688D}"/>
              </a:ext>
            </a:extLst>
          </p:cNvPr>
          <p:cNvSpPr txBox="1">
            <a:spLocks/>
          </p:cNvSpPr>
          <p:nvPr/>
        </p:nvSpPr>
        <p:spPr>
          <a:xfrm>
            <a:off x="677334" y="1379220"/>
            <a:ext cx="8304741" cy="4282439"/>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tx2"/>
              </a:buClr>
              <a:buFont typeface="Arial" panose="020B0604020202020204" pitchFamily="34" charset="0"/>
              <a:buChar char="•"/>
            </a:pPr>
            <a:r>
              <a:rPr lang="en-US" b="1" dirty="0">
                <a:solidFill>
                  <a:schemeClr val="tx2"/>
                </a:solidFill>
                <a:latin typeface="Arial (Body)"/>
              </a:rPr>
              <a:t>Project </a:t>
            </a:r>
            <a:r>
              <a:rPr lang="vi-VN" b="1" dirty="0">
                <a:solidFill>
                  <a:schemeClr val="tx2"/>
                </a:solidFill>
                <a:latin typeface="Arial (Body)"/>
              </a:rPr>
              <a:t>Explorer (1</a:t>
            </a:r>
            <a:r>
              <a:rPr lang="vi-VN" dirty="0">
                <a:solidFill>
                  <a:schemeClr val="tx2"/>
                </a:solidFill>
                <a:latin typeface="Arial (Body)"/>
              </a:rPr>
              <a:t>)</a:t>
            </a:r>
            <a:r>
              <a:rPr lang="en-US" dirty="0">
                <a:solidFill>
                  <a:schemeClr val="tx2"/>
                </a:solidFill>
                <a:latin typeface="Arial (Body)"/>
              </a:rPr>
              <a:t>: </a:t>
            </a:r>
            <a:r>
              <a:rPr lang="vi-VN" dirty="0">
                <a:solidFill>
                  <a:schemeClr val="tx2"/>
                </a:solidFill>
                <a:latin typeface="Arial (Body)"/>
              </a:rPr>
              <a:t>Quản lý project và</a:t>
            </a:r>
            <a:r>
              <a:rPr lang="en-US" dirty="0">
                <a:solidFill>
                  <a:schemeClr val="tx2"/>
                </a:solidFill>
                <a:latin typeface="Arial (Body)"/>
              </a:rPr>
              <a:t> file</a:t>
            </a:r>
            <a:endParaRPr lang="vi-VN" dirty="0">
              <a:solidFill>
                <a:schemeClr val="tx2"/>
              </a:solidFill>
              <a:latin typeface="Arial (Body)"/>
            </a:endParaRPr>
          </a:p>
          <a:p>
            <a:pPr marL="342900" indent="-342900">
              <a:buClr>
                <a:schemeClr val="tx2"/>
              </a:buClr>
              <a:buFont typeface="Arial" panose="020B0604020202020204" pitchFamily="34" charset="0"/>
              <a:buChar char="•"/>
            </a:pPr>
            <a:r>
              <a:rPr lang="vi-VN" b="1" dirty="0">
                <a:solidFill>
                  <a:schemeClr val="tx2"/>
                </a:solidFill>
                <a:latin typeface="Arial (Body)"/>
              </a:rPr>
              <a:t>Palete (2)</a:t>
            </a:r>
            <a:r>
              <a:rPr lang="en-US" dirty="0">
                <a:solidFill>
                  <a:schemeClr val="tx2"/>
                </a:solidFill>
                <a:latin typeface="Arial (Body)"/>
              </a:rPr>
              <a:t>:</a:t>
            </a:r>
            <a:r>
              <a:rPr lang="vi-VN" dirty="0">
                <a:solidFill>
                  <a:schemeClr val="tx2"/>
                </a:solidFill>
                <a:latin typeface="Arial (Body)"/>
              </a:rPr>
              <a:t> Chứa các UI của Wedsquare dùng để phát triển phần mềm. Có thể kéo thả các UI này từ Palete vào các page của Websquare</a:t>
            </a:r>
            <a:endParaRPr lang="en-US" dirty="0">
              <a:solidFill>
                <a:schemeClr val="tx2"/>
              </a:solidFill>
              <a:latin typeface="Arial (Body)"/>
            </a:endParaRPr>
          </a:p>
          <a:p>
            <a:pPr marL="342900" indent="-342900">
              <a:buClr>
                <a:schemeClr val="tx2"/>
              </a:buClr>
              <a:buFont typeface="Arial" panose="020B0604020202020204" pitchFamily="34" charset="0"/>
              <a:buChar char="•"/>
            </a:pPr>
            <a:r>
              <a:rPr lang="vi-VN" b="1" dirty="0">
                <a:solidFill>
                  <a:schemeClr val="tx2"/>
                </a:solidFill>
                <a:latin typeface="Arial (Body)"/>
              </a:rPr>
              <a:t>Design (3)</a:t>
            </a:r>
            <a:r>
              <a:rPr lang="en-US" dirty="0">
                <a:solidFill>
                  <a:schemeClr val="tx2"/>
                </a:solidFill>
                <a:latin typeface="Arial (Body)"/>
              </a:rPr>
              <a:t>:</a:t>
            </a:r>
            <a:r>
              <a:rPr lang="vi-VN" dirty="0">
                <a:solidFill>
                  <a:schemeClr val="tx2"/>
                </a:solidFill>
                <a:latin typeface="Arial (Body)"/>
              </a:rPr>
              <a:t> Màn hình thiết kế của page dưới dạng các component kéo thả.</a:t>
            </a:r>
            <a:endParaRPr lang="en-US" dirty="0">
              <a:solidFill>
                <a:schemeClr val="tx2"/>
              </a:solidFill>
              <a:latin typeface="Arial (Body)"/>
            </a:endParaRPr>
          </a:p>
          <a:p>
            <a:pPr marL="342900" indent="-342900">
              <a:buClr>
                <a:schemeClr val="tx2"/>
              </a:buClr>
              <a:buFont typeface="Arial" panose="020B0604020202020204" pitchFamily="34" charset="0"/>
              <a:buChar char="•"/>
            </a:pPr>
            <a:r>
              <a:rPr lang="vi-VN" b="1" dirty="0">
                <a:solidFill>
                  <a:schemeClr val="tx2"/>
                </a:solidFill>
                <a:latin typeface="Arial (Body)"/>
              </a:rPr>
              <a:t>Script (4)</a:t>
            </a:r>
            <a:r>
              <a:rPr lang="en-US" dirty="0">
                <a:solidFill>
                  <a:schemeClr val="tx2"/>
                </a:solidFill>
                <a:latin typeface="Arial (Body)"/>
              </a:rPr>
              <a:t>:</a:t>
            </a:r>
            <a:r>
              <a:rPr lang="vi-VN" dirty="0">
                <a:solidFill>
                  <a:schemeClr val="tx2"/>
                </a:solidFill>
                <a:latin typeface="Arial (Body)"/>
              </a:rPr>
              <a:t> Màn hình quản lý các đoạn script được page sử dụng.</a:t>
            </a:r>
          </a:p>
          <a:p>
            <a:pPr marL="342900" indent="-342900">
              <a:buClr>
                <a:schemeClr val="tx2"/>
              </a:buClr>
              <a:buFont typeface="Arial" panose="020B0604020202020204" pitchFamily="34" charset="0"/>
              <a:buChar char="•"/>
            </a:pPr>
            <a:r>
              <a:rPr lang="vi-VN" b="1" dirty="0">
                <a:solidFill>
                  <a:schemeClr val="tx2"/>
                </a:solidFill>
                <a:latin typeface="Arial (Body)"/>
              </a:rPr>
              <a:t>Data Collection (5)</a:t>
            </a:r>
            <a:r>
              <a:rPr lang="en-US" dirty="0">
                <a:solidFill>
                  <a:schemeClr val="tx2"/>
                </a:solidFill>
                <a:latin typeface="Arial (Body)"/>
              </a:rPr>
              <a:t>:</a:t>
            </a:r>
            <a:r>
              <a:rPr lang="vi-VN" dirty="0">
                <a:solidFill>
                  <a:schemeClr val="tx2"/>
                </a:solidFill>
                <a:latin typeface="Arial (Body)"/>
              </a:rPr>
              <a:t> Màn hình quản lý các collection của page.</a:t>
            </a:r>
          </a:p>
          <a:p>
            <a:pPr marL="342900" indent="-342900">
              <a:buClr>
                <a:schemeClr val="tx2"/>
              </a:buClr>
              <a:buFont typeface="Arial" panose="020B0604020202020204" pitchFamily="34" charset="0"/>
              <a:buChar char="•"/>
            </a:pPr>
            <a:r>
              <a:rPr lang="vi-VN" b="1" dirty="0">
                <a:solidFill>
                  <a:schemeClr val="tx2"/>
                </a:solidFill>
                <a:latin typeface="Arial (Body)"/>
              </a:rPr>
              <a:t>Source (6): </a:t>
            </a:r>
            <a:r>
              <a:rPr lang="vi-VN" dirty="0">
                <a:solidFill>
                  <a:schemeClr val="tx2"/>
                </a:solidFill>
                <a:latin typeface="Arial (Body)"/>
              </a:rPr>
              <a:t>Màn hình thiết kế của page dưới dạng mã lệnh XML</a:t>
            </a:r>
          </a:p>
          <a:p>
            <a:pPr marL="342900" indent="-342900">
              <a:buClr>
                <a:schemeClr val="tx2"/>
              </a:buClr>
              <a:buFont typeface="Arial" panose="020B0604020202020204" pitchFamily="34" charset="0"/>
              <a:buChar char="•"/>
            </a:pPr>
            <a:r>
              <a:rPr lang="vi-VN" b="1" dirty="0">
                <a:solidFill>
                  <a:schemeClr val="tx2"/>
                </a:solidFill>
                <a:latin typeface="Arial (Body)"/>
              </a:rPr>
              <a:t>Property (7): </a:t>
            </a:r>
            <a:r>
              <a:rPr lang="vi-VN" dirty="0">
                <a:solidFill>
                  <a:schemeClr val="tx2"/>
                </a:solidFill>
                <a:latin typeface="Arial (Body)"/>
              </a:rPr>
              <a:t>Màn hình quản lý các thuộc tính của một UI (bao gồm các thuộc tính, style, event của UI)</a:t>
            </a:r>
          </a:p>
          <a:p>
            <a:pPr marL="342900" indent="-342900">
              <a:buClr>
                <a:schemeClr val="tx2"/>
              </a:buClr>
              <a:buFont typeface="Arial" panose="020B0604020202020204" pitchFamily="34" charset="0"/>
              <a:buChar char="•"/>
            </a:pPr>
            <a:r>
              <a:rPr lang="vi-VN" b="1" dirty="0">
                <a:solidFill>
                  <a:schemeClr val="tx2"/>
                </a:solidFill>
                <a:latin typeface="Arial (Body)"/>
              </a:rPr>
              <a:t>Outline (8)</a:t>
            </a:r>
            <a:r>
              <a:rPr lang="vi-VN" dirty="0">
                <a:solidFill>
                  <a:schemeClr val="tx2"/>
                </a:solidFill>
                <a:latin typeface="Arial (Body)"/>
              </a:rPr>
              <a:t>: Màn hình tổng hợp (UI, DataCollection, Submission)</a:t>
            </a:r>
          </a:p>
          <a:p>
            <a:pPr marL="342900" indent="-342900">
              <a:buClr>
                <a:schemeClr val="tx2"/>
              </a:buClr>
              <a:buFont typeface="Arial" panose="020B0604020202020204" pitchFamily="34" charset="0"/>
              <a:buChar char="•"/>
            </a:pPr>
            <a:r>
              <a:rPr lang="vi-VN" b="1" dirty="0">
                <a:solidFill>
                  <a:schemeClr val="tx2"/>
                </a:solidFill>
                <a:latin typeface="Arial (Body)"/>
              </a:rPr>
              <a:t>Submission (9)</a:t>
            </a:r>
            <a:r>
              <a:rPr lang="vi-VN" dirty="0">
                <a:solidFill>
                  <a:schemeClr val="tx2"/>
                </a:solidFill>
                <a:latin typeface="Arial (Body)"/>
              </a:rPr>
              <a:t>: màn hình quản lý các Submission trong page</a:t>
            </a:r>
          </a:p>
          <a:p>
            <a:endParaRPr lang="en-US" sz="1400" dirty="0">
              <a:latin typeface="Arial (Body)"/>
            </a:endParaRPr>
          </a:p>
        </p:txBody>
      </p:sp>
    </p:spTree>
    <p:extLst>
      <p:ext uri="{BB962C8B-B14F-4D97-AF65-F5344CB8AC3E}">
        <p14:creationId xmlns:p14="http://schemas.microsoft.com/office/powerpoint/2010/main" val="418596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61312382-BC9C-0DFF-54B9-599F4C599A55}"/>
              </a:ext>
            </a:extLst>
          </p:cNvPr>
          <p:cNvSpPr>
            <a:spLocks noGrp="1"/>
          </p:cNvSpPr>
          <p:nvPr>
            <p:ph type="title"/>
          </p:nvPr>
        </p:nvSpPr>
        <p:spPr>
          <a:xfrm>
            <a:off x="1238706" y="650953"/>
            <a:ext cx="8596668" cy="640080"/>
          </a:xfrm>
        </p:spPr>
        <p:txBody>
          <a:bodyPr>
            <a:normAutofit fontScale="90000"/>
          </a:bodyPr>
          <a:lstStyle/>
          <a:p>
            <a:pPr algn="l"/>
            <a:r>
              <a:rPr lang="en-US" dirty="0">
                <a:latin typeface="Times New Roman" panose="02020603050405020304" pitchFamily="18" charset="0"/>
                <a:cs typeface="Times New Roman" panose="02020603050405020304" pitchFamily="18" charset="0"/>
              </a:rPr>
              <a:t>3.2) </a:t>
            </a:r>
            <a:r>
              <a:rPr lang="vi-VN" dirty="0">
                <a:latin typeface="Times New Roman" panose="02020603050405020304" pitchFamily="18" charset="0"/>
                <a:cs typeface="Times New Roman" panose="02020603050405020304" pitchFamily="18" charset="0"/>
              </a:rPr>
              <a:t>Tạo Project</a:t>
            </a:r>
            <a:br>
              <a:rPr lang="en-US" i="0" dirty="0">
                <a:solidFill>
                  <a:srgbClr val="282828"/>
                </a:solidFill>
                <a:effectLst/>
                <a:latin typeface="Times New Roman" panose="02020603050405020304" pitchFamily="18" charset="0"/>
                <a:ea typeface="맑은 고딕" panose="020B0503020000020004" pitchFamily="34" charset="-127"/>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ubtitle 13">
            <a:extLst>
              <a:ext uri="{FF2B5EF4-FFF2-40B4-BE49-F238E27FC236}">
                <a16:creationId xmlns:a16="http://schemas.microsoft.com/office/drawing/2014/main" id="{5E8244F2-C116-9534-F4B6-E550DFDA1D09}"/>
              </a:ext>
            </a:extLst>
          </p:cNvPr>
          <p:cNvSpPr txBox="1">
            <a:spLocks/>
          </p:cNvSpPr>
          <p:nvPr/>
        </p:nvSpPr>
        <p:spPr>
          <a:xfrm>
            <a:off x="1238706" y="1449902"/>
            <a:ext cx="8596668" cy="425196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Clr>
                <a:schemeClr val="tx2"/>
              </a:buClr>
              <a:buFont typeface="+mj-lt"/>
              <a:buAutoNum type="arabicPeriod"/>
            </a:pP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Trong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vùng</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Project Explorer right-click.</a:t>
            </a:r>
          </a:p>
          <a:p>
            <a:pPr>
              <a:buClr>
                <a:schemeClr val="tx2"/>
              </a:buClr>
              <a:buFont typeface="+mj-lt"/>
              <a:buAutoNum type="arabicPeriod"/>
            </a:pP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Chọn</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b="1"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[New]</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b="1"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&gt; [Other] &gt; [</a:t>
            </a:r>
            <a:r>
              <a:rPr lang="en-US" b="1"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WebSquare</a:t>
            </a:r>
            <a:r>
              <a:rPr lang="en-US" b="1"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Project]</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a:t>
            </a:r>
          </a:p>
          <a:p>
            <a:pPr>
              <a:buClr>
                <a:schemeClr val="tx2"/>
              </a:buClr>
              <a:buFont typeface="+mj-lt"/>
              <a:buAutoNum type="arabicPeriod"/>
            </a:pP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Đặt</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tên</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cho</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project</a:t>
            </a:r>
          </a:p>
          <a:p>
            <a:pPr>
              <a:buClr>
                <a:schemeClr val="tx2"/>
              </a:buClr>
              <a:buFont typeface="+mj-lt"/>
              <a:buAutoNum type="arabicPeriod"/>
            </a:pP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Hoàn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tất</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dirty="0" err="1">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chọn</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  </a:t>
            </a:r>
            <a:r>
              <a:rPr lang="en-US" b="1"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Finish</a:t>
            </a:r>
            <a:r>
              <a:rPr lang="en-US" dirty="0">
                <a:solidFill>
                  <a:schemeClr val="tx2"/>
                </a:solidFill>
                <a:latin typeface="Times New Roman" panose="02020603050405020304" pitchFamily="18" charset="0"/>
                <a:ea typeface="맑은 고딕" panose="020B0503020000020004" pitchFamily="34" charset="-127"/>
                <a:cs typeface="Times New Roman" panose="02020603050405020304" pitchFamily="18" charset="0"/>
              </a:rPr>
              <a:t>.</a:t>
            </a:r>
          </a:p>
          <a:p>
            <a:pPr>
              <a:buFont typeface="+mj-lt"/>
              <a:buAutoNum type="arabicPeriod"/>
            </a:pPr>
            <a:endParaRPr lang="en-US" sz="1400" dirty="0">
              <a:solidFill>
                <a:srgbClr val="282828"/>
              </a:solidFill>
              <a:latin typeface="Times New Roman" panose="02020603050405020304" pitchFamily="18" charset="0"/>
              <a:ea typeface="맑은 고딕" panose="020B0503020000020004" pitchFamily="34" charset="-127"/>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A screenshot of a project&#10;&#10;Description automatically generated">
            <a:extLst>
              <a:ext uri="{FF2B5EF4-FFF2-40B4-BE49-F238E27FC236}">
                <a16:creationId xmlns:a16="http://schemas.microsoft.com/office/drawing/2014/main" id="{3B286B09-BBD3-619D-69B1-DEEBEAFCF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010" y="1628526"/>
            <a:ext cx="4352037" cy="37795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93185621"/>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AI Tech Agency Infographics by Slidesgo</Template>
  <TotalTime>4577</TotalTime>
  <Words>3695</Words>
  <Application>Microsoft Office PowerPoint</Application>
  <PresentationFormat>Widescreen</PresentationFormat>
  <Paragraphs>279</Paragraphs>
  <Slides>33</Slides>
  <Notes>6</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33</vt:i4>
      </vt:variant>
    </vt:vector>
  </HeadingPairs>
  <TitlesOfParts>
    <vt:vector size="50" baseType="lpstr">
      <vt:lpstr>Anaheim</vt:lpstr>
      <vt:lpstr>Aptos</vt:lpstr>
      <vt:lpstr>Arial</vt:lpstr>
      <vt:lpstr>Arial (Body)</vt:lpstr>
      <vt:lpstr>Consolas</vt:lpstr>
      <vt:lpstr>Fira Sans Condensed</vt:lpstr>
      <vt:lpstr>Fira Sans Condensed Light</vt:lpstr>
      <vt:lpstr>Noto Sans KR</vt:lpstr>
      <vt:lpstr>Proxima Nova</vt:lpstr>
      <vt:lpstr>Proxima Nova Semibold</vt:lpstr>
      <vt:lpstr>Rajdhani</vt:lpstr>
      <vt:lpstr>Roboto</vt:lpstr>
      <vt:lpstr>Roboto Condensed Light</vt:lpstr>
      <vt:lpstr>Times New Roman</vt:lpstr>
      <vt:lpstr>Wingdings</vt:lpstr>
      <vt:lpstr>AI Tech Agency Infographics by Slidesgo</vt:lpstr>
      <vt:lpstr>Slidesgo Final Pages</vt:lpstr>
      <vt:lpstr>WEBSQUARE5 CHO NGƯỜI MỚI BẮT ĐẦU</vt:lpstr>
      <vt:lpstr>MỤC LỤC</vt:lpstr>
      <vt:lpstr>1.1) Giới thiệu về WebSquare5</vt:lpstr>
      <vt:lpstr> 1.2) Kiến trúc</vt:lpstr>
      <vt:lpstr> 1.3) WebSquare Engine và WebSquare5 Studio </vt:lpstr>
      <vt:lpstr>2) Cài đặt</vt:lpstr>
      <vt:lpstr>3) Giới thiệu về WebSquare Studio</vt:lpstr>
      <vt:lpstr>3.1) Các thành phần chính trong Sudio </vt:lpstr>
      <vt:lpstr>3.2) Tạo Project </vt:lpstr>
      <vt:lpstr>3.3) Tạo Page</vt:lpstr>
      <vt:lpstr>4) Data Collection</vt:lpstr>
      <vt:lpstr>4.1) Data Map</vt:lpstr>
      <vt:lpstr>4.2) Data List</vt:lpstr>
      <vt:lpstr>4.3) LinkedDataList</vt:lpstr>
      <vt:lpstr>4.4) AliasDataCollection</vt:lpstr>
      <vt:lpstr>4.4.1) Sử dụng AliasDataCollection</vt:lpstr>
      <vt:lpstr>5) Submission</vt:lpstr>
      <vt:lpstr>5.1) Submission kết hợp với DataCollection</vt:lpstr>
      <vt:lpstr>5.2) Cách tạo Submission</vt:lpstr>
      <vt:lpstr>6) Các component trong WebSquare5</vt:lpstr>
      <vt:lpstr>6.1) Component thuộc nhóm Form</vt:lpstr>
      <vt:lpstr>6.1.2) Calendar</vt:lpstr>
      <vt:lpstr>6.1.2) Checkbox</vt:lpstr>
      <vt:lpstr>6.1.3) DatePicker</vt:lpstr>
      <vt:lpstr>6.1.4) InputBox</vt:lpstr>
      <vt:lpstr>6.1.5) Upload</vt:lpstr>
      <vt:lpstr>6.2) Grid</vt:lpstr>
      <vt:lpstr>6.3) Container</vt:lpstr>
      <vt:lpstr>6.4) Popup</vt:lpstr>
      <vt:lpstr>7) Debug</vt:lpstr>
      <vt:lpstr>8) Deploy</vt:lpstr>
      <vt:lpstr>Tổng kết</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Data collection, Submission, Grid view</dc:title>
  <dc:creator>LE THANH LONG</dc:creator>
  <cp:lastModifiedBy>LUU LAM THANH TUNG</cp:lastModifiedBy>
  <cp:revision>371</cp:revision>
  <dcterms:created xsi:type="dcterms:W3CDTF">2024-04-29T02:35:41Z</dcterms:created>
  <dcterms:modified xsi:type="dcterms:W3CDTF">2024-06-17T01:18:17Z</dcterms:modified>
</cp:coreProperties>
</file>