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9" autoAdjust="0"/>
    <p:restoredTop sz="94660"/>
  </p:normalViewPr>
  <p:slideViewPr>
    <p:cSldViewPr snapToGrid="0">
      <p:cViewPr varScale="1">
        <p:scale>
          <a:sx n="92" d="100"/>
          <a:sy n="92" d="100"/>
        </p:scale>
        <p:origin x="2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F4B81-F00D-4362-9AFA-9C7968EA3D2B}" type="datetimeFigureOut">
              <a:rPr lang="en-US" smtClean="0"/>
              <a:t>5/15/2021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54A14-1439-4085-ABD8-901675A247F5}" type="slidenum">
              <a:rPr lang="en-US" smtClean="0"/>
              <a:t>‹#›</a:t>
            </a:fld>
            <a:endParaRPr lang="en-US"/>
          </a:p>
        </p:txBody>
      </p:sp>
    </p:spTree>
    <p:extLst>
      <p:ext uri="{BB962C8B-B14F-4D97-AF65-F5344CB8AC3E}">
        <p14:creationId xmlns:p14="http://schemas.microsoft.com/office/powerpoint/2010/main" val="2631864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9B80B7-C69D-4640-87BD-3CE271050686}" type="datetime1">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20464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9E86E8-A73E-4FEC-9BC5-AA4809367978}" type="datetime1">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366227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9FC0D9-A855-4FED-BC7A-A849979A65E6}" type="datetime1">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87E2-BCCA-4B96-9A5A-E6CFE61B85F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807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8D5EE0-5E2A-47FF-8FCF-7D95C96EA74B}" type="datetime1">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2543692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D25153-DF17-427C-BF90-2D8EB50CFD93}" type="datetime1">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87E2-BCCA-4B96-9A5A-E6CFE61B85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8650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8AE707-40BB-4E77-8976-98C5977D0557}" type="datetime1">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2534967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5E3B8-2BC3-4E4D-987F-3F5850854BA4}" type="datetime1">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3703703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B698B4-E065-4E96-B420-A7DD0D2CC796}" type="datetime1">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395700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D9A368-89CE-4046-976E-1E24930AC36B}" type="datetime1">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265212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12657C-E9E9-4A2D-8F64-F41DCD1C1A9D}" type="datetime1">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1967522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B33DC1-85CC-4147-875E-2D19DF6FC368}" type="datetime1">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100341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FA8284-6D19-4E21-9161-37DB43EDF590}" type="datetime1">
              <a:rPr lang="en-US" smtClean="0"/>
              <a:t>5/15/2021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66625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69EF1E-CAF5-4DBD-8D0B-220C0D7D93A4}" type="datetime1">
              <a:rPr lang="en-US" smtClean="0"/>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412073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3473C-FCA8-4667-A94C-1E319C6914A0}" type="datetime1">
              <a:rPr lang="en-US" smtClean="0"/>
              <a:t>5/15/2021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305217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69DD51-D7E8-40BB-B6CE-DE212D42D424}" type="datetime1">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218754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AF997A-F1FA-43BC-8CF4-7471C5707C6B}" type="datetime1">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087E2-BCCA-4B96-9A5A-E6CFE61B85F3}" type="slidenum">
              <a:rPr lang="en-US" smtClean="0"/>
              <a:t>‹#›</a:t>
            </a:fld>
            <a:endParaRPr lang="en-US"/>
          </a:p>
        </p:txBody>
      </p:sp>
    </p:spTree>
    <p:extLst>
      <p:ext uri="{BB962C8B-B14F-4D97-AF65-F5344CB8AC3E}">
        <p14:creationId xmlns:p14="http://schemas.microsoft.com/office/powerpoint/2010/main" val="233448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FD9DDC-5F32-4DB4-A620-FEA8FBA4F277}" type="datetime1">
              <a:rPr lang="en-US" smtClean="0"/>
              <a:t>5/15/2021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6087E2-BCCA-4B96-9A5A-E6CFE61B85F3}" type="slidenum">
              <a:rPr lang="en-US" smtClean="0"/>
              <a:t>‹#›</a:t>
            </a:fld>
            <a:endParaRPr lang="en-US"/>
          </a:p>
        </p:txBody>
      </p:sp>
    </p:spTree>
    <p:extLst>
      <p:ext uri="{BB962C8B-B14F-4D97-AF65-F5344CB8AC3E}">
        <p14:creationId xmlns:p14="http://schemas.microsoft.com/office/powerpoint/2010/main" val="2571452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0"/>
            <a:ext cx="7766936" cy="560439"/>
          </a:xfrm>
        </p:spPr>
        <p:txBody>
          <a:bodyPr/>
          <a:lstStyle/>
          <a:p>
            <a:pPr algn="ctr"/>
            <a:r>
              <a:rPr lang="en-US" sz="2400" noProof="1" smtClean="0"/>
              <a:t>Trường</a:t>
            </a:r>
            <a:r>
              <a:rPr lang="en-US" sz="2400" dirty="0" smtClean="0"/>
              <a:t> </a:t>
            </a:r>
            <a:r>
              <a:rPr lang="vi-VN" sz="2400" noProof="1" smtClean="0"/>
              <a:t>Đại</a:t>
            </a:r>
            <a:r>
              <a:rPr lang="en-US" sz="2400" dirty="0" smtClean="0"/>
              <a:t> </a:t>
            </a:r>
            <a:r>
              <a:rPr lang="vi-VN" sz="2400" noProof="1" smtClean="0"/>
              <a:t>học Kỹ thuật-Công nghệ Cần Thơ </a:t>
            </a:r>
            <a:endParaRPr lang="vi-VN" sz="2400" noProof="1"/>
          </a:p>
        </p:txBody>
      </p:sp>
      <p:sp>
        <p:nvSpPr>
          <p:cNvPr id="6" name="Subtitle 5"/>
          <p:cNvSpPr>
            <a:spLocks noGrp="1"/>
          </p:cNvSpPr>
          <p:nvPr>
            <p:ph type="subTitle" idx="1"/>
          </p:nvPr>
        </p:nvSpPr>
        <p:spPr>
          <a:xfrm>
            <a:off x="3480620" y="2787446"/>
            <a:ext cx="6088351" cy="4070554"/>
          </a:xfrm>
        </p:spPr>
        <p:txBody>
          <a:bodyPr>
            <a:normAutofit/>
          </a:bodyPr>
          <a:lstStyle/>
          <a:p>
            <a:pPr algn="l"/>
            <a:r>
              <a:rPr lang="vi-VN" sz="2400" dirty="0" smtClean="0">
                <a:solidFill>
                  <a:schemeClr val="tx1"/>
                </a:solidFill>
              </a:rPr>
              <a:t>Báo Cáo Môn Java 2</a:t>
            </a:r>
          </a:p>
          <a:p>
            <a:pPr algn="l"/>
            <a:r>
              <a:rPr lang="vi-VN" sz="2400" dirty="0" smtClean="0">
                <a:solidFill>
                  <a:schemeClr val="tx1"/>
                </a:solidFill>
              </a:rPr>
              <a:t>Đề tài :  Ứng dụng nghe nhạc trên Android</a:t>
            </a:r>
          </a:p>
          <a:p>
            <a:pPr algn="l"/>
            <a:r>
              <a:rPr lang="vi-VN" sz="2400" dirty="0" smtClean="0">
                <a:solidFill>
                  <a:schemeClr val="tx1"/>
                </a:solidFill>
              </a:rPr>
              <a:t>Giảng viên : Nguyễn Trung Kiên </a:t>
            </a:r>
          </a:p>
          <a:p>
            <a:pPr algn="l"/>
            <a:endParaRPr lang="en-US" sz="24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972" y="560439"/>
            <a:ext cx="2143125" cy="1991032"/>
          </a:xfrm>
          <a:prstGeom prst="rect">
            <a:avLst/>
          </a:prstGeom>
        </p:spPr>
      </p:pic>
    </p:spTree>
    <p:extLst>
      <p:ext uri="{BB962C8B-B14F-4D97-AF65-F5344CB8AC3E}">
        <p14:creationId xmlns:p14="http://schemas.microsoft.com/office/powerpoint/2010/main" val="193352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7067" y="486697"/>
            <a:ext cx="7766936" cy="663677"/>
          </a:xfrm>
        </p:spPr>
        <p:txBody>
          <a:bodyPr/>
          <a:lstStyle/>
          <a:p>
            <a:pPr algn="ctr"/>
            <a:r>
              <a:rPr lang="vi-VN" sz="3600" dirty="0" smtClean="0"/>
              <a:t>Tên thành viên-Phân chia công việc</a:t>
            </a:r>
            <a:endParaRPr lang="en-US" sz="3600" dirty="0"/>
          </a:p>
        </p:txBody>
      </p:sp>
      <p:sp>
        <p:nvSpPr>
          <p:cNvPr id="5" name="Subtitle 4"/>
          <p:cNvSpPr>
            <a:spLocks noGrp="1"/>
          </p:cNvSpPr>
          <p:nvPr>
            <p:ph type="subTitle" idx="1"/>
          </p:nvPr>
        </p:nvSpPr>
        <p:spPr>
          <a:xfrm>
            <a:off x="1507067" y="1342103"/>
            <a:ext cx="7766936" cy="3805629"/>
          </a:xfrm>
        </p:spPr>
        <p:txBody>
          <a:bodyPr>
            <a:normAutofit/>
          </a:bodyPr>
          <a:lstStyle/>
          <a:p>
            <a:pPr algn="l"/>
            <a:r>
              <a:rPr lang="vi-VN" sz="2400" dirty="0" smtClean="0">
                <a:solidFill>
                  <a:schemeClr val="tx1"/>
                </a:solidFill>
              </a:rPr>
              <a:t>Lê Hải Dâng – Tạo danh sách nhạc</a:t>
            </a:r>
          </a:p>
          <a:p>
            <a:pPr algn="l"/>
            <a:r>
              <a:rPr lang="vi-VN" sz="2400" dirty="0" smtClean="0">
                <a:solidFill>
                  <a:schemeClr val="tx1"/>
                </a:solidFill>
              </a:rPr>
              <a:t>Lý Hoàng Thuận – Chức năng điều khiển cơ bản</a:t>
            </a:r>
          </a:p>
          <a:p>
            <a:pPr algn="l"/>
            <a:r>
              <a:rPr lang="vi-VN" sz="2400" dirty="0" smtClean="0">
                <a:solidFill>
                  <a:schemeClr val="tx1"/>
                </a:solidFill>
              </a:rPr>
              <a:t>Trần Cao Nguyên –Thiết kế giao diện, soạn slide báo 							cáo</a:t>
            </a:r>
          </a:p>
        </p:txBody>
      </p:sp>
    </p:spTree>
    <p:extLst>
      <p:ext uri="{BB962C8B-B14F-4D97-AF65-F5344CB8AC3E}">
        <p14:creationId xmlns:p14="http://schemas.microsoft.com/office/powerpoint/2010/main" val="2109768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216" y="609598"/>
            <a:ext cx="6159884" cy="5796887"/>
          </a:xfrm>
        </p:spPr>
        <p:txBody>
          <a:bodyPr>
            <a:normAutofit/>
          </a:bodyPr>
          <a:lstStyle/>
          <a:p>
            <a:r>
              <a:rPr lang="vi-VN" dirty="0" smtClean="0"/>
              <a:t>Giao diện </a:t>
            </a:r>
            <a:r>
              <a:rPr lang="vi-VN" dirty="0" smtClean="0"/>
              <a:t>chính</a:t>
            </a:r>
            <a:br>
              <a:rPr lang="vi-VN" dirty="0" smtClean="0"/>
            </a:br>
            <a:r>
              <a:rPr lang="vi-VN" dirty="0" smtClean="0"/>
              <a:t/>
            </a:r>
            <a:br>
              <a:rPr lang="vi-VN" dirty="0" smtClean="0"/>
            </a:br>
            <a:r>
              <a:rPr lang="vi-VN" sz="2000" dirty="0" smtClean="0"/>
              <a:t>Chức năng:</a:t>
            </a:r>
            <a:br>
              <a:rPr lang="vi-VN" sz="2000" dirty="0" smtClean="0"/>
            </a:br>
            <a:r>
              <a:rPr lang="vi-VN" sz="2000" dirty="0" smtClean="0"/>
              <a:t>	Hiển thị danh sách tất cả bài hát và danh sách bài hát yêu thích bằng cách chọn radiobutton rồi bấm nút “CHỌN”</a:t>
            </a:r>
            <a:br>
              <a:rPr lang="vi-VN" sz="2000" dirty="0" smtClean="0"/>
            </a:br>
            <a:r>
              <a:rPr lang="vi-VN" sz="2000" dirty="0"/>
              <a:t>	</a:t>
            </a:r>
            <a:r>
              <a:rPr lang="vi-VN" sz="2000" dirty="0" smtClean="0"/>
              <a:t/>
            </a:r>
            <a:br>
              <a:rPr lang="vi-VN" sz="2000" dirty="0" smtClean="0"/>
            </a:br>
            <a:r>
              <a:rPr lang="vi-VN" sz="2000" dirty="0"/>
              <a:t>	</a:t>
            </a:r>
            <a:r>
              <a:rPr lang="vi-VN" sz="2000" dirty="0" smtClean="0"/>
              <a:t>Tắt nhạc bằng cách bấm nút “TẮT NHẠC”</a:t>
            </a:r>
            <a:endParaRPr lang="vi-VN"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43700" y="609598"/>
            <a:ext cx="4083627" cy="5796887"/>
          </a:xfrm>
        </p:spPr>
      </p:pic>
    </p:spTree>
    <p:extLst>
      <p:ext uri="{BB962C8B-B14F-4D97-AF65-F5344CB8AC3E}">
        <p14:creationId xmlns:p14="http://schemas.microsoft.com/office/powerpoint/2010/main" val="345025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725921"/>
            <a:ext cx="5972848" cy="5559091"/>
          </a:xfrm>
        </p:spPr>
        <p:txBody>
          <a:bodyPr/>
          <a:lstStyle/>
          <a:p>
            <a:r>
              <a:rPr lang="vi-VN" dirty="0" smtClean="0"/>
              <a:t>Giao diện </a:t>
            </a:r>
            <a:r>
              <a:rPr lang="vi-VN" dirty="0" smtClean="0"/>
              <a:t>tất </a:t>
            </a:r>
            <a:r>
              <a:rPr lang="vi-VN" dirty="0" smtClean="0"/>
              <a:t>cả bài </a:t>
            </a:r>
            <a:r>
              <a:rPr lang="vi-VN" dirty="0" smtClean="0"/>
              <a:t>hát</a:t>
            </a:r>
            <a:br>
              <a:rPr lang="vi-VN" dirty="0" smtClean="0"/>
            </a:br>
            <a:r>
              <a:rPr lang="vi-VN" dirty="0" smtClean="0"/>
              <a:t/>
            </a:r>
            <a:br>
              <a:rPr lang="vi-VN" dirty="0" smtClean="0"/>
            </a:br>
            <a:r>
              <a:rPr lang="vi-VN" sz="2000" dirty="0" smtClean="0"/>
              <a:t>Chức năng:</a:t>
            </a:r>
            <a:br>
              <a:rPr lang="vi-VN" sz="2000" dirty="0" smtClean="0"/>
            </a:br>
            <a:r>
              <a:rPr lang="vi-VN" sz="2000" dirty="0"/>
              <a:t>	</a:t>
            </a:r>
            <a:r>
              <a:rPr lang="vi-VN" sz="2000" dirty="0" smtClean="0"/>
              <a:t>Chức năng của giao diện chính</a:t>
            </a:r>
            <a:br>
              <a:rPr lang="vi-VN" sz="2000" dirty="0" smtClean="0"/>
            </a:br>
            <a:r>
              <a:rPr lang="vi-VN" sz="2000" dirty="0" smtClean="0"/>
              <a:t/>
            </a:r>
            <a:br>
              <a:rPr lang="vi-VN" sz="2000" dirty="0" smtClean="0"/>
            </a:br>
            <a:r>
              <a:rPr lang="vi-VN" sz="2000" dirty="0"/>
              <a:t>	</a:t>
            </a:r>
            <a:r>
              <a:rPr lang="vi-VN" sz="2000" dirty="0" smtClean="0"/>
              <a:t>Phát nhạc </a:t>
            </a:r>
            <a:r>
              <a:rPr lang="vi-VN" sz="2000" dirty="0"/>
              <a:t>và chuyển sang trình phát nhạc</a:t>
            </a:r>
            <a:r>
              <a:rPr lang="vi-VN" sz="2000" dirty="0" smtClean="0"/>
              <a:t> bằng cách bấm vào bài hát</a:t>
            </a:r>
            <a:br>
              <a:rPr lang="vi-VN" sz="2000" dirty="0" smtClean="0"/>
            </a:br>
            <a:r>
              <a:rPr lang="vi-VN" sz="2000" dirty="0" smtClean="0"/>
              <a:t/>
            </a:r>
            <a:br>
              <a:rPr lang="vi-VN" sz="2000" dirty="0" smtClean="0"/>
            </a:br>
            <a:r>
              <a:rPr lang="vi-VN" sz="2000" dirty="0"/>
              <a:t>	</a:t>
            </a:r>
            <a:r>
              <a:rPr lang="vi-VN" sz="2000" dirty="0" smtClean="0"/>
              <a:t>Nhấn giữ bài hát để thêm vào danh sách yêu thích</a:t>
            </a:r>
            <a:endParaRPr lang="vi-V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13864" y="725922"/>
            <a:ext cx="4029054" cy="5559091"/>
          </a:xfrm>
        </p:spPr>
      </p:pic>
    </p:spTree>
    <p:extLst>
      <p:ext uri="{BB962C8B-B14F-4D97-AF65-F5344CB8AC3E}">
        <p14:creationId xmlns:p14="http://schemas.microsoft.com/office/powerpoint/2010/main" val="248973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8988"/>
            <a:ext cx="5931284" cy="5470904"/>
          </a:xfrm>
        </p:spPr>
        <p:txBody>
          <a:bodyPr>
            <a:normAutofit/>
          </a:bodyPr>
          <a:lstStyle/>
          <a:p>
            <a:r>
              <a:rPr lang="vi-VN" dirty="0" smtClean="0"/>
              <a:t>Giao diện </a:t>
            </a:r>
            <a:r>
              <a:rPr lang="vi-VN" dirty="0" smtClean="0"/>
              <a:t>danh </a:t>
            </a:r>
            <a:r>
              <a:rPr lang="vi-VN" dirty="0" smtClean="0"/>
              <a:t>sách yêu </a:t>
            </a:r>
            <a:r>
              <a:rPr lang="vi-VN" dirty="0" smtClean="0"/>
              <a:t>thích</a:t>
            </a:r>
            <a:br>
              <a:rPr lang="vi-VN" dirty="0" smtClean="0"/>
            </a:br>
            <a:r>
              <a:rPr lang="vi-VN" sz="2000" dirty="0" smtClean="0"/>
              <a:t>Chức năng:</a:t>
            </a:r>
            <a:br>
              <a:rPr lang="vi-VN" sz="2000" dirty="0" smtClean="0"/>
            </a:br>
            <a:r>
              <a:rPr lang="vi-VN" sz="2000" dirty="0"/>
              <a:t>	</a:t>
            </a:r>
            <a:r>
              <a:rPr lang="vi-VN" sz="2000" dirty="0" smtClean="0"/>
              <a:t>Chức năng giao diện chính</a:t>
            </a:r>
            <a:br>
              <a:rPr lang="vi-VN" sz="2000" dirty="0" smtClean="0"/>
            </a:br>
            <a:r>
              <a:rPr lang="vi-VN" sz="2000" dirty="0" smtClean="0"/>
              <a:t/>
            </a:r>
            <a:br>
              <a:rPr lang="vi-VN" sz="2000" dirty="0" smtClean="0"/>
            </a:br>
            <a:r>
              <a:rPr lang="vi-VN" sz="2000" dirty="0"/>
              <a:t>	</a:t>
            </a:r>
            <a:r>
              <a:rPr lang="vi-VN" sz="2000" dirty="0" smtClean="0"/>
              <a:t>Phát nhạc và chuyển sang trình phát nhạc bằng cách bấm vào bài hát</a:t>
            </a:r>
            <a:br>
              <a:rPr lang="vi-VN" sz="2000" dirty="0" smtClean="0"/>
            </a:br>
            <a:r>
              <a:rPr lang="vi-VN" sz="2000" dirty="0" smtClean="0"/>
              <a:t/>
            </a:r>
            <a:br>
              <a:rPr lang="vi-VN" sz="2000" dirty="0" smtClean="0"/>
            </a:br>
            <a:r>
              <a:rPr lang="vi-VN" sz="2000" dirty="0"/>
              <a:t>	</a:t>
            </a:r>
            <a:r>
              <a:rPr lang="vi-VN" sz="2000" dirty="0" smtClean="0"/>
              <a:t>Nhấn giữ bái hát để xóa bài hát</a:t>
            </a:r>
            <a:endParaRPr lang="vi-V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24254" y="788987"/>
            <a:ext cx="3947807" cy="5470904"/>
          </a:xfrm>
        </p:spPr>
      </p:pic>
    </p:spTree>
    <p:extLst>
      <p:ext uri="{BB962C8B-B14F-4D97-AF65-F5344CB8AC3E}">
        <p14:creationId xmlns:p14="http://schemas.microsoft.com/office/powerpoint/2010/main" val="415831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725" y="788987"/>
            <a:ext cx="6284575" cy="5563269"/>
          </a:xfrm>
        </p:spPr>
        <p:txBody>
          <a:bodyPr/>
          <a:lstStyle/>
          <a:p>
            <a:r>
              <a:rPr lang="vi-VN" dirty="0" smtClean="0"/>
              <a:t>Giao diện </a:t>
            </a:r>
            <a:r>
              <a:rPr lang="vi-VN" dirty="0" smtClean="0"/>
              <a:t>trình </a:t>
            </a:r>
            <a:r>
              <a:rPr lang="vi-VN" dirty="0" smtClean="0"/>
              <a:t>phát </a:t>
            </a:r>
            <a:r>
              <a:rPr lang="vi-VN" dirty="0" smtClean="0"/>
              <a:t>nhạc</a:t>
            </a:r>
            <a:br>
              <a:rPr lang="vi-VN" dirty="0" smtClean="0"/>
            </a:br>
            <a:r>
              <a:rPr lang="vi-VN" sz="2000" dirty="0" smtClean="0"/>
              <a:t>Chức năng:</a:t>
            </a:r>
            <a:br>
              <a:rPr lang="vi-VN" sz="2000" dirty="0" smtClean="0"/>
            </a:br>
            <a:r>
              <a:rPr lang="vi-VN" sz="2000" dirty="0"/>
              <a:t>	</a:t>
            </a:r>
            <a:r>
              <a:rPr lang="vi-VN" sz="2000" dirty="0" smtClean="0"/>
              <a:t>Hiển thị thanh thời gian phát bài hát và thời gian của bài hát</a:t>
            </a:r>
            <a:br>
              <a:rPr lang="vi-VN" sz="2000" dirty="0" smtClean="0"/>
            </a:br>
            <a:r>
              <a:rPr lang="vi-VN" sz="2000" dirty="0" smtClean="0"/>
              <a:t/>
            </a:r>
            <a:br>
              <a:rPr lang="vi-VN" sz="2000" dirty="0" smtClean="0"/>
            </a:br>
            <a:r>
              <a:rPr lang="vi-VN" sz="2000" dirty="0"/>
              <a:t>	</a:t>
            </a:r>
            <a:r>
              <a:rPr lang="vi-VN" sz="2000" dirty="0" smtClean="0"/>
              <a:t>Nút “PREV”: chuyển sang bài hát trước</a:t>
            </a:r>
            <a:br>
              <a:rPr lang="vi-VN" sz="2000" dirty="0" smtClean="0"/>
            </a:br>
            <a:r>
              <a:rPr lang="vi-VN" sz="2000" dirty="0" smtClean="0"/>
              <a:t/>
            </a:r>
            <a:br>
              <a:rPr lang="vi-VN" sz="2000" dirty="0" smtClean="0"/>
            </a:br>
            <a:r>
              <a:rPr lang="vi-VN" sz="2000" dirty="0"/>
              <a:t>	</a:t>
            </a:r>
            <a:r>
              <a:rPr lang="vi-VN" sz="2000" dirty="0" smtClean="0"/>
              <a:t>Nút “PAUSE”/“PLAY”: tạm dừng và phát bài hát</a:t>
            </a:r>
            <a:br>
              <a:rPr lang="vi-VN" sz="2000" dirty="0" smtClean="0"/>
            </a:br>
            <a:r>
              <a:rPr lang="vi-VN" sz="2000" dirty="0" smtClean="0"/>
              <a:t/>
            </a:r>
            <a:br>
              <a:rPr lang="vi-VN" sz="2000" dirty="0" smtClean="0"/>
            </a:br>
            <a:r>
              <a:rPr lang="vi-VN" sz="2000" dirty="0"/>
              <a:t>	</a:t>
            </a:r>
            <a:r>
              <a:rPr lang="vi-VN" sz="2000" dirty="0" smtClean="0"/>
              <a:t>Nút “STOP”: dừng bài hát</a:t>
            </a:r>
            <a:br>
              <a:rPr lang="vi-VN" sz="2000" dirty="0" smtClean="0"/>
            </a:br>
            <a:r>
              <a:rPr lang="vi-VN" sz="2000" dirty="0" smtClean="0"/>
              <a:t/>
            </a:r>
            <a:br>
              <a:rPr lang="vi-VN" sz="2000" dirty="0" smtClean="0"/>
            </a:br>
            <a:r>
              <a:rPr lang="vi-VN" sz="2000" dirty="0"/>
              <a:t>	</a:t>
            </a:r>
            <a:r>
              <a:rPr lang="vi-VN" sz="2000" dirty="0" smtClean="0"/>
              <a:t>Nút “NEXT”: chuyển sang bài hát tiếp theo</a:t>
            </a:r>
            <a:endParaRPr lang="vi-V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18571" y="788988"/>
            <a:ext cx="4072497" cy="5563269"/>
          </a:xfrm>
        </p:spPr>
      </p:pic>
    </p:spTree>
    <p:extLst>
      <p:ext uri="{BB962C8B-B14F-4D97-AF65-F5344CB8AC3E}">
        <p14:creationId xmlns:p14="http://schemas.microsoft.com/office/powerpoint/2010/main" val="21043558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73</TotalTime>
  <Words>291</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Tahoma</vt:lpstr>
      <vt:lpstr>Trebuchet MS</vt:lpstr>
      <vt:lpstr>Wingdings 3</vt:lpstr>
      <vt:lpstr>Facet</vt:lpstr>
      <vt:lpstr>Trường Đại học Kỹ thuật-Công nghệ Cần Thơ </vt:lpstr>
      <vt:lpstr>Tên thành viên-Phân chia công việc</vt:lpstr>
      <vt:lpstr>Giao diện chính  Chức năng:  Hiển thị danh sách tất cả bài hát và danh sách bài hát yêu thích bằng cách chọn radiobutton rồi bấm nút “CHỌN”    Tắt nhạc bằng cách bấm nút “TẮT NHẠC”</vt:lpstr>
      <vt:lpstr>Giao diện tất cả bài hát  Chức năng:  Chức năng của giao diện chính   Phát nhạc và chuyển sang trình phát nhạc bằng cách bấm vào bài hát   Nhấn giữ bài hát để thêm vào danh sách yêu thích</vt:lpstr>
      <vt:lpstr>Giao diện danh sách yêu thích Chức năng:  Chức năng giao diện chính   Phát nhạc và chuyển sang trình phát nhạc bằng cách bấm vào bài hát   Nhấn giữ bái hát để xóa bài hát</vt:lpstr>
      <vt:lpstr>Giao diện trình phát nhạc Chức năng:  Hiển thị thanh thời gian phát bài hát và thời gian của bài hát   Nút “PREV”: chuyển sang bài hát trước   Nút “PAUSE”/“PLAY”: tạm dừng và phát bài hát   Nút “STOP”: dừng bài hát   Nút “NEXT”: chuyển sang bài hát tiếp theo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fdsf fds</cp:lastModifiedBy>
  <cp:revision>16</cp:revision>
  <dcterms:created xsi:type="dcterms:W3CDTF">2021-04-16T01:26:45Z</dcterms:created>
  <dcterms:modified xsi:type="dcterms:W3CDTF">2021-05-15T10:59:17Z</dcterms:modified>
</cp:coreProperties>
</file>