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sldIdLst>
    <p:sldId id="283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1pPr>
    <a:lvl2pPr marL="0" marR="0" indent="455506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2pPr>
    <a:lvl3pPr marL="0" marR="0" indent="91261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3pPr>
    <a:lvl4pPr marL="0" marR="0" indent="1369706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4pPr>
    <a:lvl5pPr marL="0" marR="0" indent="1826806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5pPr>
    <a:lvl6pPr marL="0" marR="0" indent="228548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6pPr>
    <a:lvl7pPr marL="0" marR="0" indent="2742581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7pPr>
    <a:lvl8pPr marL="0" marR="0" indent="319968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8pPr>
    <a:lvl9pPr marL="0" marR="0" indent="365677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AE"/>
    <a:srgbClr val="5C0000"/>
    <a:srgbClr val="0033CC"/>
    <a:srgbClr val="FFFF99"/>
    <a:srgbClr val="0066FF"/>
    <a:srgbClr val="003366"/>
    <a:srgbClr val="78A020"/>
    <a:srgbClr val="2B9D92"/>
    <a:srgbClr val="500000"/>
    <a:srgbClr val="924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241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864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954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E654-7039-41FE-A37C-639632ACDF5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104954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954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54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954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9F484-9DD2-4C21-AA2E-67ABAEFBCE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大標題文字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1" cy="1362076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58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1pPr>
            <a:lvl2pPr marL="0" indent="609570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2pPr>
            <a:lvl3pPr marL="0" indent="1219140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3pPr>
            <a:lvl4pPr marL="0" indent="1828708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4pPr>
            <a:lvl5pPr marL="0" indent="2438278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700" y="6614027"/>
            <a:ext cx="292705" cy="297450"/>
          </a:xfrm>
          <a:prstGeom prst="rect">
            <a:avLst/>
          </a:prstGeom>
        </p:spPr>
        <p:txBody>
          <a:bodyPr lIns="45718" tIns="45718" rIns="45718" bIns="45718"/>
          <a:lstStyle>
            <a:lvl1pPr defTabSz="914377"/>
          </a:lstStyle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2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48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3"/>
            <a:ext cx="5386917" cy="639764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marL="0" indent="0">
              <a:spcBef>
                <a:spcPts val="667"/>
              </a:spcBef>
              <a:buSzTx/>
              <a:buFontTx/>
              <a:buNone/>
              <a:defRPr sz="3200" b="1"/>
            </a:lvl1pPr>
            <a:lvl2pPr marL="0" indent="609507">
              <a:spcBef>
                <a:spcPts val="667"/>
              </a:spcBef>
              <a:buSzTx/>
              <a:buFontTx/>
              <a:buNone/>
              <a:defRPr sz="3200" b="1"/>
            </a:lvl2pPr>
            <a:lvl3pPr marL="0" indent="1219019">
              <a:spcBef>
                <a:spcPts val="667"/>
              </a:spcBef>
              <a:buSzTx/>
              <a:buFontTx/>
              <a:buNone/>
              <a:defRPr sz="3200" b="1"/>
            </a:lvl3pPr>
            <a:lvl4pPr marL="0" indent="1828526">
              <a:spcBef>
                <a:spcPts val="667"/>
              </a:spcBef>
              <a:buSzTx/>
              <a:buFontTx/>
              <a:buNone/>
              <a:defRPr sz="3200" b="1"/>
            </a:lvl4pPr>
            <a:lvl5pPr marL="0" indent="2438038">
              <a:spcBef>
                <a:spcPts val="667"/>
              </a:spcBef>
              <a:buSzTx/>
              <a:buFontTx/>
              <a:buNone/>
              <a:defRPr sz="32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84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93380" y="1535113"/>
            <a:ext cx="5389035" cy="639764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/>
          <a:p>
            <a:pPr marL="0" lvl="0" indent="0">
              <a:spcBef>
                <a:spcPts val="667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104948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32"/>
            <a:ext cx="292697" cy="297442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7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32"/>
            <a:ext cx="292697" cy="297442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8" name="大標題文字"/>
          <p:cNvSpPr txBox="1">
            <a:spLocks noGrp="1"/>
          </p:cNvSpPr>
          <p:nvPr>
            <p:ph type="title"/>
          </p:nvPr>
        </p:nvSpPr>
        <p:spPr>
          <a:xfrm>
            <a:off x="609606" y="273049"/>
            <a:ext cx="4011087" cy="1162052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479" name="內文層級一…"/>
          <p:cNvSpPr txBox="1">
            <a:spLocks noGrp="1"/>
          </p:cNvSpPr>
          <p:nvPr>
            <p:ph type="body" idx="1"/>
          </p:nvPr>
        </p:nvSpPr>
        <p:spPr>
          <a:xfrm>
            <a:off x="4766733" y="273060"/>
            <a:ext cx="6815667" cy="5853115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455050" indent="-455050"/>
            <a:lvl2pPr marL="1042531" indent="-432977"/>
            <a:lvl3pPr marL="1622657" indent="-403546"/>
            <a:lvl4pPr marL="2312920" indent="-484256"/>
            <a:lvl5pPr marL="2922474" indent="-484256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80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609606" y="1435104"/>
            <a:ext cx="4011087" cy="4691063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/>
          <a:p>
            <a:pPr marL="0" lvl="0" indent="0">
              <a:spcBef>
                <a:spcPts val="4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104948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32"/>
            <a:ext cx="292697" cy="297442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1" name="大標題文字"/>
          <p:cNvSpPr txBox="1">
            <a:spLocks noGrp="1"/>
          </p:cNvSpPr>
          <p:nvPr>
            <p:ph type="title"/>
          </p:nvPr>
        </p:nvSpPr>
        <p:spPr>
          <a:xfrm>
            <a:off x="2389718" y="4800602"/>
            <a:ext cx="7315201" cy="566740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532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2389718" y="612776"/>
            <a:ext cx="73152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04953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89718" y="5367347"/>
            <a:ext cx="7315201" cy="8048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67"/>
            </a:lvl1pPr>
            <a:lvl2pPr marL="0" indent="609507">
              <a:spcBef>
                <a:spcPts val="400"/>
              </a:spcBef>
              <a:buSzTx/>
              <a:buFontTx/>
              <a:buNone/>
              <a:defRPr sz="1867"/>
            </a:lvl2pPr>
            <a:lvl3pPr marL="0" indent="1219019">
              <a:spcBef>
                <a:spcPts val="400"/>
              </a:spcBef>
              <a:buSzTx/>
              <a:buFontTx/>
              <a:buNone/>
              <a:defRPr sz="1867"/>
            </a:lvl3pPr>
            <a:lvl4pPr marL="0" indent="1828526">
              <a:spcBef>
                <a:spcPts val="400"/>
              </a:spcBef>
              <a:buSzTx/>
              <a:buFontTx/>
              <a:buNone/>
              <a:defRPr sz="1867"/>
            </a:lvl4pPr>
            <a:lvl5pPr marL="0" indent="2438038">
              <a:spcBef>
                <a:spcPts val="400"/>
              </a:spcBef>
              <a:buSzTx/>
              <a:buFontTx/>
              <a:buNone/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32"/>
            <a:ext cx="292697" cy="297442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7" name="大標題文字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8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498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8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455050" indent="-455050"/>
            <a:lvl2pPr marL="1042531" indent="-432977"/>
            <a:lvl3pPr marL="1622657" indent="-403546"/>
            <a:lvl4pPr marL="2312920" indent="-484256"/>
            <a:lvl5pPr marL="2922474" indent="-484256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32"/>
            <a:ext cx="292697" cy="297442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6" name="內文層級一…"/>
          <p:cNvSpPr txBox="1">
            <a:spLocks noGrp="1"/>
          </p:cNvSpPr>
          <p:nvPr>
            <p:ph type="body" idx="1"/>
          </p:nvPr>
        </p:nvSpPr>
        <p:spPr>
          <a:xfrm>
            <a:off x="239351" y="932725"/>
            <a:ext cx="11713304" cy="5568620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457023" indent="-457023">
              <a:spcBef>
                <a:spcPts val="800"/>
              </a:spcBef>
              <a:buFontTx/>
              <a:buBlip>
                <a:blip r:embed="rId2"/>
              </a:buBlip>
              <a:defRPr sz="3733"/>
            </a:lvl1pPr>
            <a:lvl2pPr marL="1053714" indent="-444336">
              <a:spcBef>
                <a:spcPts val="800"/>
              </a:spcBef>
              <a:buFontTx/>
              <a:buBlip>
                <a:blip r:embed="rId3"/>
              </a:buBlip>
              <a:defRPr sz="3733"/>
            </a:lvl2pPr>
            <a:lvl3pPr marL="1645303" indent="-426552">
              <a:spcBef>
                <a:spcPts val="800"/>
              </a:spcBef>
              <a:buFontTx/>
              <a:buBlip>
                <a:blip r:embed="rId4"/>
              </a:buBlip>
              <a:defRPr sz="3733"/>
            </a:lvl3pPr>
            <a:lvl4pPr marL="2302066" indent="-473947">
              <a:spcBef>
                <a:spcPts val="800"/>
              </a:spcBef>
              <a:buFontTx/>
              <a:buBlip>
                <a:blip r:embed="rId5"/>
              </a:buBlip>
              <a:defRPr sz="3733"/>
            </a:lvl4pPr>
            <a:lvl5pPr marL="2967207" indent="-529529">
              <a:spcBef>
                <a:spcPts val="800"/>
              </a:spcBef>
              <a:buFontTx/>
              <a:defRPr sz="37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37" name="大標題文字"/>
          <p:cNvSpPr txBox="1">
            <a:spLocks noGrp="1"/>
          </p:cNvSpPr>
          <p:nvPr>
            <p:ph type="title"/>
          </p:nvPr>
        </p:nvSpPr>
        <p:spPr>
          <a:xfrm>
            <a:off x="239348" y="164638"/>
            <a:ext cx="6720749" cy="634084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>
            <a:lvl1pPr algn="l">
              <a:defRPr sz="3733">
                <a:solidFill>
                  <a:srgbClr val="3399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53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3" y="6619333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4" name="大標題文字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1" cy="1362076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51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marL="0" indent="0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1pPr>
            <a:lvl2pPr marL="0" indent="609363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2pPr>
            <a:lvl3pPr marL="0" indent="1218748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3pPr>
            <a:lvl4pPr marL="0" indent="1828118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4pPr>
            <a:lvl5pPr marL="0" indent="2437498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1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8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46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454942" indent="-454942">
              <a:spcBef>
                <a:spcPts val="800"/>
              </a:spcBef>
              <a:defRPr sz="3733"/>
            </a:lvl1pPr>
            <a:lvl2pPr marL="1051322" indent="-441900">
              <a:spcBef>
                <a:spcPts val="800"/>
              </a:spcBef>
              <a:defRPr sz="3733"/>
            </a:lvl2pPr>
            <a:lvl3pPr marL="1642463" indent="-423623">
              <a:spcBef>
                <a:spcPts val="800"/>
              </a:spcBef>
              <a:defRPr sz="3733"/>
            </a:lvl3pPr>
            <a:lvl4pPr marL="2298948" indent="-470692">
              <a:spcBef>
                <a:spcPts val="800"/>
              </a:spcBef>
              <a:defRPr sz="3733"/>
            </a:lvl4pPr>
            <a:lvl5pPr marL="2908370" indent="-470692">
              <a:spcBef>
                <a:spcPts val="800"/>
              </a:spcBef>
              <a:defRPr sz="37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7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0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3"/>
            <a:ext cx="5386917" cy="639764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marL="0" indent="0">
              <a:spcBef>
                <a:spcPts val="667"/>
              </a:spcBef>
              <a:buSzTx/>
              <a:buFontTx/>
              <a:buNone/>
              <a:defRPr sz="3200" b="1"/>
            </a:lvl1pPr>
            <a:lvl2pPr marL="0" indent="609363">
              <a:spcBef>
                <a:spcPts val="667"/>
              </a:spcBef>
              <a:buSzTx/>
              <a:buFontTx/>
              <a:buNone/>
              <a:defRPr sz="3200" b="1"/>
            </a:lvl2pPr>
            <a:lvl3pPr marL="0" indent="1218748">
              <a:spcBef>
                <a:spcPts val="667"/>
              </a:spcBef>
              <a:buSzTx/>
              <a:buFontTx/>
              <a:buNone/>
              <a:defRPr sz="3200" b="1"/>
            </a:lvl3pPr>
            <a:lvl4pPr marL="0" indent="1828118">
              <a:spcBef>
                <a:spcPts val="667"/>
              </a:spcBef>
              <a:buSzTx/>
              <a:buFontTx/>
              <a:buNone/>
              <a:defRPr sz="3200" b="1"/>
            </a:lvl4pPr>
            <a:lvl5pPr marL="0" indent="2437498">
              <a:spcBef>
                <a:spcPts val="667"/>
              </a:spcBef>
              <a:buSzTx/>
              <a:buFontTx/>
              <a:buNone/>
              <a:defRPr sz="32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09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93391" y="1535113"/>
            <a:ext cx="5389035" cy="639764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/>
          <a:p>
            <a:pPr marL="0" lvl="0" indent="0">
              <a:spcBef>
                <a:spcPts val="667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104951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0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0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7178" indent="-457178">
              <a:spcBef>
                <a:spcPts val="800"/>
              </a:spcBef>
              <a:defRPr sz="3733"/>
            </a:lvl1pPr>
            <a:lvl2pPr marL="1054046" indent="-444477">
              <a:spcBef>
                <a:spcPts val="800"/>
              </a:spcBef>
              <a:defRPr sz="3733"/>
            </a:lvl2pPr>
            <a:lvl3pPr marL="1645838" indent="-426697">
              <a:spcBef>
                <a:spcPts val="800"/>
              </a:spcBef>
              <a:defRPr sz="3733"/>
            </a:lvl3pPr>
            <a:lvl4pPr marL="2302817" indent="-474108">
              <a:spcBef>
                <a:spcPts val="800"/>
              </a:spcBef>
              <a:defRPr sz="3733"/>
            </a:lvl4pPr>
            <a:lvl5pPr marL="2912386" indent="-474108">
              <a:spcBef>
                <a:spcPts val="800"/>
              </a:spcBef>
              <a:defRPr sz="37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700" y="6614027"/>
            <a:ext cx="292705" cy="297450"/>
          </a:xfrm>
          <a:prstGeom prst="rect">
            <a:avLst/>
          </a:prstGeom>
        </p:spPr>
        <p:txBody>
          <a:bodyPr lIns="45718" tIns="45718" rIns="45718" bIns="45718"/>
          <a:lstStyle>
            <a:lvl1pPr defTabSz="914377"/>
          </a:lstStyle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6" name="大標題文字"/>
          <p:cNvSpPr txBox="1">
            <a:spLocks noGrp="1"/>
          </p:cNvSpPr>
          <p:nvPr>
            <p:ph type="title"/>
          </p:nvPr>
        </p:nvSpPr>
        <p:spPr>
          <a:xfrm>
            <a:off x="609606" y="273049"/>
            <a:ext cx="4011087" cy="1162052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487" name="內文層級一…"/>
          <p:cNvSpPr txBox="1">
            <a:spLocks noGrp="1"/>
          </p:cNvSpPr>
          <p:nvPr>
            <p:ph type="body" idx="1"/>
          </p:nvPr>
        </p:nvSpPr>
        <p:spPr>
          <a:xfrm>
            <a:off x="4766733" y="273062"/>
            <a:ext cx="6815667" cy="5853116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454942" indent="-454942"/>
            <a:lvl2pPr marL="1042303" indent="-432881"/>
            <a:lvl3pPr marL="1622290" indent="-403450"/>
            <a:lvl4pPr marL="2312397" indent="-484141"/>
            <a:lvl5pPr marL="2921819" indent="-48414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88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609606" y="1435104"/>
            <a:ext cx="4011087" cy="4691063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/>
          <a:p>
            <a:pPr marL="0" lvl="0" indent="0">
              <a:spcBef>
                <a:spcPts val="4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10494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0" name="大標題文字"/>
          <p:cNvSpPr txBox="1">
            <a:spLocks noGrp="1"/>
          </p:cNvSpPr>
          <p:nvPr>
            <p:ph type="title"/>
          </p:nvPr>
        </p:nvSpPr>
        <p:spPr>
          <a:xfrm>
            <a:off x="2389718" y="4800602"/>
            <a:ext cx="7315201" cy="566740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491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2389718" y="612776"/>
            <a:ext cx="73152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04949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89718" y="5367359"/>
            <a:ext cx="7315201" cy="8048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67"/>
            </a:lvl1pPr>
            <a:lvl2pPr marL="0" indent="609363">
              <a:spcBef>
                <a:spcPts val="400"/>
              </a:spcBef>
              <a:buSzTx/>
              <a:buFontTx/>
              <a:buNone/>
              <a:defRPr sz="1867"/>
            </a:lvl2pPr>
            <a:lvl3pPr marL="0" indent="1218748">
              <a:spcBef>
                <a:spcPts val="400"/>
              </a:spcBef>
              <a:buSzTx/>
              <a:buFontTx/>
              <a:buNone/>
              <a:defRPr sz="1867"/>
            </a:lvl3pPr>
            <a:lvl4pPr marL="0" indent="1828118">
              <a:spcBef>
                <a:spcPts val="400"/>
              </a:spcBef>
              <a:buSzTx/>
              <a:buFontTx/>
              <a:buNone/>
              <a:defRPr sz="1867"/>
            </a:lvl4pPr>
            <a:lvl5pPr marL="0" indent="2437498">
              <a:spcBef>
                <a:spcPts val="400"/>
              </a:spcBef>
              <a:buSzTx/>
              <a:buFontTx/>
              <a:buNone/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9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9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20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454942" indent="-454942"/>
            <a:lvl2pPr marL="1042303" indent="-432881"/>
            <a:lvl3pPr marL="1622290" indent="-403450"/>
            <a:lvl4pPr marL="2312397" indent="-484141"/>
            <a:lvl5pPr marL="2921819" indent="-48414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5" name="大標題文字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8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476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8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454942" indent="-454942"/>
            <a:lvl2pPr marL="1042303" indent="-432881"/>
            <a:lvl3pPr marL="1622290" indent="-403450"/>
            <a:lvl4pPr marL="2312397" indent="-484141"/>
            <a:lvl5pPr marL="2921819" indent="-48414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7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41"/>
            <a:ext cx="292681" cy="297425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7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2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3"/>
            <a:ext cx="5386917" cy="6397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>
              <a:spcBef>
                <a:spcPts val="667"/>
              </a:spcBef>
              <a:buSzTx/>
              <a:buFontTx/>
              <a:buNone/>
              <a:defRPr sz="3200" b="1"/>
            </a:lvl1pPr>
            <a:lvl2pPr marL="0" indent="609570">
              <a:spcBef>
                <a:spcPts val="667"/>
              </a:spcBef>
              <a:buSzTx/>
              <a:buFontTx/>
              <a:buNone/>
              <a:defRPr sz="3200" b="1"/>
            </a:lvl2pPr>
            <a:lvl3pPr marL="0" indent="1219140">
              <a:spcBef>
                <a:spcPts val="667"/>
              </a:spcBef>
              <a:buSzTx/>
              <a:buFontTx/>
              <a:buNone/>
              <a:defRPr sz="3200" b="1"/>
            </a:lvl3pPr>
            <a:lvl4pPr marL="0" indent="1828708">
              <a:spcBef>
                <a:spcPts val="667"/>
              </a:spcBef>
              <a:buSzTx/>
              <a:buFontTx/>
              <a:buNone/>
              <a:defRPr sz="3200" b="1"/>
            </a:lvl4pPr>
            <a:lvl5pPr marL="0" indent="2438278">
              <a:spcBef>
                <a:spcPts val="667"/>
              </a:spcBef>
              <a:buSzTx/>
              <a:buFontTx/>
              <a:buNone/>
              <a:defRPr sz="32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29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93373" y="1535113"/>
            <a:ext cx="5389035" cy="6397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lvl="0" indent="0">
              <a:spcBef>
                <a:spcPts val="667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104953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700" y="6614027"/>
            <a:ext cx="292705" cy="297450"/>
          </a:xfrm>
          <a:prstGeom prst="rect">
            <a:avLst/>
          </a:prstGeom>
        </p:spPr>
        <p:txBody>
          <a:bodyPr lIns="45718" tIns="45718" rIns="45718" bIns="45718"/>
          <a:lstStyle>
            <a:lvl1pPr defTabSz="914377"/>
          </a:lstStyle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3" name="大標題文字"/>
          <p:cNvSpPr txBox="1">
            <a:spLocks noGrp="1"/>
          </p:cNvSpPr>
          <p:nvPr>
            <p:ph type="title"/>
          </p:nvPr>
        </p:nvSpPr>
        <p:spPr>
          <a:xfrm>
            <a:off x="609606" y="273049"/>
            <a:ext cx="4011087" cy="1162052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504" name="內文層級一…"/>
          <p:cNvSpPr txBox="1">
            <a:spLocks noGrp="1"/>
          </p:cNvSpPr>
          <p:nvPr>
            <p:ph type="body" idx="1"/>
          </p:nvPr>
        </p:nvSpPr>
        <p:spPr>
          <a:xfrm>
            <a:off x="4766733" y="273054"/>
            <a:ext cx="6815667" cy="5853116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7178" indent="-457178"/>
            <a:lvl2pPr marL="1044975" indent="-435406"/>
            <a:lvl3pPr marL="1625518" indent="-406378"/>
            <a:lvl4pPr marL="2316363" indent="-487654"/>
            <a:lvl5pPr marL="2925932" indent="-487654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05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609606" y="1435104"/>
            <a:ext cx="4011087" cy="469106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lvl="0" indent="0">
              <a:spcBef>
                <a:spcPts val="4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104950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700" y="6614027"/>
            <a:ext cx="292705" cy="297450"/>
          </a:xfrm>
          <a:prstGeom prst="rect">
            <a:avLst/>
          </a:prstGeom>
        </p:spPr>
        <p:txBody>
          <a:bodyPr lIns="45718" tIns="45718" rIns="45718" bIns="45718"/>
          <a:lstStyle>
            <a:lvl1pPr defTabSz="914377"/>
          </a:lstStyle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1" name="大標題文字"/>
          <p:cNvSpPr txBox="1">
            <a:spLocks noGrp="1"/>
          </p:cNvSpPr>
          <p:nvPr>
            <p:ph type="title"/>
          </p:nvPr>
        </p:nvSpPr>
        <p:spPr>
          <a:xfrm>
            <a:off x="2389718" y="4800602"/>
            <a:ext cx="7315201" cy="566740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472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2389718" y="612776"/>
            <a:ext cx="73152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04947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89718" y="5367340"/>
            <a:ext cx="7315201" cy="8048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67"/>
            </a:lvl1pPr>
            <a:lvl2pPr marL="0" indent="609570">
              <a:spcBef>
                <a:spcPts val="400"/>
              </a:spcBef>
              <a:buSzTx/>
              <a:buFontTx/>
              <a:buNone/>
              <a:defRPr sz="1867"/>
            </a:lvl2pPr>
            <a:lvl3pPr marL="0" indent="1219140">
              <a:spcBef>
                <a:spcPts val="400"/>
              </a:spcBef>
              <a:buSzTx/>
              <a:buFontTx/>
              <a:buNone/>
              <a:defRPr sz="1867"/>
            </a:lvl3pPr>
            <a:lvl4pPr marL="0" indent="1828708">
              <a:spcBef>
                <a:spcPts val="400"/>
              </a:spcBef>
              <a:buSzTx/>
              <a:buFontTx/>
              <a:buNone/>
              <a:defRPr sz="1867"/>
            </a:lvl4pPr>
            <a:lvl5pPr marL="0" indent="2438278">
              <a:spcBef>
                <a:spcPts val="400"/>
              </a:spcBef>
              <a:buSzTx/>
              <a:buFontTx/>
              <a:buNone/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7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700" y="6614027"/>
            <a:ext cx="292705" cy="297450"/>
          </a:xfrm>
          <a:prstGeom prst="rect">
            <a:avLst/>
          </a:prstGeom>
        </p:spPr>
        <p:txBody>
          <a:bodyPr lIns="45718" tIns="45718" rIns="45718" bIns="45718"/>
          <a:lstStyle>
            <a:lvl1pPr defTabSz="914377"/>
          </a:lstStyle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1" name="大標題文字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8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12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8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7178" indent="-457178"/>
            <a:lvl2pPr marL="1044975" indent="-435406"/>
            <a:lvl3pPr marL="1625518" indent="-406378"/>
            <a:lvl4pPr marL="2316363" indent="-487654"/>
            <a:lvl5pPr marL="2925932" indent="-487654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700" y="6614027"/>
            <a:ext cx="292705" cy="297450"/>
          </a:xfrm>
          <a:prstGeom prst="rect">
            <a:avLst/>
          </a:prstGeom>
        </p:spPr>
        <p:txBody>
          <a:bodyPr lIns="45718" tIns="45718" rIns="45718" bIns="45718"/>
          <a:lstStyle>
            <a:lvl1pPr defTabSz="914377"/>
          </a:lstStyle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4" name="大標題文字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1" cy="1362076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94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marL="0" indent="0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1pPr>
            <a:lvl2pPr marL="0" indent="609507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2pPr>
            <a:lvl3pPr marL="0" indent="1219019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3pPr>
            <a:lvl4pPr marL="0" indent="1828526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4pPr>
            <a:lvl5pPr marL="0" indent="2438038">
              <a:spcBef>
                <a:spcPts val="533"/>
              </a:spcBef>
              <a:buSzTx/>
              <a:buFontTx/>
              <a:buNone/>
              <a:defRPr sz="2667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49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32"/>
            <a:ext cx="292697" cy="297442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4" name="大標題文字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104952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455050" indent="-455050">
              <a:spcBef>
                <a:spcPts val="800"/>
              </a:spcBef>
              <a:defRPr sz="3733"/>
            </a:lvl1pPr>
            <a:lvl2pPr marL="1051552" indent="-441998">
              <a:spcBef>
                <a:spcPts val="800"/>
              </a:spcBef>
              <a:defRPr sz="3733"/>
            </a:lvl2pPr>
            <a:lvl3pPr marL="1642835" indent="-423724">
              <a:spcBef>
                <a:spcPts val="800"/>
              </a:spcBef>
              <a:defRPr sz="3733"/>
            </a:lvl3pPr>
            <a:lvl4pPr marL="2299468" indent="-470804">
              <a:spcBef>
                <a:spcPts val="800"/>
              </a:spcBef>
              <a:defRPr sz="3733"/>
            </a:lvl4pPr>
            <a:lvl5pPr marL="2909022" indent="-470804">
              <a:spcBef>
                <a:spcPts val="800"/>
              </a:spcBef>
              <a:defRPr sz="37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52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12698" y="6614032"/>
            <a:ext cx="292697" cy="297442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7"/>
          <p:cNvSpPr/>
          <p:nvPr/>
        </p:nvSpPr>
        <p:spPr>
          <a:xfrm>
            <a:off x="1" y="1"/>
            <a:ext cx="12192001" cy="632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7460" y="21600"/>
                </a:lnTo>
                <a:lnTo>
                  <a:pt x="16380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60959" rIns="6095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  <p:grpSp>
        <p:nvGrpSpPr>
          <p:cNvPr id="13" name="Picture 2"/>
          <p:cNvGrpSpPr/>
          <p:nvPr/>
        </p:nvGrpSpPr>
        <p:grpSpPr>
          <a:xfrm>
            <a:off x="1" y="6667502"/>
            <a:ext cx="12192002" cy="190501"/>
            <a:chOff x="0" y="0"/>
            <a:chExt cx="7164386" cy="142875"/>
          </a:xfrm>
        </p:grpSpPr>
        <p:sp>
          <p:nvSpPr>
            <p:cNvPr id="1048577" name="矩形"/>
            <p:cNvSpPr/>
            <p:nvPr/>
          </p:nvSpPr>
          <p:spPr>
            <a:xfrm>
              <a:off x="0" y="0"/>
              <a:ext cx="7164387" cy="142875"/>
            </a:xfrm>
            <a:prstGeom prst="rect">
              <a:avLst/>
            </a:prstGeom>
            <a:solidFill>
              <a:srgbClr val="5DCE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2400" dirty="0"/>
            </a:p>
          </p:txBody>
        </p:sp>
        <p:pic>
          <p:nvPicPr>
            <p:cNvPr id="2097152" name="image2.png" descr="image2.png"/>
            <p:cNvPicPr>
              <a:picLocks noChangeAspect="1"/>
            </p:cNvPicPr>
            <p:nvPr/>
          </p:nvPicPr>
          <p:blipFill>
            <a:blip r:embed="rId25" cstate="email"/>
            <a:stretch>
              <a:fillRect/>
            </a:stretch>
          </p:blipFill>
          <p:spPr>
            <a:xfrm>
              <a:off x="0" y="0"/>
              <a:ext cx="7164387" cy="142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48578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10972800" cy="15081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大標題文字</a:t>
            </a:r>
          </a:p>
        </p:txBody>
      </p:sp>
      <p:sp>
        <p:nvSpPr>
          <p:cNvPr id="1048579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858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07637"/>
            <a:ext cx="292683" cy="297427"/>
          </a:xfrm>
          <a:prstGeom prst="rect">
            <a:avLst/>
          </a:prstGeom>
          <a:ln w="12700">
            <a:miter lim="400000"/>
          </a:ln>
        </p:spPr>
        <p:txBody>
          <a:bodyPr wrap="none" lIns="45707" tIns="45707" rIns="45707" bIns="45707" anchor="ctr">
            <a:spAutoFit/>
          </a:bodyPr>
          <a:lstStyle>
            <a:lvl1pPr>
              <a:defRPr sz="1333">
                <a:solidFill>
                  <a:srgbClr val="A6A6A6"/>
                </a:solidFill>
              </a:defRPr>
            </a:lvl1pPr>
          </a:lstStyle>
          <a:p>
            <a:fld id="{FD240BFF-D1B0-4049-B6E9-2096DD4A1B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97153" name="圖片 9"/>
          <p:cNvPicPr>
            <a:picLocks noChangeAspect="1"/>
          </p:cNvPicPr>
          <p:nvPr userDrawn="1"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3130" y="166020"/>
            <a:ext cx="1993214" cy="2906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transition spd="med"/>
  <p:txStyles>
    <p:titleStyle>
      <a:lvl1pPr marL="0" marR="0" indent="0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1pPr>
      <a:lvl2pPr marL="0" marR="0" indent="0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2pPr>
      <a:lvl3pPr marL="0" marR="0" indent="0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3pPr>
      <a:lvl4pPr marL="0" marR="0" indent="0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4pPr>
      <a:lvl5pPr marL="0" marR="0" indent="0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5pPr>
      <a:lvl6pPr marL="0" marR="0" indent="609395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6pPr>
      <a:lvl7pPr marL="0" marR="0" indent="1218808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7pPr>
      <a:lvl8pPr marL="0" marR="0" indent="1828209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8pPr>
      <a:lvl9pPr marL="0" marR="0" indent="2437616" algn="ctr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9pPr>
    </p:titleStyle>
    <p:bodyStyle>
      <a:lvl1pPr marL="454966" marR="0" indent="-454966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1pPr>
      <a:lvl2pPr marL="1042354" marR="0" indent="-432903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2pPr>
      <a:lvl3pPr marL="1622373" marR="0" indent="-403473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3pPr>
      <a:lvl4pPr marL="2312513" marR="0" indent="-484167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4pPr>
      <a:lvl5pPr marL="2921964" marR="0" indent="-484167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5pPr>
      <a:lvl6pPr marL="3534525" marR="0" indent="-487513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6pPr>
      <a:lvl7pPr marL="4143934" marR="0" indent="-487513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7pPr>
      <a:lvl8pPr marL="4753334" marR="0" indent="-487513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8pPr>
      <a:lvl9pPr marL="5362735" marR="0" indent="-487513" algn="l" defTabSz="1219170" rtl="0" eaLnBrk="1" latinLnBrk="0" hangingPunct="1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defRPr sz="4267" b="0" i="0" u="none" strike="noStrike" cap="none" spc="0" baseline="0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0" marR="0" indent="607326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marL="0" marR="0" indent="1216783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marL="0" marR="0" indent="1826229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marL="0" marR="0" indent="2435680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marL="0" marR="0" indent="3047240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marL="0" marR="0" indent="3656683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marL="0" marR="0" indent="4266133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marL="0" marR="0" indent="4875581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33" b="0" i="0" u="none" strike="noStrike" cap="none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jpeg"/><Relationship Id="rId3" Type="http://schemas.openxmlformats.org/officeDocument/2006/relationships/image" Target="../media/image29.jpeg"/><Relationship Id="rId12" Type="http://schemas.microsoft.com/office/2007/relationships/hdphoto" Target="../media/hdphoto19.wdp"/><Relationship Id="rId2" Type="http://schemas.openxmlformats.org/officeDocument/2006/relationships/image" Target="../media/image28.png"/><Relationship Id="rId16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3.jpeg"/><Relationship Id="rId10" Type="http://schemas.openxmlformats.org/officeDocument/2006/relationships/image" Target="../media/image30.png"/><Relationship Id="rId9" Type="http://schemas.microsoft.com/office/2007/relationships/hdphoto" Target="../media/hdphoto18.wdp"/><Relationship Id="rId14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4"/>
          <p:cNvSpPr txBox="1"/>
          <p:nvPr/>
        </p:nvSpPr>
        <p:spPr>
          <a:xfrm>
            <a:off x="0" y="5032026"/>
            <a:ext cx="121920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Report by: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IOT TEAM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85" name="TextBox 6"/>
          <p:cNvSpPr txBox="1"/>
          <p:nvPr/>
        </p:nvSpPr>
        <p:spPr>
          <a:xfrm>
            <a:off x="0" y="2835797"/>
            <a:ext cx="121920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IOT TEAM PROJECT 2020 REPORT</a:t>
            </a:r>
          </a:p>
        </p:txBody>
      </p:sp>
      <p:pic>
        <p:nvPicPr>
          <p:cNvPr id="2097154" name="Picture 5" descr="logo_fi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173" y="222422"/>
            <a:ext cx="3960956" cy="2372465"/>
          </a:xfrm>
          <a:prstGeom prst="rect">
            <a:avLst/>
          </a:prstGeom>
        </p:spPr>
      </p:pic>
      <p:sp>
        <p:nvSpPr>
          <p:cNvPr id="1048586" name="TextBox 7"/>
          <p:cNvSpPr txBox="1"/>
          <p:nvPr/>
        </p:nvSpPr>
        <p:spPr>
          <a:xfrm>
            <a:off x="0" y="4616530"/>
            <a:ext cx="12192000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vi-VN" sz="2200" dirty="0" smtClean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12</a:t>
            </a:r>
            <a:r>
              <a:rPr lang="vi-VN" sz="2200" dirty="0" smtClean="0">
                <a:latin typeface="Times New Roman" panose="02020603050405020304" charset="0"/>
                <a:cs typeface="Times New Roman" panose="02020603050405020304" charset="0"/>
              </a:rPr>
              <a:t>/0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vi-VN" sz="2200" dirty="0" smtClean="0">
                <a:latin typeface="Times New Roman" panose="02020603050405020304" charset="0"/>
                <a:cs typeface="Times New Roman" panose="02020603050405020304" charset="0"/>
              </a:rPr>
              <a:t>/2020)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54" y="181232"/>
            <a:ext cx="27372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TW" sz="2400" dirty="0" smtClean="0">
                <a:solidFill>
                  <a:srgbClr val="0033CC"/>
                </a:solidFill>
              </a:rPr>
              <a:t>IOT Project Summary</a:t>
            </a:r>
            <a:endParaRPr lang="en-US" sz="2400" dirty="0">
              <a:solidFill>
                <a:srgbClr val="0033CC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88542" y="1164509"/>
          <a:ext cx="100396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66"/>
                <a:gridCol w="3211114"/>
                <a:gridCol w="845135"/>
                <a:gridCol w="1058551"/>
                <a:gridCol w="1169527"/>
                <a:gridCol w="1263432"/>
                <a:gridCol w="1101235"/>
                <a:gridCol w="96229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Projects Name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Costdown OP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Save 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Cost($)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Owner Main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Due Date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Remark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Descates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Project (Website)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Finished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Auto-Ban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9/15/2020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Close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MOH Project Management (Website)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Finished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Auto-Ban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11/10/2020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Close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Tooling room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management (Website)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Auto-Ban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Going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Mobile App For System Smart Factory (Mobile App)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Nghia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01/20/2021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Going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 Smart factory Management (Website)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Improve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Auto-Nam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02/10/2021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Going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 show Line balance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Auto-Nam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12/12/2020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Going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854" y="181232"/>
            <a:ext cx="433548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1:System Smart Factory (Website)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5162160" y="2300994"/>
            <a:ext cx="118872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1</a:t>
            </a:r>
            <a:r>
              <a:rPr lang="en-US" sz="1400" b="1" dirty="0" smtClean="0">
                <a:solidFill>
                  <a:schemeClr val="tx1"/>
                </a:solidFill>
              </a:rPr>
              <a:t>. Dashboard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27" name="Picture 26" descr="Cap4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643" y="913482"/>
            <a:ext cx="2430161" cy="1215713"/>
          </a:xfrm>
          <a:prstGeom prst="rect">
            <a:avLst/>
          </a:prstGeom>
        </p:spPr>
      </p:pic>
      <p:pic>
        <p:nvPicPr>
          <p:cNvPr id="28" name="Picture 27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5917" y="936829"/>
            <a:ext cx="2356903" cy="1180296"/>
          </a:xfrm>
          <a:prstGeom prst="rect">
            <a:avLst/>
          </a:prstGeom>
        </p:spPr>
      </p:pic>
      <p:pic>
        <p:nvPicPr>
          <p:cNvPr id="29" name="Picture 28" descr="Captur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7841" y="943073"/>
            <a:ext cx="2322048" cy="1178735"/>
          </a:xfrm>
          <a:prstGeom prst="rect">
            <a:avLst/>
          </a:prstGeom>
        </p:spPr>
      </p:pic>
      <p:pic>
        <p:nvPicPr>
          <p:cNvPr id="30" name="Picture 29" descr="Capture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6945" y="932778"/>
            <a:ext cx="2339546" cy="1181367"/>
          </a:xfrm>
          <a:prstGeom prst="rect">
            <a:avLst/>
          </a:prstGeom>
        </p:spPr>
      </p:pic>
      <p:pic>
        <p:nvPicPr>
          <p:cNvPr id="32" name="Picture 31" descr="Capturegs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7399" y="2888070"/>
            <a:ext cx="2440555" cy="1197905"/>
          </a:xfrm>
          <a:prstGeom prst="rect">
            <a:avLst/>
          </a:prstGeom>
        </p:spPr>
      </p:pic>
      <p:pic>
        <p:nvPicPr>
          <p:cNvPr id="33" name="Picture 32" descr="Captusfsfsfr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6944" y="2895111"/>
            <a:ext cx="2385780" cy="1199103"/>
          </a:xfrm>
          <a:prstGeom prst="rect">
            <a:avLst/>
          </a:prstGeom>
        </p:spPr>
      </p:pic>
      <p:sp>
        <p:nvSpPr>
          <p:cNvPr id="38" name="TextBox 28"/>
          <p:cNvSpPr txBox="1"/>
          <p:nvPr/>
        </p:nvSpPr>
        <p:spPr>
          <a:xfrm>
            <a:off x="2839085" y="4220416"/>
            <a:ext cx="118872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2</a:t>
            </a:r>
            <a:r>
              <a:rPr lang="en-US" sz="1400" b="1" dirty="0" smtClean="0">
                <a:solidFill>
                  <a:schemeClr val="tx1"/>
                </a:solidFill>
              </a:rPr>
              <a:t>. Engineer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40" name="Picture 39" descr="Captur345b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8457" y="2916201"/>
            <a:ext cx="2315835" cy="1161536"/>
          </a:xfrm>
          <a:prstGeom prst="rect">
            <a:avLst/>
          </a:prstGeom>
        </p:spPr>
      </p:pic>
      <p:pic>
        <p:nvPicPr>
          <p:cNvPr id="41" name="Picture 40" descr="Capturegggggggg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9043" y="4928345"/>
            <a:ext cx="2441196" cy="1161534"/>
          </a:xfrm>
          <a:prstGeom prst="rect">
            <a:avLst/>
          </a:prstGeom>
        </p:spPr>
      </p:pic>
      <p:pic>
        <p:nvPicPr>
          <p:cNvPr id="42" name="Picture 41" descr="Capturgggggg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11982" y="2920504"/>
            <a:ext cx="2265405" cy="1154187"/>
          </a:xfrm>
          <a:prstGeom prst="rect">
            <a:avLst/>
          </a:prstGeom>
        </p:spPr>
      </p:pic>
      <p:sp>
        <p:nvSpPr>
          <p:cNvPr id="44" name="TextBox 28"/>
          <p:cNvSpPr txBox="1"/>
          <p:nvPr/>
        </p:nvSpPr>
        <p:spPr>
          <a:xfrm>
            <a:off x="7592316" y="4269844"/>
            <a:ext cx="17164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3. RE and MOH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7928" y="832023"/>
            <a:ext cx="9712411" cy="1820562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98295" y="2817341"/>
            <a:ext cx="4736757" cy="1746422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6166" y="2825578"/>
            <a:ext cx="4942702" cy="1729946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0" name="Picture 49" descr="Captgsgsgsur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30572" y="4923368"/>
            <a:ext cx="2382474" cy="1155206"/>
          </a:xfrm>
          <a:prstGeom prst="rect">
            <a:avLst/>
          </a:prstGeom>
        </p:spPr>
      </p:pic>
      <p:pic>
        <p:nvPicPr>
          <p:cNvPr id="51" name="Picture 50" descr="Captsgsgur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79073" y="4928521"/>
            <a:ext cx="2240863" cy="1098508"/>
          </a:xfrm>
          <a:prstGeom prst="rect">
            <a:avLst/>
          </a:prstGeom>
        </p:spPr>
      </p:pic>
      <p:pic>
        <p:nvPicPr>
          <p:cNvPr id="52" name="Picture 51" descr="Capturebbb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3653" y="4922284"/>
            <a:ext cx="2342533" cy="113710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14555" y="4755046"/>
            <a:ext cx="4942702" cy="1729946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15526" y="4746809"/>
            <a:ext cx="4736757" cy="1746422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TextBox 28"/>
          <p:cNvSpPr txBox="1"/>
          <p:nvPr/>
        </p:nvSpPr>
        <p:spPr>
          <a:xfrm>
            <a:off x="7390980" y="6081866"/>
            <a:ext cx="23732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5. Tooling Room Management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8" name="TextBox 28"/>
          <p:cNvSpPr txBox="1"/>
          <p:nvPr/>
        </p:nvSpPr>
        <p:spPr>
          <a:xfrm>
            <a:off x="2693145" y="6132200"/>
            <a:ext cx="19202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4. Golden Management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54" y="181232"/>
            <a:ext cx="538705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1.1 Tooling Room Management (Website) 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="" xmlns:a16="http://schemas.microsoft.com/office/drawing/2014/main" id="{1C6E8D09-7875-4991-BC22-70FD5CF3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25" y="5248978"/>
            <a:ext cx="3862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Schedule of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Tooling Room Management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8A2701E-ED5C-4A06-9712-03ED09A6C0FD}"/>
              </a:ext>
            </a:extLst>
          </p:cNvPr>
          <p:cNvGrpSpPr/>
          <p:nvPr/>
        </p:nvGrpSpPr>
        <p:grpSpPr>
          <a:xfrm>
            <a:off x="875624" y="5558908"/>
            <a:ext cx="9075238" cy="1035481"/>
            <a:chOff x="1055501" y="854005"/>
            <a:chExt cx="9075238" cy="103548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A9DC17B7-0A84-42FE-91BE-C5C86ACC8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501" y="1398453"/>
              <a:ext cx="9075238" cy="18096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37BEB9EC-1588-445F-B25B-6E37A50B8256}"/>
                </a:ext>
              </a:extLst>
            </p:cNvPr>
            <p:cNvCxnSpPr/>
            <p:nvPr/>
          </p:nvCxnSpPr>
          <p:spPr>
            <a:xfrm>
              <a:off x="1644208" y="1209812"/>
              <a:ext cx="0" cy="3603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F5FD80C-FED7-4719-AC6E-E2D12F2C6EB0}"/>
                </a:ext>
              </a:extLst>
            </p:cNvPr>
            <p:cNvSpPr txBox="1"/>
            <p:nvPr/>
          </p:nvSpPr>
          <p:spPr>
            <a:xfrm>
              <a:off x="1275904" y="879299"/>
              <a:ext cx="708286" cy="31745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11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lang="en-US" kern="1200" dirty="0" smtClean="0"/>
                <a:t>08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F599A45-3283-4D1E-ACCC-0DCAD58FE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501" y="1579990"/>
              <a:ext cx="1173294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lvl="0" algn="ctr" hangingPunct="1"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Make</a:t>
              </a:r>
              <a:r>
                <a:rPr kumimoji="0" lang="en-US" altLang="en-US" sz="13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 Idea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459DE5C-8C25-49CB-A26C-5C3CC32BA49B}"/>
                </a:ext>
              </a:extLst>
            </p:cNvPr>
            <p:cNvCxnSpPr/>
            <p:nvPr/>
          </p:nvCxnSpPr>
          <p:spPr>
            <a:xfrm>
              <a:off x="4828036" y="1204576"/>
              <a:ext cx="0" cy="3603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632694D-5D88-4189-90F7-98E12A59D76A}"/>
                </a:ext>
              </a:extLst>
            </p:cNvPr>
            <p:cNvSpPr txBox="1"/>
            <p:nvPr/>
          </p:nvSpPr>
          <p:spPr>
            <a:xfrm>
              <a:off x="4454727" y="877337"/>
              <a:ext cx="750432" cy="3175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11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lang="en-US" kern="1200" dirty="0" smtClean="0"/>
                <a:t>15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BC10D31-7AC1-48E8-8857-4B2D32575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082" y="1590383"/>
              <a:ext cx="154204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Design Page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C3BE7A2-D74E-4653-BF62-5C66C043DBF2}"/>
                </a:ext>
              </a:extLst>
            </p:cNvPr>
            <p:cNvCxnSpPr/>
            <p:nvPr/>
          </p:nvCxnSpPr>
          <p:spPr>
            <a:xfrm>
              <a:off x="3306322" y="1216684"/>
              <a:ext cx="0" cy="3603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BBADB95-CB7C-4B2C-8B55-277F05BA6C26}"/>
                </a:ext>
              </a:extLst>
            </p:cNvPr>
            <p:cNvSpPr txBox="1"/>
            <p:nvPr/>
          </p:nvSpPr>
          <p:spPr>
            <a:xfrm>
              <a:off x="2945730" y="887391"/>
              <a:ext cx="742267" cy="3175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11/12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="" xmlns:a16="http://schemas.microsoft.com/office/drawing/2014/main" id="{73345EBE-C4AE-459E-B49A-E49C8EAD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331" y="1579846"/>
              <a:ext cx="165226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Design DB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2D68E97-ED89-47F6-B087-FE4D3B971206}"/>
                </a:ext>
              </a:extLst>
            </p:cNvPr>
            <p:cNvCxnSpPr/>
            <p:nvPr/>
          </p:nvCxnSpPr>
          <p:spPr>
            <a:xfrm>
              <a:off x="6295620" y="1201866"/>
              <a:ext cx="0" cy="3603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E3239AA-1BC2-4E07-BCB5-16055DCBC996}"/>
                </a:ext>
              </a:extLst>
            </p:cNvPr>
            <p:cNvSpPr txBox="1"/>
            <p:nvPr/>
          </p:nvSpPr>
          <p:spPr>
            <a:xfrm>
              <a:off x="5928904" y="877337"/>
              <a:ext cx="750432" cy="3175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/04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4016E03-103F-4A5E-B244-A49C0C8EC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190" y="1580846"/>
              <a:ext cx="176986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Up To Server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9EEBF8BC-2B66-4106-8F52-95F7C57EFCE7}"/>
                </a:ext>
              </a:extLst>
            </p:cNvPr>
            <p:cNvCxnSpPr/>
            <p:nvPr/>
          </p:nvCxnSpPr>
          <p:spPr>
            <a:xfrm>
              <a:off x="9100522" y="1182135"/>
              <a:ext cx="0" cy="3603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1360596B-57B5-4F74-A491-2ADBDECAD35A}"/>
                </a:ext>
              </a:extLst>
            </p:cNvPr>
            <p:cNvSpPr txBox="1"/>
            <p:nvPr/>
          </p:nvSpPr>
          <p:spPr>
            <a:xfrm>
              <a:off x="8764301" y="854005"/>
              <a:ext cx="635110" cy="31745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/10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="" xmlns:a16="http://schemas.microsoft.com/office/drawing/2014/main" id="{8A347F62-0220-44BC-8080-06A8CF813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3316" y="1587927"/>
              <a:ext cx="136343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Online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2819BA4F-6677-42CF-AC0B-5225C390F2E9}"/>
                </a:ext>
              </a:extLst>
            </p:cNvPr>
            <p:cNvCxnSpPr/>
            <p:nvPr/>
          </p:nvCxnSpPr>
          <p:spPr>
            <a:xfrm>
              <a:off x="7660049" y="1222235"/>
              <a:ext cx="0" cy="3603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529E45A-B39B-4432-AD71-FCB34AF70AA2}"/>
                </a:ext>
              </a:extLst>
            </p:cNvPr>
            <p:cNvSpPr txBox="1"/>
            <p:nvPr/>
          </p:nvSpPr>
          <p:spPr>
            <a:xfrm>
              <a:off x="7351537" y="880430"/>
              <a:ext cx="635110" cy="31745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lang="en-US" kern="1200" dirty="0" smtClean="0"/>
                <a:t>06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="" xmlns:a16="http://schemas.microsoft.com/office/drawing/2014/main" id="{29A9D6F4-CDBE-4BBC-AC83-19F14B3D0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284" y="1597098"/>
              <a:ext cx="136343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Debug</a:t>
              </a:r>
              <a:r>
                <a:rPr kumimoji="0" lang="en-US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 </a:t>
              </a:r>
              <a: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Run</a:t>
              </a:r>
            </a:p>
          </p:txBody>
        </p:sp>
      </p:grpSp>
      <p:pic>
        <p:nvPicPr>
          <p:cNvPr id="27" name="Picture 26" descr="Capturesgsssssssssssss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5404" y="1136821"/>
            <a:ext cx="3608174" cy="1791435"/>
          </a:xfrm>
          <a:prstGeom prst="rect">
            <a:avLst/>
          </a:prstGeom>
        </p:spPr>
      </p:pic>
      <p:pic>
        <p:nvPicPr>
          <p:cNvPr id="28" name="Picture 27" descr="z2209018094040_8562c899e44b797edb6a7103371608b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317223" y="1916790"/>
            <a:ext cx="1499292" cy="3547522"/>
          </a:xfrm>
          <a:prstGeom prst="rect">
            <a:avLst/>
          </a:prstGeom>
        </p:spPr>
      </p:pic>
      <p:pic>
        <p:nvPicPr>
          <p:cNvPr id="29" name="Picture 28" descr="Captsgsg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794" y="1151435"/>
            <a:ext cx="5010052" cy="332171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924801" y="766119"/>
            <a:ext cx="140679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 smtClean="0"/>
              <a:t>After Improve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2228" y="749642"/>
            <a:ext cx="15590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 smtClean="0"/>
              <a:t>Before Improve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17124" y="667265"/>
            <a:ext cx="3863546" cy="3978876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1859" y="659027"/>
            <a:ext cx="5173362" cy="3995351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54" y="181232"/>
            <a:ext cx="20015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1.2 Mobile App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="" xmlns:a16="http://schemas.microsoft.com/office/drawing/2014/main" id="{1C6E8D09-7875-4991-BC22-70FD5CF3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25" y="5248978"/>
            <a:ext cx="2509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Schedule </a:t>
            </a:r>
            <a:r>
              <a:rPr kumimoji="0" lang="en-US" altLang="zh-TW" sz="1600" b="1" kern="12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of Mobile App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8A2701E-ED5C-4A06-9712-03ED09A6C0FD}"/>
              </a:ext>
            </a:extLst>
          </p:cNvPr>
          <p:cNvGrpSpPr/>
          <p:nvPr/>
        </p:nvGrpSpPr>
        <p:grpSpPr>
          <a:xfrm>
            <a:off x="875624" y="5558908"/>
            <a:ext cx="9075238" cy="1035481"/>
            <a:chOff x="1055501" y="854005"/>
            <a:chExt cx="9075238" cy="103548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A9DC17B7-0A84-42FE-91BE-C5C86ACC8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501" y="1398453"/>
              <a:ext cx="9075238" cy="18096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37BEB9EC-1588-445F-B25B-6E37A50B8256}"/>
                </a:ext>
              </a:extLst>
            </p:cNvPr>
            <p:cNvCxnSpPr/>
            <p:nvPr/>
          </p:nvCxnSpPr>
          <p:spPr>
            <a:xfrm>
              <a:off x="1644208" y="1209812"/>
              <a:ext cx="0" cy="3603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F5FD80C-FED7-4719-AC6E-E2D12F2C6EB0}"/>
                </a:ext>
              </a:extLst>
            </p:cNvPr>
            <p:cNvSpPr txBox="1"/>
            <p:nvPr/>
          </p:nvSpPr>
          <p:spPr>
            <a:xfrm>
              <a:off x="1275904" y="879299"/>
              <a:ext cx="708286" cy="31745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10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/10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F599A45-3283-4D1E-ACCC-0DCAD58FE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501" y="1579990"/>
              <a:ext cx="1173294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lvl="0" algn="ctr" hangingPunct="1"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Make</a:t>
              </a:r>
              <a:r>
                <a:rPr kumimoji="0" lang="en-US" altLang="en-US" sz="13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 Idea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459DE5C-8C25-49CB-A26C-5C3CC32BA49B}"/>
                </a:ext>
              </a:extLst>
            </p:cNvPr>
            <p:cNvCxnSpPr/>
            <p:nvPr/>
          </p:nvCxnSpPr>
          <p:spPr>
            <a:xfrm>
              <a:off x="4828036" y="1204576"/>
              <a:ext cx="0" cy="3603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632694D-5D88-4189-90F7-98E12A59D76A}"/>
                </a:ext>
              </a:extLst>
            </p:cNvPr>
            <p:cNvSpPr txBox="1"/>
            <p:nvPr/>
          </p:nvSpPr>
          <p:spPr>
            <a:xfrm>
              <a:off x="4454727" y="877337"/>
              <a:ext cx="750432" cy="3175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11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/05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BC10D31-7AC1-48E8-8857-4B2D32575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082" y="1590383"/>
              <a:ext cx="154204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Design</a:t>
              </a:r>
              <a:r>
                <a:rPr kumimoji="0" lang="en-US" altLang="en-US" sz="13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 Screen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C3BE7A2-D74E-4653-BF62-5C66C043DBF2}"/>
                </a:ext>
              </a:extLst>
            </p:cNvPr>
            <p:cNvCxnSpPr/>
            <p:nvPr/>
          </p:nvCxnSpPr>
          <p:spPr>
            <a:xfrm>
              <a:off x="3306322" y="1216684"/>
              <a:ext cx="0" cy="3603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BBADB95-CB7C-4B2C-8B55-277F05BA6C26}"/>
                </a:ext>
              </a:extLst>
            </p:cNvPr>
            <p:cNvSpPr txBox="1"/>
            <p:nvPr/>
          </p:nvSpPr>
          <p:spPr>
            <a:xfrm>
              <a:off x="2945730" y="887391"/>
              <a:ext cx="742267" cy="3175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10/20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="" xmlns:a16="http://schemas.microsoft.com/office/drawing/2014/main" id="{73345EBE-C4AE-459E-B49A-E49C8EAD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331" y="1579846"/>
              <a:ext cx="165226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Design API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2D68E97-ED89-47F6-B087-FE4D3B971206}"/>
                </a:ext>
              </a:extLst>
            </p:cNvPr>
            <p:cNvCxnSpPr/>
            <p:nvPr/>
          </p:nvCxnSpPr>
          <p:spPr>
            <a:xfrm>
              <a:off x="6295620" y="1201866"/>
              <a:ext cx="0" cy="3603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E3239AA-1BC2-4E07-BCB5-16055DCBC996}"/>
                </a:ext>
              </a:extLst>
            </p:cNvPr>
            <p:cNvSpPr txBox="1"/>
            <p:nvPr/>
          </p:nvSpPr>
          <p:spPr>
            <a:xfrm>
              <a:off x="5928904" y="877337"/>
              <a:ext cx="750432" cy="3175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11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lang="en-US" kern="1200" dirty="0" smtClean="0"/>
                <a:t>28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4016E03-103F-4A5E-B244-A49C0C8EC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190" y="1580846"/>
              <a:ext cx="176986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Up To Server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EEBF8BC-2B66-4106-8F52-95F7C57EFCE7}"/>
                </a:ext>
              </a:extLst>
            </p:cNvPr>
            <p:cNvCxnSpPr/>
            <p:nvPr/>
          </p:nvCxnSpPr>
          <p:spPr>
            <a:xfrm>
              <a:off x="9100522" y="1182135"/>
              <a:ext cx="0" cy="3603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360596B-57B5-4F74-A491-2ADBDECAD35A}"/>
                </a:ext>
              </a:extLst>
            </p:cNvPr>
            <p:cNvSpPr txBox="1"/>
            <p:nvPr/>
          </p:nvSpPr>
          <p:spPr>
            <a:xfrm>
              <a:off x="8764301" y="854005"/>
              <a:ext cx="635110" cy="31745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/05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="" xmlns:a16="http://schemas.microsoft.com/office/drawing/2014/main" id="{8A347F62-0220-44BC-8080-06A8CF813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3316" y="1587927"/>
              <a:ext cx="136343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Online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2819BA4F-6677-42CF-AC0B-5225C390F2E9}"/>
                </a:ext>
              </a:extLst>
            </p:cNvPr>
            <p:cNvCxnSpPr/>
            <p:nvPr/>
          </p:nvCxnSpPr>
          <p:spPr>
            <a:xfrm>
              <a:off x="7660049" y="1222235"/>
              <a:ext cx="0" cy="3603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529E45A-B39B-4432-AD71-FCB34AF70AA2}"/>
                </a:ext>
              </a:extLst>
            </p:cNvPr>
            <p:cNvSpPr txBox="1"/>
            <p:nvPr/>
          </p:nvSpPr>
          <p:spPr>
            <a:xfrm>
              <a:off x="7351537" y="880430"/>
              <a:ext cx="635110" cy="3174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lang="en-US" kern="1200" dirty="0" smtClean="0"/>
                <a:t>02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="" xmlns:a16="http://schemas.microsoft.com/office/drawing/2014/main" id="{29A9D6F4-CDBE-4BBC-AC83-19F14B3D0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284" y="1597098"/>
              <a:ext cx="136343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Debug</a:t>
              </a:r>
              <a: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 Run</a:t>
              </a:r>
            </a:p>
          </p:txBody>
        </p:sp>
      </p:grpSp>
      <p:pic>
        <p:nvPicPr>
          <p:cNvPr id="27" name="Picture 26" descr="z2205891956510_95637d531c64394348deb725b9e7c66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8697" y="1164618"/>
            <a:ext cx="1431613" cy="3100181"/>
          </a:xfrm>
          <a:prstGeom prst="rect">
            <a:avLst/>
          </a:prstGeom>
        </p:spPr>
      </p:pic>
      <p:pic>
        <p:nvPicPr>
          <p:cNvPr id="29" name="Picture 28" descr="z2208852592878_68d62576031df72779aaef962e867d8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78512" y="1168055"/>
            <a:ext cx="1431613" cy="3100181"/>
          </a:xfrm>
          <a:prstGeom prst="rect">
            <a:avLst/>
          </a:prstGeom>
        </p:spPr>
      </p:pic>
      <p:pic>
        <p:nvPicPr>
          <p:cNvPr id="30" name="Picture 29" descr="z2205891939735_6109b7a034a33ad14f75c0a541f513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5363" y="1154662"/>
            <a:ext cx="1431613" cy="3100181"/>
          </a:xfrm>
          <a:prstGeom prst="rect">
            <a:avLst/>
          </a:prstGeom>
        </p:spPr>
      </p:pic>
      <p:pic>
        <p:nvPicPr>
          <p:cNvPr id="31" name="Picture 30" descr="z2205891956599_20d7678944bdcda4279c9c391479a3a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4035" y="1158101"/>
            <a:ext cx="1431613" cy="3100181"/>
          </a:xfrm>
          <a:prstGeom prst="rect">
            <a:avLst/>
          </a:prstGeom>
        </p:spPr>
      </p:pic>
      <p:pic>
        <p:nvPicPr>
          <p:cNvPr id="34" name="Picture 33" descr="z2208858247517_4f8dafad1c6979d0705fe76e1316636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1887" y="1151665"/>
            <a:ext cx="1443412" cy="312573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0872" y="3830594"/>
            <a:ext cx="7496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(1)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471" y="1079157"/>
            <a:ext cx="216786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1: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Screen login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aseline="0" dirty="0" smtClean="0"/>
              <a:t>2:Home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3:View All Model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4:View Detail Model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aseline="0" dirty="0" smtClean="0"/>
              <a:t>5:Top Error</a:t>
            </a:r>
            <a:r>
              <a:rPr lang="en-US" dirty="0" smtClean="0"/>
              <a:t> Code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/>
              <a:t>6:Golden Example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/>
              <a:t>    Management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151877" y="1869989"/>
            <a:ext cx="1342767" cy="205946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31467" y="1532239"/>
            <a:ext cx="774356" cy="17299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427315" y="1787612"/>
            <a:ext cx="453081" cy="74139"/>
          </a:xfrm>
          <a:prstGeom prst="straightConnector1">
            <a:avLst/>
          </a:prstGeom>
          <a:noFill/>
          <a:ln w="25400" cap="flat">
            <a:solidFill>
              <a:srgbClr val="5C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</p:cxnSp>
      <p:sp>
        <p:nvSpPr>
          <p:cNvPr id="50" name="TextBox 49"/>
          <p:cNvSpPr txBox="1"/>
          <p:nvPr/>
        </p:nvSpPr>
        <p:spPr>
          <a:xfrm>
            <a:off x="8872159" y="1383954"/>
            <a:ext cx="7496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(5)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9143" y="2018270"/>
            <a:ext cx="7496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(2)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10192" y="1466333"/>
            <a:ext cx="7496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(3)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63489" y="1738184"/>
            <a:ext cx="7496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(4)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7826" y="3739977"/>
            <a:ext cx="7496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(6)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63546" y="3558746"/>
            <a:ext cx="1433384" cy="49427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54" y="181232"/>
            <a:ext cx="55104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1.3 System Line </a:t>
            </a:r>
            <a:r>
              <a:rPr lang="en-US" sz="2400" dirty="0" smtClean="0">
                <a:solidFill>
                  <a:srgbClr val="0033CC"/>
                </a:solidFill>
              </a:rPr>
              <a:t>balance (</a:t>
            </a:r>
            <a:r>
              <a:rPr lang="en-US" sz="2400" dirty="0" err="1" smtClean="0">
                <a:solidFill>
                  <a:srgbClr val="0033CC"/>
                </a:solidFill>
              </a:rPr>
              <a:t>O</a:t>
            </a:r>
            <a:r>
              <a:rPr lang="en-US" sz="2400" dirty="0" err="1" smtClean="0">
                <a:solidFill>
                  <a:srgbClr val="0033CC"/>
                </a:solidFill>
              </a:rPr>
              <a:t>wner:Auto</a:t>
            </a:r>
            <a:r>
              <a:rPr lang="en-US" sz="2400" dirty="0" smtClean="0">
                <a:solidFill>
                  <a:srgbClr val="0033CC"/>
                </a:solidFill>
              </a:rPr>
              <a:t>-Nam)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="" xmlns:a16="http://schemas.microsoft.com/office/drawing/2014/main" id="{1C6E8D09-7875-4991-BC22-70FD5CF3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1" y="5183074"/>
            <a:ext cx="3316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marL="285750" lvl="0" indent="-285750" hangingPunct="1">
              <a:buFont typeface="Wingdings" panose="05000000000000000000" pitchFamily="2" charset="2"/>
              <a:buChar char="q"/>
              <a:defRPr/>
            </a:pP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Times New Roman" pitchFamily="18" charset="0"/>
              </a:rPr>
              <a:t>Schedule </a:t>
            </a:r>
            <a:r>
              <a:rPr kumimoji="0" lang="en-US" altLang="zh-TW" sz="1600" kern="1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itchFamily="18" charset="0"/>
              </a:rPr>
              <a:t>of </a:t>
            </a:r>
            <a:r>
              <a:rPr lang="en-US" sz="1600" dirty="0" smtClean="0">
                <a:solidFill>
                  <a:srgbClr val="0033CC"/>
                </a:solidFill>
                <a:cs typeface="Times New Roman" pitchFamily="18" charset="0"/>
              </a:rPr>
              <a:t>System Line balance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8A2701E-ED5C-4A06-9712-03ED09A6C0FD}"/>
              </a:ext>
            </a:extLst>
          </p:cNvPr>
          <p:cNvGrpSpPr/>
          <p:nvPr/>
        </p:nvGrpSpPr>
        <p:grpSpPr>
          <a:xfrm>
            <a:off x="875624" y="5558908"/>
            <a:ext cx="9075238" cy="1035481"/>
            <a:chOff x="1055501" y="854005"/>
            <a:chExt cx="9075238" cy="103548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A9DC17B7-0A84-42FE-91BE-C5C86ACC8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501" y="1398453"/>
              <a:ext cx="9075238" cy="18096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37BEB9EC-1588-445F-B25B-6E37A50B8256}"/>
                </a:ext>
              </a:extLst>
            </p:cNvPr>
            <p:cNvCxnSpPr/>
            <p:nvPr/>
          </p:nvCxnSpPr>
          <p:spPr>
            <a:xfrm>
              <a:off x="1644208" y="1209812"/>
              <a:ext cx="0" cy="3603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F5FD80C-FED7-4719-AC6E-E2D12F2C6EB0}"/>
                </a:ext>
              </a:extLst>
            </p:cNvPr>
            <p:cNvSpPr txBox="1"/>
            <p:nvPr/>
          </p:nvSpPr>
          <p:spPr>
            <a:xfrm>
              <a:off x="1275904" y="879299"/>
              <a:ext cx="708286" cy="31745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/05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F599A45-3283-4D1E-ACCC-0DCAD58FE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501" y="1579990"/>
              <a:ext cx="1173294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lvl="0" algn="ctr" hangingPunct="1"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Make</a:t>
              </a:r>
              <a:r>
                <a:rPr kumimoji="0" lang="en-US" altLang="en-US" sz="13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 Idea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459DE5C-8C25-49CB-A26C-5C3CC32BA49B}"/>
                </a:ext>
              </a:extLst>
            </p:cNvPr>
            <p:cNvCxnSpPr/>
            <p:nvPr/>
          </p:nvCxnSpPr>
          <p:spPr>
            <a:xfrm>
              <a:off x="4828036" y="1204576"/>
              <a:ext cx="0" cy="3603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632694D-5D88-4189-90F7-98E12A59D76A}"/>
                </a:ext>
              </a:extLst>
            </p:cNvPr>
            <p:cNvSpPr txBox="1"/>
            <p:nvPr/>
          </p:nvSpPr>
          <p:spPr>
            <a:xfrm>
              <a:off x="4454727" y="877337"/>
              <a:ext cx="750432" cy="3175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12/08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BC10D31-7AC1-48E8-8857-4B2D32575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082" y="1590383"/>
              <a:ext cx="154204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Design</a:t>
              </a:r>
              <a:r>
                <a:rPr kumimoji="0" lang="en-US" altLang="en-US" sz="13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 </a:t>
              </a:r>
              <a:r>
                <a:rPr kumimoji="0" lang="en-US" altLang="en-US" sz="13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Page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C3BE7A2-D74E-4653-BF62-5C66C043DBF2}"/>
                </a:ext>
              </a:extLst>
            </p:cNvPr>
            <p:cNvCxnSpPr/>
            <p:nvPr/>
          </p:nvCxnSpPr>
          <p:spPr>
            <a:xfrm>
              <a:off x="3306322" y="1216684"/>
              <a:ext cx="0" cy="3603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BBADB95-CB7C-4B2C-8B55-277F05BA6C26}"/>
                </a:ext>
              </a:extLst>
            </p:cNvPr>
            <p:cNvSpPr txBox="1"/>
            <p:nvPr/>
          </p:nvSpPr>
          <p:spPr>
            <a:xfrm>
              <a:off x="2945730" y="887391"/>
              <a:ext cx="742267" cy="3175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12/07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="" xmlns:a16="http://schemas.microsoft.com/office/drawing/2014/main" id="{73345EBE-C4AE-459E-B49A-E49C8EAD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331" y="1579846"/>
              <a:ext cx="165226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Design </a:t>
              </a:r>
              <a:r>
                <a:rPr kumimoji="0" lang="en-US" altLang="zh-CN" sz="1300" kern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Database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2D68E97-ED89-47F6-B087-FE4D3B971206}"/>
                </a:ext>
              </a:extLst>
            </p:cNvPr>
            <p:cNvCxnSpPr/>
            <p:nvPr/>
          </p:nvCxnSpPr>
          <p:spPr>
            <a:xfrm>
              <a:off x="6295620" y="1201866"/>
              <a:ext cx="0" cy="3603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E3239AA-1BC2-4E07-BCB5-16055DCBC996}"/>
                </a:ext>
              </a:extLst>
            </p:cNvPr>
            <p:cNvSpPr txBox="1"/>
            <p:nvPr/>
          </p:nvSpPr>
          <p:spPr>
            <a:xfrm>
              <a:off x="5928904" y="877337"/>
              <a:ext cx="750432" cy="3175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12/10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4016E03-103F-4A5E-B244-A49C0C8EC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190" y="1580846"/>
              <a:ext cx="176986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Up To Server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EEBF8BC-2B66-4106-8F52-95F7C57EFCE7}"/>
                </a:ext>
              </a:extLst>
            </p:cNvPr>
            <p:cNvCxnSpPr/>
            <p:nvPr/>
          </p:nvCxnSpPr>
          <p:spPr>
            <a:xfrm>
              <a:off x="9100522" y="1182135"/>
              <a:ext cx="0" cy="3603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360596B-57B5-4F74-A491-2ADBDECAD35A}"/>
                </a:ext>
              </a:extLst>
            </p:cNvPr>
            <p:cNvSpPr txBox="1"/>
            <p:nvPr/>
          </p:nvSpPr>
          <p:spPr>
            <a:xfrm>
              <a:off x="8764301" y="854005"/>
              <a:ext cx="635110" cy="31745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/12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="" xmlns:a16="http://schemas.microsoft.com/office/drawing/2014/main" id="{8A347F62-0220-44BC-8080-06A8CF813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3316" y="1587927"/>
              <a:ext cx="136343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Online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2819BA4F-6677-42CF-AC0B-5225C390F2E9}"/>
                </a:ext>
              </a:extLst>
            </p:cNvPr>
            <p:cNvCxnSpPr/>
            <p:nvPr/>
          </p:nvCxnSpPr>
          <p:spPr>
            <a:xfrm>
              <a:off x="7660049" y="1222235"/>
              <a:ext cx="0" cy="3603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529E45A-B39B-4432-AD71-FCB34AF70AA2}"/>
                </a:ext>
              </a:extLst>
            </p:cNvPr>
            <p:cNvSpPr txBox="1"/>
            <p:nvPr/>
          </p:nvSpPr>
          <p:spPr>
            <a:xfrm>
              <a:off x="7351537" y="880430"/>
              <a:ext cx="635110" cy="31745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TW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63">
                  <a:solidFill>
                    <a:prstClr val="black"/>
                  </a:solidFill>
                  <a:latin typeface="Calibri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smtClean="0"/>
                <a:t>12</a:t>
              </a:r>
              <a:r>
                <a:rPr kumimoji="0" lang="en-US" sz="146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lang="en-US" kern="1200" dirty="0" smtClean="0"/>
                <a:t>11</a:t>
              </a:r>
              <a:endParaRPr kumimoji="0" lang="en-US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="" xmlns:a16="http://schemas.microsoft.com/office/drawing/2014/main" id="{29A9D6F4-CDBE-4BBC-AC83-19F14B3D0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284" y="1597098"/>
              <a:ext cx="136343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Debug</a:t>
              </a:r>
              <a: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標楷體" panose="03000509000000000000" pitchFamily="65" charset="-120"/>
                  <a:cs typeface="+mn-cs"/>
                </a:rPr>
                <a:t> Run</a:t>
              </a: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9870989" y="1371857"/>
            <a:ext cx="1371600" cy="313932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</a:pPr>
            <a:r>
              <a:rPr lang="vi-VN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Flow chart</a:t>
            </a:r>
            <a:endParaRPr lang="en-US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0" name="Straight Arrow Connector 49"/>
          <p:cNvCxnSpPr>
            <a:stCxn id="59" idx="2"/>
            <a:endCxn id="55" idx="0"/>
          </p:cNvCxnSpPr>
          <p:nvPr/>
        </p:nvCxnSpPr>
        <p:spPr>
          <a:xfrm rot="16200000" flipH="1">
            <a:off x="10458908" y="2439628"/>
            <a:ext cx="275053" cy="3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62"/>
          <p:cNvSpPr>
            <a:spLocks noChangeArrowheads="1"/>
          </p:cNvSpPr>
          <p:nvPr/>
        </p:nvSpPr>
        <p:spPr bwMode="auto">
          <a:xfrm>
            <a:off x="9912179" y="2578700"/>
            <a:ext cx="1371600" cy="825844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vi-VN" altLang="zh-TW" sz="1000" dirty="0" smtClean="0">
                <a:latin typeface="Calibri" pitchFamily="34" charset="0"/>
              </a:rPr>
              <a:t>Line </a:t>
            </a:r>
            <a:r>
              <a:rPr lang="vi-VN" altLang="zh-TW" sz="1000" dirty="0" smtClean="0">
                <a:latin typeface="Calibri" pitchFamily="34" charset="0"/>
              </a:rPr>
              <a:t>Balance</a:t>
            </a:r>
            <a:r>
              <a:rPr lang="en-US" altLang="zh-TW" sz="1000" dirty="0" smtClean="0">
                <a:latin typeface="Calibri" pitchFamily="34" charset="0"/>
              </a:rPr>
              <a:t> </a:t>
            </a:r>
            <a:r>
              <a:rPr lang="vi-VN" altLang="zh-TW" sz="1000" dirty="0" smtClean="0">
                <a:latin typeface="Calibri" pitchFamily="34" charset="0"/>
              </a:rPr>
              <a:t>issue</a:t>
            </a:r>
            <a:endParaRPr lang="en-US" altLang="zh-TW" sz="10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413789" y="1903537"/>
            <a:ext cx="2362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The FII server retrieves the Data from IE and SFIS then calculates it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9949249" y="3781763"/>
            <a:ext cx="134276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Show </a:t>
            </a:r>
            <a:r>
              <a:rPr lang="en-US" sz="1000" dirty="0" smtClean="0"/>
              <a:t>alarm, highlight relevant parts by auto send mail and </a:t>
            </a:r>
            <a:r>
              <a:rPr lang="en-US" sz="1000" dirty="0" err="1" smtClean="0"/>
              <a:t>wechat</a:t>
            </a:r>
            <a:endParaRPr lang="en-US" sz="1000" dirty="0"/>
          </a:p>
        </p:txBody>
      </p:sp>
      <p:cxnSp>
        <p:nvCxnSpPr>
          <p:cNvPr id="75" name="Straight Arrow Connector 74"/>
          <p:cNvCxnSpPr>
            <a:endCxn id="69" idx="0"/>
          </p:cNvCxnSpPr>
          <p:nvPr/>
        </p:nvCxnSpPr>
        <p:spPr>
          <a:xfrm rot="16200000" flipH="1">
            <a:off x="10432996" y="3594126"/>
            <a:ext cx="357770" cy="1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616513" y="3396306"/>
            <a:ext cx="18209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5476" y="2843656"/>
            <a:ext cx="910825" cy="238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algn="r" defTabSz="685800"/>
            <a:r>
              <a:rPr lang="en-US" sz="1100" dirty="0" smtClean="0"/>
              <a:t>Auto Database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506859" y="1552529"/>
            <a:ext cx="1138451" cy="21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sz="975" dirty="0" smtClean="0"/>
              <a:t>Engineer ME,PE,PD…</a:t>
            </a:r>
            <a:endParaRPr lang="en-US" sz="975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106807" y="1426845"/>
            <a:ext cx="560568" cy="114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3649287" y="2844365"/>
            <a:ext cx="2814578" cy="239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7345" y="4462401"/>
            <a:ext cx="119990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2" descr="C:\Users\Nguyen Van Thieu\Desktop\ab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4174" y="1053465"/>
            <a:ext cx="491585" cy="4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7418" y="4157627"/>
            <a:ext cx="378063" cy="378063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>
            <a:off x="2547514" y="2907032"/>
            <a:ext cx="530966" cy="1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" descr="HÃ¬nh áº£nh cÃ³ liÃªn qua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6452" b="100000" l="1383" r="967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469" y="2571122"/>
            <a:ext cx="1042031" cy="6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 rot="16200000">
            <a:off x="4637198" y="2709821"/>
            <a:ext cx="58220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sz="1350" dirty="0">
                <a:solidFill>
                  <a:srgbClr val="FF0000"/>
                </a:solidFill>
              </a:rPr>
              <a:t>ALARM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29535" y="4550548"/>
            <a:ext cx="747318" cy="196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sz="825" dirty="0" smtClean="0"/>
              <a:t>Operator issues</a:t>
            </a:r>
            <a:endParaRPr lang="en-US" sz="825" dirty="0"/>
          </a:p>
        </p:txBody>
      </p:sp>
      <p:sp>
        <p:nvSpPr>
          <p:cNvPr id="108" name="Rectangle 107"/>
          <p:cNvSpPr/>
          <p:nvPr/>
        </p:nvSpPr>
        <p:spPr>
          <a:xfrm>
            <a:off x="6924280" y="4282894"/>
            <a:ext cx="1003101" cy="2769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 smtClean="0">
                <a:solidFill>
                  <a:srgbClr val="000000"/>
                </a:solidFill>
              </a:rPr>
              <a:t>retraining</a:t>
            </a:r>
            <a:endParaRPr lang="en-US" sz="1350" dirty="0">
              <a:solidFill>
                <a:srgbClr val="000000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9257" y="2574036"/>
            <a:ext cx="446228" cy="641900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>
            <a:off x="1247603" y="2067939"/>
            <a:ext cx="901237" cy="49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219029" y="2121279"/>
            <a:ext cx="1" cy="1338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 flipV="1">
            <a:off x="1375112" y="3230880"/>
            <a:ext cx="766111" cy="2804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57241" y="1868128"/>
            <a:ext cx="710449" cy="238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algn="r" defTabSz="685800"/>
            <a:r>
              <a:rPr lang="en-US" sz="1100" dirty="0" smtClean="0"/>
              <a:t>IE Engineer</a:t>
            </a:r>
            <a:endParaRPr lang="en-US" sz="1100" dirty="0"/>
          </a:p>
        </p:txBody>
      </p:sp>
      <p:pic>
        <p:nvPicPr>
          <p:cNvPr id="122" name="Picture 2" descr="C:\Users\Nguyen Van Thieu\Desktop\abc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65" y="1369429"/>
            <a:ext cx="508996" cy="5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937" y="3541776"/>
            <a:ext cx="446228" cy="6419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812088" y="4245736"/>
            <a:ext cx="862735" cy="238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algn="r" defTabSz="685800"/>
            <a:r>
              <a:rPr lang="en-US" sz="1100" dirty="0" smtClean="0"/>
              <a:t>SFIS Database</a:t>
            </a:r>
            <a:endParaRPr 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125919" y="3247516"/>
            <a:ext cx="514883" cy="238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algn="r" defTabSz="685800"/>
            <a:r>
              <a:rPr lang="en-US" sz="1100" dirty="0" smtClean="0"/>
              <a:t>analysis</a:t>
            </a:r>
            <a:endParaRPr lang="en-US" sz="11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112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1750" y="2572180"/>
            <a:ext cx="764194" cy="64727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3842608" y="3233639"/>
            <a:ext cx="1481867" cy="407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sz="1100" dirty="0"/>
              <a:t>Show important imformation</a:t>
            </a:r>
          </a:p>
        </p:txBody>
      </p:sp>
      <p:pic>
        <p:nvPicPr>
          <p:cNvPr id="133" name="Picture 132" descr="running-effective-meeting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91336" y="1095374"/>
            <a:ext cx="1385888" cy="923925"/>
          </a:xfrm>
          <a:prstGeom prst="rect">
            <a:avLst/>
          </a:prstGeom>
        </p:spPr>
      </p:pic>
      <p:cxnSp>
        <p:nvCxnSpPr>
          <p:cNvPr id="135" name="Straight Arrow Connector 134"/>
          <p:cNvCxnSpPr/>
          <p:nvPr/>
        </p:nvCxnSpPr>
        <p:spPr>
          <a:xfrm>
            <a:off x="6338464" y="1468757"/>
            <a:ext cx="530966" cy="1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268984" y="2047829"/>
            <a:ext cx="497250" cy="21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sz="975" dirty="0" smtClean="0"/>
              <a:t>Meeting</a:t>
            </a:r>
            <a:endParaRPr lang="en-US" sz="975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2">
  <a:themeElements>
    <a:clrScheme name="3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3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20125</TotalTime>
  <Words>329</Words>
  <Application>Microsoft Office PowerPoint</Application>
  <PresentationFormat>Custom</PresentationFormat>
  <Paragraphs>138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Theme2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Tuyen</dc:creator>
  <cp:lastModifiedBy>Windows User</cp:lastModifiedBy>
  <cp:revision>33</cp:revision>
  <dcterms:created xsi:type="dcterms:W3CDTF">2018-12-21T11:52:14Z</dcterms:created>
  <dcterms:modified xsi:type="dcterms:W3CDTF">2020-12-05T11:33:49Z</dcterms:modified>
</cp:coreProperties>
</file>