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9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85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5234-C23C-4E16-8AE3-62628CD3C65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188-2F39-B3EC-CCE0-8F6E4F2E6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E(n) Equivariant Graph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8738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84D4-FF20-2F5B-D52F-09E2546F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9EE2-8FDA-0B40-6678-CB7DB529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3177"/>
            <a:ext cx="5069042" cy="4586941"/>
          </a:xfrm>
        </p:spPr>
        <p:txBody>
          <a:bodyPr>
            <a:normAutofit/>
          </a:bodyPr>
          <a:lstStyle/>
          <a:p>
            <a:r>
              <a:rPr lang="en-US" dirty="0"/>
              <a:t>The paper introduces E(n)-Equivariant Graph Neural Networks (EGNNs), a novel model for learning graph neural networks that are equivariant to rotations, translations, reflections, and permutations.</a:t>
            </a:r>
          </a:p>
          <a:p>
            <a:r>
              <a:rPr lang="en-US" dirty="0"/>
              <a:t>Unlike existing methods, EGNNs do not require computationally expensive higher-order representations in intermediate layers.</a:t>
            </a:r>
          </a:p>
          <a:p>
            <a:r>
              <a:rPr lang="en-US" dirty="0"/>
              <a:t>EGNNs are scalable to higher-dimensional spaces and perform competitively or better in various tasks such as dynamical systems modeling, representation learning in graph autoencoders, and predicting molecular properties.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75132-ED7E-1D1B-FA22-E240CC5A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24" y="1831788"/>
            <a:ext cx="3810000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16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4139-C66D-1EAB-A2E9-6474BDD8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8342-E342-3926-8F7E-A3B040E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883"/>
            <a:ext cx="8596668" cy="1694235"/>
          </a:xfrm>
        </p:spPr>
        <p:txBody>
          <a:bodyPr/>
          <a:lstStyle/>
          <a:p>
            <a:r>
              <a:rPr lang="en-US" b="1" dirty="0"/>
              <a:t>Equivariance</a:t>
            </a:r>
            <a:r>
              <a:rPr lang="en-US" dirty="0"/>
              <a:t>: Ensuring that a function applied to transformed data results in a correspondingly transformed output. This is important for maintaining the symmetry properties of the data.</a:t>
            </a:r>
          </a:p>
          <a:p>
            <a:r>
              <a:rPr lang="en-US" b="1" dirty="0"/>
              <a:t>Graph Neural Networks (GNNs)</a:t>
            </a:r>
            <a:r>
              <a:rPr lang="en-US" dirty="0"/>
              <a:t>: Networks designed to operate on graph-structured data, maintaining permutation invariance of the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B4C-C68F-072B-FA20-D4A75D00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EGNN </a:t>
            </a:r>
            <a:r>
              <a:rPr lang="en-US" dirty="0" err="1"/>
              <a:t>Architecisture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CDBC-CDB5-8C6F-B41C-4B01F5D7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531"/>
            <a:ext cx="10169960" cy="2115576"/>
          </a:xfrm>
        </p:spPr>
        <p:txBody>
          <a:bodyPr/>
          <a:lstStyle/>
          <a:p>
            <a:r>
              <a:rPr lang="en-US" dirty="0"/>
              <a:t>The model incorporates both node embeddings and their coordinates, ensuring translation, rotation, and reflection equivariance.</a:t>
            </a:r>
          </a:p>
          <a:p>
            <a:r>
              <a:rPr lang="en-US" dirty="0"/>
              <a:t>Equations defining the EGNN layer update node embeddings and coordinates, ensuring the model's equivariance properties.</a:t>
            </a:r>
          </a:p>
          <a:p>
            <a:r>
              <a:rPr lang="en-US" dirty="0"/>
              <a:t>The paper provides a formal proof that the EGNN model maintains E(n) equivariance for both translation and rotation.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36D44-B84E-8AC3-D4BB-E2E6FEA3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7" y="3952875"/>
            <a:ext cx="7200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3840878" cy="3944471"/>
          </a:xfrm>
        </p:spPr>
        <p:txBody>
          <a:bodyPr>
            <a:normAutofit/>
          </a:bodyPr>
          <a:lstStyle/>
          <a:p>
            <a:r>
              <a:rPr lang="en-US" b="1" dirty="0"/>
              <a:t>Dynamical Systems Modeling (N-body Problem)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task involves predicting the positions of particles influenced by physical forces.</a:t>
            </a:r>
          </a:p>
          <a:p>
            <a:pPr lvl="1"/>
            <a:r>
              <a:rPr lang="en-US" dirty="0"/>
              <a:t>EGNN outperformed other models like SE(3) Transformer, Tensor Field Networks, and standard GNNs in terms of accuracy and computational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BE242-A036-78B3-5D28-2469168B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79" y="1930400"/>
            <a:ext cx="4099951" cy="33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1532965"/>
          </a:xfrm>
        </p:spPr>
        <p:txBody>
          <a:bodyPr>
            <a:normAutofit/>
          </a:bodyPr>
          <a:lstStyle/>
          <a:p>
            <a:r>
              <a:rPr lang="en-US" b="1" dirty="0"/>
              <a:t>Graph Autoencoder:</a:t>
            </a:r>
          </a:p>
          <a:p>
            <a:pPr lvl="1"/>
            <a:r>
              <a:rPr lang="en-US" dirty="0"/>
              <a:t>EGNNs were used to build an equivariant graph autoencoder.</a:t>
            </a:r>
            <a:endParaRPr lang="en-US" b="1" dirty="0"/>
          </a:p>
          <a:p>
            <a:pPr lvl="1"/>
            <a:r>
              <a:rPr lang="en-US" dirty="0"/>
              <a:t>The model successfully encoded and decoded graph structures, outperforming standard GNNs and radial field methods, especially in reconstructing sparse graphs.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0CCC5-BED4-5D1D-9B90-94DF7159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227294"/>
            <a:ext cx="5608825" cy="34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1532965"/>
          </a:xfrm>
        </p:spPr>
        <p:txBody>
          <a:bodyPr>
            <a:normAutofit/>
          </a:bodyPr>
          <a:lstStyle/>
          <a:p>
            <a:r>
              <a:rPr lang="en-US" b="1" dirty="0"/>
              <a:t>Molecular Property Prediction (QM9 Dataset)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EGNNs were applied to predict various chemical properties of molecules.</a:t>
            </a:r>
            <a:endParaRPr lang="en-US" b="1" dirty="0"/>
          </a:p>
          <a:p>
            <a:pPr lvl="1"/>
            <a:r>
              <a:rPr lang="en-US" dirty="0"/>
              <a:t>The model achieved competitive results compared to state-of-the-art methods while remaining computationally efficient.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1C9A-6EC3-0DBA-C650-C50CA060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55" y="3227294"/>
            <a:ext cx="7990075" cy="30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4F61-6021-7731-D0CA-A30ADBB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9F2F-1352-F289-ADB2-BE664277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EGNNs represent a significant advancement in graph neural networks by combining simplicity, computational efficiency, and strong performance across multiple tasks.</a:t>
            </a:r>
          </a:p>
          <a:p>
            <a:r>
              <a:rPr lang="en-US" dirty="0"/>
              <a:t>The model's ability to handle higher-dimensional spaces and maintain equivariance makes it particularly suitable for applications in natural and medical sciences, such as drug discovery and material design.</a:t>
            </a:r>
          </a:p>
        </p:txBody>
      </p:sp>
    </p:spTree>
    <p:extLst>
      <p:ext uri="{BB962C8B-B14F-4D97-AF65-F5344CB8AC3E}">
        <p14:creationId xmlns:p14="http://schemas.microsoft.com/office/powerpoint/2010/main" val="3873605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379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E(n) Equivariant Graph Neural Network</vt:lpstr>
      <vt:lpstr>Introduction</vt:lpstr>
      <vt:lpstr>Background</vt:lpstr>
      <vt:lpstr>EGNN Architecisture</vt:lpstr>
      <vt:lpstr>Experiments and results</vt:lpstr>
      <vt:lpstr>Experiments and results</vt:lpstr>
      <vt:lpstr>Experiments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Hoang</dc:creator>
  <cp:lastModifiedBy>Trang Hoang</cp:lastModifiedBy>
  <cp:revision>7</cp:revision>
  <dcterms:created xsi:type="dcterms:W3CDTF">2024-05-27T01:52:35Z</dcterms:created>
  <dcterms:modified xsi:type="dcterms:W3CDTF">2024-05-27T02:22:08Z</dcterms:modified>
</cp:coreProperties>
</file>