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9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85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5234-C23C-4E16-8AE3-62628CD3C65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127527-0A20-453A-8463-44EEBA3F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E188-2F39-B3EC-CCE0-8F6E4F2E6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E(n) Equivariant Graph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83D11-AC4F-7DCD-6D12-C607544C4904}"/>
              </a:ext>
            </a:extLst>
          </p:cNvPr>
          <p:cNvSpPr txBox="1"/>
          <p:nvPr/>
        </p:nvSpPr>
        <p:spPr>
          <a:xfrm>
            <a:off x="2330824" y="4231341"/>
            <a:ext cx="684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Authors</a:t>
            </a:r>
            <a:r>
              <a:rPr lang="en-US" dirty="0"/>
              <a:t>: Victor Garcia </a:t>
            </a:r>
            <a:r>
              <a:rPr lang="en-US" dirty="0" err="1"/>
              <a:t>Satorras</a:t>
            </a:r>
            <a:r>
              <a:rPr lang="en-US" dirty="0"/>
              <a:t>, Emiel Hoogeboom, Max Welling</a:t>
            </a:r>
          </a:p>
        </p:txBody>
      </p:sp>
    </p:spTree>
    <p:extLst>
      <p:ext uri="{BB962C8B-B14F-4D97-AF65-F5344CB8AC3E}">
        <p14:creationId xmlns:p14="http://schemas.microsoft.com/office/powerpoint/2010/main" val="158738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4F61-6021-7731-D0CA-A30ADBBC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9F2F-1352-F289-ADB2-BE664277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353"/>
            <a:ext cx="8596668" cy="3880773"/>
          </a:xfrm>
        </p:spPr>
        <p:txBody>
          <a:bodyPr/>
          <a:lstStyle/>
          <a:p>
            <a:r>
              <a:rPr lang="en-US" dirty="0"/>
              <a:t>EGNNs represent a significant advancement in graph neural networks by combining simplicity, computational efficiency, and strong performance across multiple tasks</a:t>
            </a:r>
          </a:p>
          <a:p>
            <a:r>
              <a:rPr lang="en-US" dirty="0"/>
              <a:t>The model's ability to handle higher-dimensional spaces and maintain equivariance makes it particularly suitable for applications in natural and medical sciences, such as drug discovery and material design</a:t>
            </a:r>
          </a:p>
        </p:txBody>
      </p:sp>
    </p:spTree>
    <p:extLst>
      <p:ext uri="{BB962C8B-B14F-4D97-AF65-F5344CB8AC3E}">
        <p14:creationId xmlns:p14="http://schemas.microsoft.com/office/powerpoint/2010/main" val="387360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84D4-FF20-2F5B-D52F-09E2546F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9EE2-8FDA-0B40-6678-CB7DB529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3177"/>
            <a:ext cx="5069042" cy="4586941"/>
          </a:xfrm>
        </p:spPr>
        <p:txBody>
          <a:bodyPr>
            <a:normAutofit/>
          </a:bodyPr>
          <a:lstStyle/>
          <a:p>
            <a:r>
              <a:rPr lang="en-US" dirty="0"/>
              <a:t>The paper introduces E(n)-Equivariant Graph Neural Networks (EGNNs), a novel model for learning graph neural networks that are equivariant to rotations, translations, reflections, and permutations</a:t>
            </a:r>
          </a:p>
          <a:p>
            <a:r>
              <a:rPr lang="en-US" dirty="0"/>
              <a:t>Unlike existing methods, EGNNs do not require computationally expensive higher-order representations in intermediate layers</a:t>
            </a:r>
          </a:p>
          <a:p>
            <a:r>
              <a:rPr lang="en-US" dirty="0"/>
              <a:t>EGNNs are scalable to higher-dimensional spaces and perform competitively or better in various tasks such as dynamical systems modeling, representation learning in graph autoencoders, and predicting molecular properties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75132-ED7E-1D1B-FA22-E240CC5A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24" y="1831788"/>
            <a:ext cx="3810000" cy="349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16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4139-C66D-1EAB-A2E9-6474BDD8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85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8342-E342-3926-8F7E-A3B040E0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530"/>
            <a:ext cx="8596668" cy="1694235"/>
          </a:xfrm>
        </p:spPr>
        <p:txBody>
          <a:bodyPr/>
          <a:lstStyle/>
          <a:p>
            <a:r>
              <a:rPr lang="en-US" b="1" dirty="0"/>
              <a:t>Equivariance</a:t>
            </a:r>
            <a:r>
              <a:rPr lang="en-US" dirty="0"/>
              <a:t>: Ensuring that a function applied to transformed data results in a correspondingly transformed output. This is important for maintaining the symmetry properties of the data</a:t>
            </a:r>
          </a:p>
          <a:p>
            <a:r>
              <a:rPr lang="en-US" b="1" dirty="0"/>
              <a:t>Graph Neural Networks (GNNs)</a:t>
            </a:r>
            <a:r>
              <a:rPr lang="en-US" dirty="0"/>
              <a:t>: Networks designed to operate on graph-structured data, maintaining permutation invariance of the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2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B081-23A7-4B6E-6B83-3C8C851D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F886-F5F7-C0E1-555D-6B40741A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Existing Graph Neural Networks (GNNs) often lack equivariance to important transformations (rotation, translation, reflection, permutation)</a:t>
            </a:r>
          </a:p>
          <a:p>
            <a:r>
              <a:rPr lang="en-US" b="1" dirty="0"/>
              <a:t>Significance</a:t>
            </a:r>
            <a:r>
              <a:rPr lang="en-US" dirty="0"/>
              <a:t>: Equivariance ensures that the neural network’s predictions are consistent under these transformations, which is crucial for tasks involving spatial data like 3D molecular structures and dynamical systems</a:t>
            </a:r>
          </a:p>
          <a:p>
            <a:r>
              <a:rPr lang="en-US" b="1" dirty="0"/>
              <a:t>Current Solutions</a:t>
            </a:r>
            <a:r>
              <a:rPr lang="en-US" dirty="0"/>
              <a:t>: Existing methods often require complex, computationally expensive operations like spherical harmonics for achieving equivariance</a:t>
            </a:r>
          </a:p>
        </p:txBody>
      </p:sp>
    </p:spTree>
    <p:extLst>
      <p:ext uri="{BB962C8B-B14F-4D97-AF65-F5344CB8AC3E}">
        <p14:creationId xmlns:p14="http://schemas.microsoft.com/office/powerpoint/2010/main" val="109134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DA16-8A40-3FFC-93F0-9B443216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EGNN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00785F-0044-4FF0-400D-586DE7B9E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970" y="1776513"/>
            <a:ext cx="9058337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2000" dirty="0"/>
              <a:t>Equivariance in GNNs: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Translation Equivariance: The network handles translations in input space equivalently in the output space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Rotation and Reflection Equivariance: Uses orthogonal transformations to ensure rotations and reflections are properly managed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Permutation Equivariance: Maintains node order invariance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2000" dirty="0"/>
              <a:t>EGNN Layer: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Edge Operation: Considers relative squared distances between nodes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Coordinate Update: Positions are updated via a vector field in a radial direction, ensuring E(n) equivariance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6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7B4C-C68F-072B-FA20-D4A75D00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824"/>
          </a:xfrm>
        </p:spPr>
        <p:txBody>
          <a:bodyPr/>
          <a:lstStyle/>
          <a:p>
            <a:r>
              <a:rPr lang="en-US" dirty="0"/>
              <a:t>EGNN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CDBC-CDB5-8C6F-B41C-4B01F5D7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531"/>
            <a:ext cx="10169960" cy="2115576"/>
          </a:xfrm>
        </p:spPr>
        <p:txBody>
          <a:bodyPr/>
          <a:lstStyle/>
          <a:p>
            <a:r>
              <a:rPr lang="en-US" dirty="0"/>
              <a:t>The model incorporates both node embeddings and their coordinates, ensuring translation, rotation, and reflection equivariance</a:t>
            </a:r>
          </a:p>
          <a:p>
            <a:r>
              <a:rPr lang="en-US" dirty="0"/>
              <a:t>Equations defining the EGNN layer update node embeddings and coordinates, ensuring the model's equivariance properties</a:t>
            </a:r>
          </a:p>
          <a:p>
            <a:r>
              <a:rPr lang="en-US" dirty="0"/>
              <a:t>The paper provides a formal proof that the EGNN model maintains E(n) equivariance for both translation and rotation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FE954-93A1-99DD-B20E-4D1B393D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0" y="3856202"/>
            <a:ext cx="7871011" cy="2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F74-6E93-0DEC-2108-59380B8A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23C-51A9-D486-3224-A19D916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3840878" cy="4733365"/>
          </a:xfrm>
        </p:spPr>
        <p:txBody>
          <a:bodyPr>
            <a:normAutofit/>
          </a:bodyPr>
          <a:lstStyle/>
          <a:p>
            <a:r>
              <a:rPr lang="en-US" b="1" dirty="0"/>
              <a:t>Dynamical Systems Modeling (N-body Problem)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Forecast the positions for a set of particles which are modelled by simple interaction rules</a:t>
            </a:r>
          </a:p>
          <a:p>
            <a:pPr lvl="1"/>
            <a:r>
              <a:rPr lang="en-US" dirty="0"/>
              <a:t>Dataset: N-body system with 5 particles</a:t>
            </a:r>
          </a:p>
          <a:p>
            <a:pPr lvl="1"/>
            <a:r>
              <a:rPr lang="en-US" dirty="0"/>
              <a:t>EGNN outperformed other models like SE(3) Transformer, Tensor Field Networks, and standard GNNs in terms of accuracy and computational efficiency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BDE76-7CE5-26A2-BCB3-B7A98ED5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19" y="1930400"/>
            <a:ext cx="4514983" cy="36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5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F74-6E93-0DEC-2108-59380B8A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23C-51A9-D486-3224-A19D916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8596668" cy="1748118"/>
          </a:xfrm>
        </p:spPr>
        <p:txBody>
          <a:bodyPr>
            <a:normAutofit/>
          </a:bodyPr>
          <a:lstStyle/>
          <a:p>
            <a:r>
              <a:rPr lang="en-US" b="1" dirty="0"/>
              <a:t>Graph Autoencoder:</a:t>
            </a:r>
          </a:p>
          <a:p>
            <a:pPr lvl="1"/>
            <a:r>
              <a:rPr lang="en-US" dirty="0"/>
              <a:t>EGNNs were used to build an equivariant graph autoencoder</a:t>
            </a:r>
          </a:p>
          <a:p>
            <a:pPr lvl="1"/>
            <a:r>
              <a:rPr lang="en-US" dirty="0"/>
              <a:t>Dataset: Community Small and </a:t>
            </a:r>
            <a:r>
              <a:rPr lang="en-US" dirty="0" err="1"/>
              <a:t>Erdos&amp;Renyi</a:t>
            </a:r>
            <a:r>
              <a:rPr lang="en-US" dirty="0"/>
              <a:t> graphs</a:t>
            </a:r>
            <a:endParaRPr lang="en-US" b="1" dirty="0"/>
          </a:p>
          <a:p>
            <a:pPr lvl="1"/>
            <a:r>
              <a:rPr lang="en-US" dirty="0"/>
              <a:t>The model successfully encoded and decoded graph structures, outperforming standard GNNs and radial field methods, especially in reconstructing sparse graphs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0CCC5-BED4-5D1D-9B90-94DF7159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227294"/>
            <a:ext cx="5608825" cy="34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EF74-6E93-0DEC-2108-59380B8A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23C-51A9-D486-3224-A19D916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1532965"/>
          </a:xfrm>
        </p:spPr>
        <p:txBody>
          <a:bodyPr>
            <a:normAutofit/>
          </a:bodyPr>
          <a:lstStyle/>
          <a:p>
            <a:r>
              <a:rPr lang="en-US" b="1" dirty="0"/>
              <a:t>Molecular Property Prediction (QM9 Dataset)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EGNNs were applied to predict various chemical properties of molecules</a:t>
            </a:r>
            <a:endParaRPr lang="en-US" b="1" dirty="0"/>
          </a:p>
          <a:p>
            <a:pPr lvl="1"/>
            <a:r>
              <a:rPr lang="en-US" dirty="0"/>
              <a:t>The model achieved competitive results compared to state-of-the-art methods while remaining computationally efficient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21C9A-6EC3-0DBA-C650-C50CA060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55" y="3227294"/>
            <a:ext cx="7990075" cy="30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9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543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E(n) Equivariant Graph Neural Network</vt:lpstr>
      <vt:lpstr>Introduction</vt:lpstr>
      <vt:lpstr>Background</vt:lpstr>
      <vt:lpstr>Motivation</vt:lpstr>
      <vt:lpstr>EGNN Architecture</vt:lpstr>
      <vt:lpstr>EGNN Architecture</vt:lpstr>
      <vt:lpstr>Experiments and results</vt:lpstr>
      <vt:lpstr>Experiments and results</vt:lpstr>
      <vt:lpstr>Experiments and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Hoang</dc:creator>
  <cp:lastModifiedBy>Trang Hoang</cp:lastModifiedBy>
  <cp:revision>16</cp:revision>
  <dcterms:created xsi:type="dcterms:W3CDTF">2024-05-27T01:52:35Z</dcterms:created>
  <dcterms:modified xsi:type="dcterms:W3CDTF">2024-05-29T20:43:29Z</dcterms:modified>
</cp:coreProperties>
</file>