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8" r:id="rId2"/>
    <p:sldId id="264" r:id="rId3"/>
    <p:sldId id="271" r:id="rId4"/>
    <p:sldId id="265" r:id="rId5"/>
    <p:sldId id="272" r:id="rId6"/>
    <p:sldId id="273" r:id="rId7"/>
    <p:sldId id="274" r:id="rId8"/>
    <p:sldId id="275" r:id="rId9"/>
    <p:sldId id="277" r:id="rId10"/>
    <p:sldId id="276" r:id="rId11"/>
    <p:sldId id="282" r:id="rId12"/>
    <p:sldId id="259" r:id="rId13"/>
    <p:sldId id="260" r:id="rId14"/>
    <p:sldId id="266" r:id="rId15"/>
    <p:sldId id="267" r:id="rId16"/>
    <p:sldId id="268" r:id="rId17"/>
    <p:sldId id="261" r:id="rId18"/>
    <p:sldId id="262" r:id="rId19"/>
    <p:sldId id="278" r:id="rId20"/>
    <p:sldId id="279" r:id="rId21"/>
    <p:sldId id="280" r:id="rId22"/>
    <p:sldId id="281" r:id="rId23"/>
    <p:sldId id="269" r:id="rId24"/>
    <p:sldId id="270" r:id="rId25"/>
    <p:sldId id="263" r:id="rId26"/>
    <p:sldId id="256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77030-AC86-455C-B29C-0F5F952FD19C}" v="284" dt="2018-10-21T16:46:18.468"/>
    <p1510:client id="{D49110F4-CAEF-44D8-94F0-CA2632772E1C}" v="269" dt="2018-10-21T13:50:36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55166" autoAdjust="0"/>
  </p:normalViewPr>
  <p:slideViewPr>
    <p:cSldViewPr snapToGrid="0">
      <p:cViewPr varScale="1">
        <p:scale>
          <a:sx n="69" d="100"/>
          <a:sy n="69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DOÃN CƯỜNG" userId="59b20126-c801-424a-b9eb-b63f479ab56f" providerId="ADAL" clId="{031A177D-224E-42BE-A737-56CE8CFECDBA}"/>
    <pc:docChg chg="addSld delSld modSld">
      <pc:chgData name="LÊ DOÃN CƯỜNG" userId="59b20126-c801-424a-b9eb-b63f479ab56f" providerId="ADAL" clId="{031A177D-224E-42BE-A737-56CE8CFECDBA}" dt="2018-10-19T14:05:48.443" v="2"/>
      <pc:docMkLst>
        <pc:docMk/>
      </pc:docMkLst>
      <pc:sldChg chg="add">
        <pc:chgData name="LÊ DOÃN CƯỜNG" userId="59b20126-c801-424a-b9eb-b63f479ab56f" providerId="ADAL" clId="{031A177D-224E-42BE-A737-56CE8CFECDBA}" dt="2018-10-19T14:05:48.443" v="2"/>
        <pc:sldMkLst>
          <pc:docMk/>
          <pc:sldMk cId="3356686138" sldId="256"/>
        </pc:sldMkLst>
      </pc:sldChg>
    </pc:docChg>
  </pc:docChgLst>
  <pc:docChgLst>
    <pc:chgData name="PHÁT NGUYỄN CƯỜNG" userId="0f05701b-5521-48ed-95ef-1c90a4374884" providerId="ADAL" clId="{D49110F4-CAEF-44D8-94F0-CA2632772E1C}"/>
    <pc:docChg chg="undo redo custSel addSld delSld modSld sldOrd modMainMaster">
      <pc:chgData name="PHÁT NGUYỄN CƯỜNG" userId="0f05701b-5521-48ed-95ef-1c90a4374884" providerId="ADAL" clId="{D49110F4-CAEF-44D8-94F0-CA2632772E1C}" dt="2018-10-22T01:37:04.607" v="1440"/>
      <pc:docMkLst>
        <pc:docMk/>
      </pc:docMkLst>
      <pc:sldChg chg="modTransition">
        <pc:chgData name="PHÁT NGUYỄN CƯỜNG" userId="0f05701b-5521-48ed-95ef-1c90a4374884" providerId="ADAL" clId="{D49110F4-CAEF-44D8-94F0-CA2632772E1C}" dt="2018-10-20T15:57:17.345" v="3" actId="403"/>
        <pc:sldMkLst>
          <pc:docMk/>
          <pc:sldMk cId="3356686138" sldId="256"/>
        </pc:sldMkLst>
      </pc:sldChg>
      <pc:sldChg chg="modTransition">
        <pc:chgData name="PHÁT NGUYỄN CƯỜNG" userId="0f05701b-5521-48ed-95ef-1c90a4374884" providerId="ADAL" clId="{D49110F4-CAEF-44D8-94F0-CA2632772E1C}" dt="2018-10-20T15:57:17.345" v="3" actId="403"/>
        <pc:sldMkLst>
          <pc:docMk/>
          <pc:sldMk cId="210540420" sldId="257"/>
        </pc:sldMkLst>
      </pc:sldChg>
      <pc:sldChg chg="modSp add del">
        <pc:chgData name="PHÁT NGUYỄN CƯỜNG" userId="0f05701b-5521-48ed-95ef-1c90a4374884" providerId="ADAL" clId="{D49110F4-CAEF-44D8-94F0-CA2632772E1C}" dt="2018-10-22T01:02:57.299" v="1330" actId="113"/>
        <pc:sldMkLst>
          <pc:docMk/>
          <pc:sldMk cId="1039791933" sldId="258"/>
        </pc:sldMkLst>
        <pc:spChg chg="mod">
          <ac:chgData name="PHÁT NGUYỄN CƯỜNG" userId="0f05701b-5521-48ed-95ef-1c90a4374884" providerId="ADAL" clId="{D49110F4-CAEF-44D8-94F0-CA2632772E1C}" dt="2018-10-22T01:02:57.299" v="1330" actId="113"/>
          <ac:spMkLst>
            <pc:docMk/>
            <pc:sldMk cId="1039791933" sldId="258"/>
            <ac:spMk id="2" creationId="{E2A39D04-7837-4CB0-9D94-0786B12973B4}"/>
          </ac:spMkLst>
        </pc:spChg>
        <pc:spChg chg="mod">
          <ac:chgData name="PHÁT NGUYỄN CƯỜNG" userId="0f05701b-5521-48ed-95ef-1c90a4374884" providerId="ADAL" clId="{D49110F4-CAEF-44D8-94F0-CA2632772E1C}" dt="2018-10-20T15:57:53.367" v="106" actId="20577"/>
          <ac:spMkLst>
            <pc:docMk/>
            <pc:sldMk cId="1039791933" sldId="258"/>
            <ac:spMk id="3" creationId="{1CC82FF3-7D06-42B5-AF29-EB87616E3C42}"/>
          </ac:spMkLst>
        </pc:spChg>
      </pc:sldChg>
      <pc:sldChg chg="add ord">
        <pc:chgData name="PHÁT NGUYỄN CƯỜNG" userId="0f05701b-5521-48ed-95ef-1c90a4374884" providerId="ADAL" clId="{D49110F4-CAEF-44D8-94F0-CA2632772E1C}" dt="2018-10-22T01:29:26.174" v="1430"/>
        <pc:sldMkLst>
          <pc:docMk/>
          <pc:sldMk cId="121061277" sldId="259"/>
        </pc:sldMkLst>
      </pc:sldChg>
      <pc:sldChg chg="add del ord modTransition">
        <pc:chgData name="PHÁT NGUYỄN CƯỜNG" userId="0f05701b-5521-48ed-95ef-1c90a4374884" providerId="ADAL" clId="{D49110F4-CAEF-44D8-94F0-CA2632772E1C}" dt="2018-10-22T01:29:18.899" v="1427" actId="2696"/>
        <pc:sldMkLst>
          <pc:docMk/>
          <pc:sldMk cId="713196655" sldId="259"/>
        </pc:sldMkLst>
      </pc:sldChg>
      <pc:sldChg chg="add ord">
        <pc:chgData name="PHÁT NGUYỄN CƯỜNG" userId="0f05701b-5521-48ed-95ef-1c90a4374884" providerId="ADAL" clId="{D49110F4-CAEF-44D8-94F0-CA2632772E1C}" dt="2018-10-22T01:29:26.174" v="1430"/>
        <pc:sldMkLst>
          <pc:docMk/>
          <pc:sldMk cId="2303281762" sldId="260"/>
        </pc:sldMkLst>
      </pc:sldChg>
      <pc:sldChg chg="modSp add del ord modTransition">
        <pc:chgData name="PHÁT NGUYỄN CƯỜNG" userId="0f05701b-5521-48ed-95ef-1c90a4374884" providerId="ADAL" clId="{D49110F4-CAEF-44D8-94F0-CA2632772E1C}" dt="2018-10-22T01:29:18.963" v="1428" actId="2696"/>
        <pc:sldMkLst>
          <pc:docMk/>
          <pc:sldMk cId="3434938785" sldId="260"/>
        </pc:sldMkLst>
        <pc:spChg chg="mod">
          <ac:chgData name="PHÁT NGUYỄN CƯỜNG" userId="0f05701b-5521-48ed-95ef-1c90a4374884" providerId="ADAL" clId="{D49110F4-CAEF-44D8-94F0-CA2632772E1C}" dt="2018-10-20T16:42:15.162" v="452" actId="113"/>
          <ac:spMkLst>
            <pc:docMk/>
            <pc:sldMk cId="3434938785" sldId="260"/>
            <ac:spMk id="4" creationId="{C089C2A2-A2AE-4ED8-8D1C-D5629DEF04DC}"/>
          </ac:spMkLst>
        </pc:spChg>
        <pc:spChg chg="mod">
          <ac:chgData name="PHÁT NGUYỄN CƯỜNG" userId="0f05701b-5521-48ed-95ef-1c90a4374884" providerId="ADAL" clId="{D49110F4-CAEF-44D8-94F0-CA2632772E1C}" dt="2018-10-20T16:43:24.210" v="461" actId="403"/>
          <ac:spMkLst>
            <pc:docMk/>
            <pc:sldMk cId="3434938785" sldId="260"/>
            <ac:spMk id="5" creationId="{92832C4A-BC42-47AC-879D-62D9BB6C8395}"/>
          </ac:spMkLst>
        </pc:spChg>
      </pc:sldChg>
      <pc:sldChg chg="add del ord modTransition">
        <pc:chgData name="PHÁT NGUYỄN CƯỜNG" userId="0f05701b-5521-48ed-95ef-1c90a4374884" providerId="ADAL" clId="{D49110F4-CAEF-44D8-94F0-CA2632772E1C}" dt="2018-10-22T01:36:42.970" v="1436"/>
        <pc:sldMkLst>
          <pc:docMk/>
          <pc:sldMk cId="421473136" sldId="261"/>
        </pc:sldMkLst>
      </pc:sldChg>
      <pc:sldChg chg="add del modTransition">
        <pc:chgData name="PHÁT NGUYỄN CƯỜNG" userId="0f05701b-5521-48ed-95ef-1c90a4374884" providerId="ADAL" clId="{D49110F4-CAEF-44D8-94F0-CA2632772E1C}" dt="2018-10-20T15:58:49.301" v="107" actId="403"/>
        <pc:sldMkLst>
          <pc:docMk/>
          <pc:sldMk cId="1064114703" sldId="262"/>
        </pc:sldMkLst>
      </pc:sldChg>
      <pc:sldChg chg="add del modTransition">
        <pc:chgData name="PHÁT NGUYỄN CƯỜNG" userId="0f05701b-5521-48ed-95ef-1c90a4374884" providerId="ADAL" clId="{D49110F4-CAEF-44D8-94F0-CA2632772E1C}" dt="2018-10-20T15:58:49.301" v="107" actId="403"/>
        <pc:sldMkLst>
          <pc:docMk/>
          <pc:sldMk cId="1612411450" sldId="263"/>
        </pc:sldMkLst>
      </pc:sldChg>
      <pc:sldChg chg="addSp delSp modSp add">
        <pc:chgData name="PHÁT NGUYỄN CƯỜNG" userId="0f05701b-5521-48ed-95ef-1c90a4374884" providerId="ADAL" clId="{D49110F4-CAEF-44D8-94F0-CA2632772E1C}" dt="2018-10-21T03:37:15.003" v="466" actId="113"/>
        <pc:sldMkLst>
          <pc:docMk/>
          <pc:sldMk cId="2398241114" sldId="264"/>
        </pc:sldMkLst>
        <pc:spChg chg="mod">
          <ac:chgData name="PHÁT NGUYỄN CƯỜNG" userId="0f05701b-5521-48ed-95ef-1c90a4374884" providerId="ADAL" clId="{D49110F4-CAEF-44D8-94F0-CA2632772E1C}" dt="2018-10-21T03:37:15.003" v="466" actId="113"/>
          <ac:spMkLst>
            <pc:docMk/>
            <pc:sldMk cId="2398241114" sldId="264"/>
            <ac:spMk id="2" creationId="{52F2DC67-B63A-40AE-AAF3-822C181FDB7D}"/>
          </ac:spMkLst>
        </pc:spChg>
        <pc:spChg chg="del">
          <ac:chgData name="PHÁT NGUYỄN CƯỜNG" userId="0f05701b-5521-48ed-95ef-1c90a4374884" providerId="ADAL" clId="{D49110F4-CAEF-44D8-94F0-CA2632772E1C}" dt="2018-10-20T16:05:23.749" v="114" actId="113"/>
          <ac:spMkLst>
            <pc:docMk/>
            <pc:sldMk cId="2398241114" sldId="264"/>
            <ac:spMk id="3" creationId="{F47145AA-ADAA-4D94-A956-2CF07B368932}"/>
          </ac:spMkLst>
        </pc:spChg>
        <pc:spChg chg="add mod">
          <ac:chgData name="PHÁT NGUYỄN CƯỜNG" userId="0f05701b-5521-48ed-95ef-1c90a4374884" providerId="ADAL" clId="{D49110F4-CAEF-44D8-94F0-CA2632772E1C}" dt="2018-10-20T16:05:23.749" v="114" actId="113"/>
          <ac:spMkLst>
            <pc:docMk/>
            <pc:sldMk cId="2398241114" sldId="264"/>
            <ac:spMk id="4" creationId="{169696D0-6AAE-455F-B80E-45050F8305FB}"/>
          </ac:spMkLst>
        </pc:spChg>
      </pc:sldChg>
      <pc:sldChg chg="modSp add">
        <pc:chgData name="PHÁT NGUYỄN CƯỜNG" userId="0f05701b-5521-48ed-95ef-1c90a4374884" providerId="ADAL" clId="{D49110F4-CAEF-44D8-94F0-CA2632772E1C}" dt="2018-10-20T16:06:30.019" v="122" actId="403"/>
        <pc:sldMkLst>
          <pc:docMk/>
          <pc:sldMk cId="3901688103" sldId="265"/>
        </pc:sldMkLst>
        <pc:spChg chg="mod">
          <ac:chgData name="PHÁT NGUYỄN CƯỜNG" userId="0f05701b-5521-48ed-95ef-1c90a4374884" providerId="ADAL" clId="{D49110F4-CAEF-44D8-94F0-CA2632772E1C}" dt="2018-10-20T16:06:30.019" v="122" actId="403"/>
          <ac:spMkLst>
            <pc:docMk/>
            <pc:sldMk cId="3901688103" sldId="265"/>
            <ac:spMk id="2" creationId="{CAD899CC-19F6-4D0F-B3AE-F228944CE2DF}"/>
          </ac:spMkLst>
        </pc:spChg>
      </pc:sldChg>
      <pc:sldChg chg="modSp add">
        <pc:chgData name="PHÁT NGUYỄN CƯỜNG" userId="0f05701b-5521-48ed-95ef-1c90a4374884" providerId="ADAL" clId="{D49110F4-CAEF-44D8-94F0-CA2632772E1C}" dt="2018-10-20T16:12:05.821" v="127" actId="403"/>
        <pc:sldMkLst>
          <pc:docMk/>
          <pc:sldMk cId="982584594" sldId="266"/>
        </pc:sldMkLst>
        <pc:spChg chg="mod">
          <ac:chgData name="PHÁT NGUYỄN CƯỜNG" userId="0f05701b-5521-48ed-95ef-1c90a4374884" providerId="ADAL" clId="{D49110F4-CAEF-44D8-94F0-CA2632772E1C}" dt="2018-10-20T16:12:05.821" v="127" actId="403"/>
          <ac:spMkLst>
            <pc:docMk/>
            <pc:sldMk cId="982584594" sldId="266"/>
            <ac:spMk id="2" creationId="{5E61359D-B5ED-409E-BA1D-2DD57E1395FA}"/>
          </ac:spMkLst>
        </pc:spChg>
      </pc:sldChg>
      <pc:sldChg chg="addSp delSp modSp add modNotesTx">
        <pc:chgData name="PHÁT NGUYỄN CƯỜNG" userId="0f05701b-5521-48ed-95ef-1c90a4374884" providerId="ADAL" clId="{D49110F4-CAEF-44D8-94F0-CA2632772E1C}" dt="2018-10-20T16:40:37.713" v="434" actId="113"/>
        <pc:sldMkLst>
          <pc:docMk/>
          <pc:sldMk cId="772061700" sldId="267"/>
        </pc:sldMkLst>
        <pc:spChg chg="mod">
          <ac:chgData name="PHÁT NGUYỄN CƯỜNG" userId="0f05701b-5521-48ed-95ef-1c90a4374884" providerId="ADAL" clId="{D49110F4-CAEF-44D8-94F0-CA2632772E1C}" dt="2018-10-20T16:14:01.503" v="143" actId="113"/>
          <ac:spMkLst>
            <pc:docMk/>
            <pc:sldMk cId="772061700" sldId="267"/>
            <ac:spMk id="2" creationId="{5E61359D-B5ED-409E-BA1D-2DD57E1395FA}"/>
          </ac:spMkLst>
        </pc:spChg>
        <pc:spChg chg="del">
          <ac:chgData name="PHÁT NGUYỄN CƯỜNG" userId="0f05701b-5521-48ed-95ef-1c90a4374884" providerId="ADAL" clId="{D49110F4-CAEF-44D8-94F0-CA2632772E1C}" dt="2018-10-20T16:12:15.813" v="129" actId="113"/>
          <ac:spMkLst>
            <pc:docMk/>
            <pc:sldMk cId="772061700" sldId="267"/>
            <ac:spMk id="3" creationId="{2115BA9D-27B8-4DE4-9C2C-602C708FF9BC}"/>
          </ac:spMkLst>
        </pc:spChg>
        <pc:spChg chg="add mod">
          <ac:chgData name="PHÁT NGUYỄN CƯỜNG" userId="0f05701b-5521-48ed-95ef-1c90a4374884" providerId="ADAL" clId="{D49110F4-CAEF-44D8-94F0-CA2632772E1C}" dt="2018-10-20T16:40:37.713" v="434" actId="113"/>
          <ac:spMkLst>
            <pc:docMk/>
            <pc:sldMk cId="772061700" sldId="267"/>
            <ac:spMk id="4" creationId="{03AFE554-2CBD-49BE-B95D-B8CBEB364BBB}"/>
          </ac:spMkLst>
        </pc:spChg>
      </pc:sldChg>
      <pc:sldChg chg="addSp delSp modSp add">
        <pc:chgData name="PHÁT NGUYỄN CƯỜNG" userId="0f05701b-5521-48ed-95ef-1c90a4374884" providerId="ADAL" clId="{D49110F4-CAEF-44D8-94F0-CA2632772E1C}" dt="2018-10-20T16:41:36.419" v="447" actId="403"/>
        <pc:sldMkLst>
          <pc:docMk/>
          <pc:sldMk cId="1723015959" sldId="268"/>
        </pc:sldMkLst>
        <pc:spChg chg="add del">
          <ac:chgData name="PHÁT NGUYỄN CƯỜNG" userId="0f05701b-5521-48ed-95ef-1c90a4374884" providerId="ADAL" clId="{D49110F4-CAEF-44D8-94F0-CA2632772E1C}" dt="2018-10-20T16:39:29.295" v="424" actId="403"/>
          <ac:spMkLst>
            <pc:docMk/>
            <pc:sldMk cId="1723015959" sldId="268"/>
            <ac:spMk id="3" creationId="{E458B5DF-922E-42E4-A1D1-DB35F5A96F03}"/>
          </ac:spMkLst>
        </pc:spChg>
        <pc:spChg chg="mod">
          <ac:chgData name="PHÁT NGUYỄN CƯỜNG" userId="0f05701b-5521-48ed-95ef-1c90a4374884" providerId="ADAL" clId="{D49110F4-CAEF-44D8-94F0-CA2632772E1C}" dt="2018-10-20T16:41:36.419" v="447" actId="403"/>
          <ac:spMkLst>
            <pc:docMk/>
            <pc:sldMk cId="1723015959" sldId="268"/>
            <ac:spMk id="4" creationId="{03AFE554-2CBD-49BE-B95D-B8CBEB364BBB}"/>
          </ac:spMkLst>
        </pc:spChg>
      </pc:sldChg>
      <pc:sldChg chg="addSp delSp modSp add ord modTransition">
        <pc:chgData name="PHÁT NGUYỄN CƯỜNG" userId="0f05701b-5521-48ed-95ef-1c90a4374884" providerId="ADAL" clId="{D49110F4-CAEF-44D8-94F0-CA2632772E1C}" dt="2018-10-22T01:37:01.721" v="1439"/>
        <pc:sldMkLst>
          <pc:docMk/>
          <pc:sldMk cId="245837036" sldId="269"/>
        </pc:sldMkLst>
        <pc:spChg chg="del">
          <ac:chgData name="PHÁT NGUYỄN CƯỜNG" userId="0f05701b-5521-48ed-95ef-1c90a4374884" providerId="ADAL" clId="{D49110F4-CAEF-44D8-94F0-CA2632772E1C}" dt="2018-10-20T16:15:42.316" v="151" actId="20577"/>
          <ac:spMkLst>
            <pc:docMk/>
            <pc:sldMk cId="245837036" sldId="269"/>
            <ac:spMk id="2" creationId="{8CB5C37C-CB57-4B66-8F77-BB1DBCF2720E}"/>
          </ac:spMkLst>
        </pc:spChg>
        <pc:spChg chg="del">
          <ac:chgData name="PHÁT NGUYỄN CƯỜNG" userId="0f05701b-5521-48ed-95ef-1c90a4374884" providerId="ADAL" clId="{D49110F4-CAEF-44D8-94F0-CA2632772E1C}" dt="2018-10-20T16:15:42.316" v="151" actId="20577"/>
          <ac:spMkLst>
            <pc:docMk/>
            <pc:sldMk cId="245837036" sldId="269"/>
            <ac:spMk id="3" creationId="{2D22D809-432E-4F6C-99F4-7AA6094F8EE5}"/>
          </ac:spMkLst>
        </pc:spChg>
        <pc:spChg chg="add mod">
          <ac:chgData name="PHÁT NGUYỄN CƯỜNG" userId="0f05701b-5521-48ed-95ef-1c90a4374884" providerId="ADAL" clId="{D49110F4-CAEF-44D8-94F0-CA2632772E1C}" dt="2018-10-20T16:19:41.972" v="233" actId="20577"/>
          <ac:spMkLst>
            <pc:docMk/>
            <pc:sldMk cId="245837036" sldId="269"/>
            <ac:spMk id="4" creationId="{C9A432C8-680D-41CC-893D-1F63F73151F4}"/>
          </ac:spMkLst>
        </pc:spChg>
        <pc:spChg chg="add mod">
          <ac:chgData name="PHÁT NGUYỄN CƯỜNG" userId="0f05701b-5521-48ed-95ef-1c90a4374884" providerId="ADAL" clId="{D49110F4-CAEF-44D8-94F0-CA2632772E1C}" dt="2018-10-20T16:15:42.316" v="151" actId="20577"/>
          <ac:spMkLst>
            <pc:docMk/>
            <pc:sldMk cId="245837036" sldId="269"/>
            <ac:spMk id="5" creationId="{F3AAD5B4-857A-44CF-9786-4BB7ABD65343}"/>
          </ac:spMkLst>
        </pc:spChg>
      </pc:sldChg>
      <pc:sldChg chg="modSp add modTransition">
        <pc:chgData name="PHÁT NGUYỄN CƯỜNG" userId="0f05701b-5521-48ed-95ef-1c90a4374884" providerId="ADAL" clId="{D49110F4-CAEF-44D8-94F0-CA2632772E1C}" dt="2018-10-22T01:37:04.607" v="1440"/>
        <pc:sldMkLst>
          <pc:docMk/>
          <pc:sldMk cId="4206955273" sldId="270"/>
        </pc:sldMkLst>
        <pc:spChg chg="mod">
          <ac:chgData name="PHÁT NGUYỄN CƯỜNG" userId="0f05701b-5521-48ed-95ef-1c90a4374884" providerId="ADAL" clId="{D49110F4-CAEF-44D8-94F0-CA2632772E1C}" dt="2018-10-20T16:20:10.310" v="246" actId="20577"/>
          <ac:spMkLst>
            <pc:docMk/>
            <pc:sldMk cId="4206955273" sldId="270"/>
            <ac:spMk id="4" creationId="{C9A432C8-680D-41CC-893D-1F63F73151F4}"/>
          </ac:spMkLst>
        </pc:spChg>
      </pc:sldChg>
      <pc:sldChg chg="addSp delSp modSp add modNotesTx">
        <pc:chgData name="PHÁT NGUYỄN CƯỜNG" userId="0f05701b-5521-48ed-95ef-1c90a4374884" providerId="ADAL" clId="{D49110F4-CAEF-44D8-94F0-CA2632772E1C}" dt="2018-10-22T01:03:31.594" v="1342" actId="207"/>
        <pc:sldMkLst>
          <pc:docMk/>
          <pc:sldMk cId="3198807608" sldId="271"/>
        </pc:sldMkLst>
        <pc:spChg chg="del">
          <ac:chgData name="PHÁT NGUYỄN CƯỜNG" userId="0f05701b-5521-48ed-95ef-1c90a4374884" providerId="ADAL" clId="{D49110F4-CAEF-44D8-94F0-CA2632772E1C}" dt="2018-10-21T03:34:01.804" v="463" actId="20577"/>
          <ac:spMkLst>
            <pc:docMk/>
            <pc:sldMk cId="3198807608" sldId="271"/>
            <ac:spMk id="2" creationId="{1328F7B1-AB08-4354-BC24-49FBC78358D4}"/>
          </ac:spMkLst>
        </pc:spChg>
        <pc:spChg chg="del">
          <ac:chgData name="PHÁT NGUYỄN CƯỜNG" userId="0f05701b-5521-48ed-95ef-1c90a4374884" providerId="ADAL" clId="{D49110F4-CAEF-44D8-94F0-CA2632772E1C}" dt="2018-10-21T03:34:01.804" v="463" actId="20577"/>
          <ac:spMkLst>
            <pc:docMk/>
            <pc:sldMk cId="3198807608" sldId="271"/>
            <ac:spMk id="3" creationId="{5ABE2600-9C27-48DE-B8FC-F7B82D7A6946}"/>
          </ac:spMkLst>
        </pc:spChg>
        <pc:spChg chg="add mod">
          <ac:chgData name="PHÁT NGUYỄN CƯỜNG" userId="0f05701b-5521-48ed-95ef-1c90a4374884" providerId="ADAL" clId="{D49110F4-CAEF-44D8-94F0-CA2632772E1C}" dt="2018-10-21T03:34:20.378" v="464" actId="20577"/>
          <ac:spMkLst>
            <pc:docMk/>
            <pc:sldMk cId="3198807608" sldId="271"/>
            <ac:spMk id="4" creationId="{430D6EEE-40EB-45E8-9A05-31A025525CFD}"/>
          </ac:spMkLst>
        </pc:spChg>
        <pc:spChg chg="add mod">
          <ac:chgData name="PHÁT NGUYỄN CƯỜNG" userId="0f05701b-5521-48ed-95ef-1c90a4374884" providerId="ADAL" clId="{D49110F4-CAEF-44D8-94F0-CA2632772E1C}" dt="2018-10-22T01:03:31.594" v="1342" actId="207"/>
          <ac:spMkLst>
            <pc:docMk/>
            <pc:sldMk cId="3198807608" sldId="271"/>
            <ac:spMk id="5" creationId="{A189C4CC-C04E-4C38-A681-3170A965ACF5}"/>
          </ac:spMkLst>
        </pc:spChg>
      </pc:sldChg>
      <pc:sldChg chg="addSp delSp modSp add">
        <pc:chgData name="PHÁT NGUYỄN CƯỜNG" userId="0f05701b-5521-48ed-95ef-1c90a4374884" providerId="ADAL" clId="{D49110F4-CAEF-44D8-94F0-CA2632772E1C}" dt="2018-10-22T01:03:58.734" v="1352"/>
        <pc:sldMkLst>
          <pc:docMk/>
          <pc:sldMk cId="1770249126" sldId="272"/>
        </pc:sldMkLst>
        <pc:spChg chg="del">
          <ac:chgData name="PHÁT NGUYỄN CƯỜNG" userId="0f05701b-5521-48ed-95ef-1c90a4374884" providerId="ADAL" clId="{D49110F4-CAEF-44D8-94F0-CA2632772E1C}" dt="2018-10-21T04:21:25.696" v="984" actId="113"/>
          <ac:spMkLst>
            <pc:docMk/>
            <pc:sldMk cId="1770249126" sldId="272"/>
            <ac:spMk id="3" creationId="{616EA217-A20D-4033-92C0-8D5C084D7812}"/>
          </ac:spMkLst>
        </pc:spChg>
        <pc:spChg chg="add mod">
          <ac:chgData name="PHÁT NGUYỄN CƯỜNG" userId="0f05701b-5521-48ed-95ef-1c90a4374884" providerId="ADAL" clId="{D49110F4-CAEF-44D8-94F0-CA2632772E1C}" dt="2018-10-22T01:03:58.734" v="1352"/>
          <ac:spMkLst>
            <pc:docMk/>
            <pc:sldMk cId="1770249126" sldId="272"/>
            <ac:spMk id="6" creationId="{FE400314-E1AD-4F90-808D-523DC9D99FDC}"/>
          </ac:spMkLst>
        </pc:spChg>
        <pc:spChg chg="add mod">
          <ac:chgData name="PHÁT NGUYỄN CƯỜNG" userId="0f05701b-5521-48ed-95ef-1c90a4374884" providerId="ADAL" clId="{D49110F4-CAEF-44D8-94F0-CA2632772E1C}" dt="2018-10-21T04:21:59.293" v="990" actId="571"/>
          <ac:spMkLst>
            <pc:docMk/>
            <pc:sldMk cId="1770249126" sldId="272"/>
            <ac:spMk id="7" creationId="{5108D95E-4BDC-4801-9873-5E752C472ADC}"/>
          </ac:spMkLst>
        </pc:spChg>
      </pc:sldChg>
      <pc:sldChg chg="add del">
        <pc:chgData name="PHÁT NGUYỄN CƯỜNG" userId="0f05701b-5521-48ed-95ef-1c90a4374884" providerId="ADAL" clId="{D49110F4-CAEF-44D8-94F0-CA2632772E1C}" dt="2018-10-21T04:21:18.224" v="982" actId="403"/>
        <pc:sldMkLst>
          <pc:docMk/>
          <pc:sldMk cId="3899425409" sldId="272"/>
        </pc:sldMkLst>
      </pc:sldChg>
      <pc:sldChg chg="modSp add">
        <pc:chgData name="PHÁT NGUYỄN CƯỜNG" userId="0f05701b-5521-48ed-95ef-1c90a4374884" providerId="ADAL" clId="{D49110F4-CAEF-44D8-94F0-CA2632772E1C}" dt="2018-10-22T01:04:18.198" v="1357" actId="403"/>
        <pc:sldMkLst>
          <pc:docMk/>
          <pc:sldMk cId="2158508504" sldId="273"/>
        </pc:sldMkLst>
        <pc:spChg chg="mod">
          <ac:chgData name="PHÁT NGUYỄN CƯỜNG" userId="0f05701b-5521-48ed-95ef-1c90a4374884" providerId="ADAL" clId="{D49110F4-CAEF-44D8-94F0-CA2632772E1C}" dt="2018-10-22T01:04:18.198" v="1357" actId="403"/>
          <ac:spMkLst>
            <pc:docMk/>
            <pc:sldMk cId="2158508504" sldId="273"/>
            <ac:spMk id="6" creationId="{FE400314-E1AD-4F90-808D-523DC9D99FDC}"/>
          </ac:spMkLst>
        </pc:spChg>
      </pc:sldChg>
      <pc:sldChg chg="modSp add modNotesTx">
        <pc:chgData name="PHÁT NGUYỄN CƯỜNG" userId="0f05701b-5521-48ed-95ef-1c90a4374884" providerId="ADAL" clId="{D49110F4-CAEF-44D8-94F0-CA2632772E1C}" dt="2018-10-22T01:04:33.324" v="1365" actId="20577"/>
        <pc:sldMkLst>
          <pc:docMk/>
          <pc:sldMk cId="2539331737" sldId="274"/>
        </pc:sldMkLst>
        <pc:spChg chg="mod">
          <ac:chgData name="PHÁT NGUYỄN CƯỜNG" userId="0f05701b-5521-48ed-95ef-1c90a4374884" providerId="ADAL" clId="{D49110F4-CAEF-44D8-94F0-CA2632772E1C}" dt="2018-10-22T01:04:33.324" v="1365" actId="20577"/>
          <ac:spMkLst>
            <pc:docMk/>
            <pc:sldMk cId="2539331737" sldId="274"/>
            <ac:spMk id="6" creationId="{FE400314-E1AD-4F90-808D-523DC9D99FDC}"/>
          </ac:spMkLst>
        </pc:spChg>
      </pc:sldChg>
      <pc:sldChg chg="modSp add">
        <pc:chgData name="PHÁT NGUYỄN CƯỜNG" userId="0f05701b-5521-48ed-95ef-1c90a4374884" providerId="ADAL" clId="{D49110F4-CAEF-44D8-94F0-CA2632772E1C}" dt="2018-10-22T01:05:17.874" v="1371" actId="403"/>
        <pc:sldMkLst>
          <pc:docMk/>
          <pc:sldMk cId="2584903068" sldId="275"/>
        </pc:sldMkLst>
        <pc:spChg chg="mod">
          <ac:chgData name="PHÁT NGUYỄN CƯỜNG" userId="0f05701b-5521-48ed-95ef-1c90a4374884" providerId="ADAL" clId="{D49110F4-CAEF-44D8-94F0-CA2632772E1C}" dt="2018-10-22T01:05:17.874" v="1371" actId="403"/>
          <ac:spMkLst>
            <pc:docMk/>
            <pc:sldMk cId="2584903068" sldId="275"/>
            <ac:spMk id="6" creationId="{FE400314-E1AD-4F90-808D-523DC9D99FDC}"/>
          </ac:spMkLst>
        </pc:spChg>
      </pc:sldChg>
      <pc:sldChg chg="addSp modSp add modNotesTx">
        <pc:chgData name="PHÁT NGUYỄN CƯỜNG" userId="0f05701b-5521-48ed-95ef-1c90a4374884" providerId="ADAL" clId="{D49110F4-CAEF-44D8-94F0-CA2632772E1C}" dt="2018-10-21T13:50:36.697" v="1321" actId="14100"/>
        <pc:sldMkLst>
          <pc:docMk/>
          <pc:sldMk cId="913247595" sldId="276"/>
        </pc:sldMkLst>
        <pc:spChg chg="mod">
          <ac:chgData name="PHÁT NGUYỄN CƯỜNG" userId="0f05701b-5521-48ed-95ef-1c90a4374884" providerId="ADAL" clId="{D49110F4-CAEF-44D8-94F0-CA2632772E1C}" dt="2018-10-21T05:18:47.127" v="1252" actId="20577"/>
          <ac:spMkLst>
            <pc:docMk/>
            <pc:sldMk cId="913247595" sldId="276"/>
            <ac:spMk id="6" creationId="{FE400314-E1AD-4F90-808D-523DC9D99FDC}"/>
          </ac:spMkLst>
        </pc:spChg>
        <pc:picChg chg="add mod">
          <ac:chgData name="PHÁT NGUYỄN CƯỜNG" userId="0f05701b-5521-48ed-95ef-1c90a4374884" providerId="ADAL" clId="{D49110F4-CAEF-44D8-94F0-CA2632772E1C}" dt="2018-10-21T13:50:36.697" v="1321" actId="14100"/>
          <ac:picMkLst>
            <pc:docMk/>
            <pc:sldMk cId="913247595" sldId="276"/>
            <ac:picMk id="3" creationId="{076CE44E-CE7A-4137-A706-D3CFA865AA9B}"/>
          </ac:picMkLst>
        </pc:picChg>
      </pc:sldChg>
      <pc:sldChg chg="modSp add">
        <pc:chgData name="PHÁT NGUYỄN CƯỜNG" userId="0f05701b-5521-48ed-95ef-1c90a4374884" providerId="ADAL" clId="{D49110F4-CAEF-44D8-94F0-CA2632772E1C}" dt="2018-10-22T01:05:24.768" v="1373" actId="403"/>
        <pc:sldMkLst>
          <pc:docMk/>
          <pc:sldMk cId="4039961199" sldId="277"/>
        </pc:sldMkLst>
        <pc:spChg chg="mod">
          <ac:chgData name="PHÁT NGUYỄN CƯỜNG" userId="0f05701b-5521-48ed-95ef-1c90a4374884" providerId="ADAL" clId="{D49110F4-CAEF-44D8-94F0-CA2632772E1C}" dt="2018-10-22T01:05:24.768" v="1373" actId="403"/>
          <ac:spMkLst>
            <pc:docMk/>
            <pc:sldMk cId="4039961199" sldId="277"/>
            <ac:spMk id="6" creationId="{FE400314-E1AD-4F90-808D-523DC9D99FDC}"/>
          </ac:spMkLst>
        </pc:spChg>
      </pc:sldChg>
      <pc:sldChg chg="ord">
        <pc:chgData name="PHÁT NGUYỄN CƯỜNG" userId="0f05701b-5521-48ed-95ef-1c90a4374884" providerId="ADAL" clId="{D49110F4-CAEF-44D8-94F0-CA2632772E1C}" dt="2018-10-22T01:36:32.817" v="1434"/>
        <pc:sldMkLst>
          <pc:docMk/>
          <pc:sldMk cId="3716021078" sldId="279"/>
        </pc:sldMkLst>
      </pc:sldChg>
      <pc:sldChg chg="addSp delSp modSp add modNotesTx">
        <pc:chgData name="PHÁT NGUYỄN CƯỜNG" userId="0f05701b-5521-48ed-95ef-1c90a4374884" providerId="ADAL" clId="{D49110F4-CAEF-44D8-94F0-CA2632772E1C}" dt="2018-10-22T01:25:40.719" v="1426" actId="20577"/>
        <pc:sldMkLst>
          <pc:docMk/>
          <pc:sldMk cId="3468434759" sldId="282"/>
        </pc:sldMkLst>
        <pc:spChg chg="mod">
          <ac:chgData name="PHÁT NGUYỄN CƯỜNG" userId="0f05701b-5521-48ed-95ef-1c90a4374884" providerId="ADAL" clId="{D49110F4-CAEF-44D8-94F0-CA2632772E1C}" dt="2018-10-22T01:25:40.719" v="1426" actId="20577"/>
          <ac:spMkLst>
            <pc:docMk/>
            <pc:sldMk cId="3468434759" sldId="282"/>
            <ac:spMk id="6" creationId="{FE400314-E1AD-4F90-808D-523DC9D99FDC}"/>
          </ac:spMkLst>
        </pc:spChg>
        <pc:spChg chg="add del">
          <ac:chgData name="PHÁT NGUYỄN CƯỜNG" userId="0f05701b-5521-48ed-95ef-1c90a4374884" providerId="ADAL" clId="{D49110F4-CAEF-44D8-94F0-CA2632772E1C}" dt="2018-10-22T01:21:57.834" v="1407"/>
          <ac:spMkLst>
            <pc:docMk/>
            <pc:sldMk cId="3468434759" sldId="282"/>
            <ac:spMk id="7" creationId="{E25A5D2D-1289-41EA-8DC1-0BAB565FA4A7}"/>
          </ac:spMkLst>
        </pc:spChg>
        <pc:spChg chg="add del">
          <ac:chgData name="PHÁT NGUYỄN CƯỜNG" userId="0f05701b-5521-48ed-95ef-1c90a4374884" providerId="ADAL" clId="{D49110F4-CAEF-44D8-94F0-CA2632772E1C}" dt="2018-10-22T01:21:57.633" v="1406"/>
          <ac:spMkLst>
            <pc:docMk/>
            <pc:sldMk cId="3468434759" sldId="282"/>
            <ac:spMk id="8" creationId="{4B1253F7-DE7E-40F2-A1A4-92818C66813E}"/>
          </ac:spMkLst>
        </pc:spChg>
        <pc:picChg chg="del">
          <ac:chgData name="PHÁT NGUYỄN CƯỜNG" userId="0f05701b-5521-48ed-95ef-1c90a4374884" providerId="ADAL" clId="{D49110F4-CAEF-44D8-94F0-CA2632772E1C}" dt="2018-10-22T01:02:11.643" v="1323" actId="478"/>
          <ac:picMkLst>
            <pc:docMk/>
            <pc:sldMk cId="3468434759" sldId="282"/>
            <ac:picMk id="3" creationId="{076CE44E-CE7A-4137-A706-D3CFA865AA9B}"/>
          </ac:picMkLst>
        </pc:picChg>
      </pc:sldChg>
      <pc:sldMasterChg chg="modSp modSldLayout">
        <pc:chgData name="PHÁT NGUYỄN CƯỜNG" userId="0f05701b-5521-48ed-95ef-1c90a4374884" providerId="ADAL" clId="{D49110F4-CAEF-44D8-94F0-CA2632772E1C}" dt="2018-10-22T01:02:47.026" v="1329" actId="404"/>
        <pc:sldMasterMkLst>
          <pc:docMk/>
          <pc:sldMasterMk cId="3341601749" sldId="2147483672"/>
        </pc:sldMasterMkLst>
        <pc:spChg chg="mod">
          <ac:chgData name="PHÁT NGUYỄN CƯỜNG" userId="0f05701b-5521-48ed-95ef-1c90a4374884" providerId="ADAL" clId="{D49110F4-CAEF-44D8-94F0-CA2632772E1C}" dt="2018-10-22T01:02:47.026" v="1329" actId="404"/>
          <ac:spMkLst>
            <pc:docMk/>
            <pc:sldMasterMk cId="3341601749" sldId="2147483672"/>
            <ac:spMk id="3" creationId="{00000000-0000-0000-0000-000000000000}"/>
          </ac:spMkLst>
        </pc:spChg>
        <pc:spChg chg="mod">
          <ac:chgData name="PHÁT NGUYỄN CƯỜNG" userId="0f05701b-5521-48ed-95ef-1c90a4374884" providerId="ADAL" clId="{D49110F4-CAEF-44D8-94F0-CA2632772E1C}" dt="2018-10-21T03:39:08.866" v="492" actId="403"/>
          <ac:spMkLst>
            <pc:docMk/>
            <pc:sldMasterMk cId="3341601749" sldId="2147483672"/>
            <ac:spMk id="4" creationId="{00000000-0000-0000-0000-000000000000}"/>
          </ac:spMkLst>
        </pc:spChg>
        <pc:spChg chg="mod">
          <ac:chgData name="PHÁT NGUYỄN CƯỜNG" userId="0f05701b-5521-48ed-95ef-1c90a4374884" providerId="ADAL" clId="{D49110F4-CAEF-44D8-94F0-CA2632772E1C}" dt="2018-10-21T03:39:01.290" v="487" actId="403"/>
          <ac:spMkLst>
            <pc:docMk/>
            <pc:sldMasterMk cId="3341601749" sldId="2147483672"/>
            <ac:spMk id="6" creationId="{00000000-0000-0000-0000-000000000000}"/>
          </ac:spMkLst>
        </pc:spChg>
        <pc:sldLayoutChg chg="modSp">
          <pc:chgData name="PHÁT NGUYỄN CƯỜNG" userId="0f05701b-5521-48ed-95ef-1c90a4374884" providerId="ADAL" clId="{D49110F4-CAEF-44D8-94F0-CA2632772E1C}" dt="2018-10-21T03:34:52.181" v="465" actId="113"/>
          <pc:sldLayoutMkLst>
            <pc:docMk/>
            <pc:sldMasterMk cId="3341601749" sldId="2147483672"/>
            <pc:sldLayoutMk cId="1082709893" sldId="2147483674"/>
          </pc:sldLayoutMkLst>
          <pc:spChg chg="mod">
            <ac:chgData name="PHÁT NGUYỄN CƯỜNG" userId="0f05701b-5521-48ed-95ef-1c90a4374884" providerId="ADAL" clId="{D49110F4-CAEF-44D8-94F0-CA2632772E1C}" dt="2018-10-21T03:34:52.181" v="465" actId="113"/>
            <ac:spMkLst>
              <pc:docMk/>
              <pc:sldMasterMk cId="3341601749" sldId="2147483672"/>
              <pc:sldLayoutMk cId="1082709893" sldId="2147483674"/>
              <ac:spMk id="2" creationId="{00000000-0000-0000-0000-000000000000}"/>
            </ac:spMkLst>
          </pc:spChg>
        </pc:sldLayoutChg>
        <pc:sldLayoutChg chg="modSp">
          <pc:chgData name="PHÁT NGUYỄN CƯỜNG" userId="0f05701b-5521-48ed-95ef-1c90a4374884" providerId="ADAL" clId="{D49110F4-CAEF-44D8-94F0-CA2632772E1C}" dt="2018-10-21T03:37:42.549" v="482" actId="403"/>
          <pc:sldLayoutMkLst>
            <pc:docMk/>
            <pc:sldMasterMk cId="3341601749" sldId="2147483672"/>
            <pc:sldLayoutMk cId="2979735166" sldId="2147483675"/>
          </pc:sldLayoutMkLst>
          <pc:spChg chg="mod">
            <ac:chgData name="PHÁT NGUYỄN CƯỜNG" userId="0f05701b-5521-48ed-95ef-1c90a4374884" providerId="ADAL" clId="{D49110F4-CAEF-44D8-94F0-CA2632772E1C}" dt="2018-10-21T03:37:26.956" v="467" actId="113"/>
            <ac:spMkLst>
              <pc:docMk/>
              <pc:sldMasterMk cId="3341601749" sldId="2147483672"/>
              <pc:sldLayoutMk cId="2979735166" sldId="2147483675"/>
              <ac:spMk id="2" creationId="{00000000-0000-0000-0000-000000000000}"/>
            </ac:spMkLst>
          </pc:spChg>
          <pc:spChg chg="mod">
            <ac:chgData name="PHÁT NGUYỄN CƯỜNG" userId="0f05701b-5521-48ed-95ef-1c90a4374884" providerId="ADAL" clId="{D49110F4-CAEF-44D8-94F0-CA2632772E1C}" dt="2018-10-21T03:37:42.549" v="482" actId="403"/>
            <ac:spMkLst>
              <pc:docMk/>
              <pc:sldMasterMk cId="3341601749" sldId="2147483672"/>
              <pc:sldLayoutMk cId="2979735166" sldId="2147483675"/>
              <ac:spMk id="4" creationId="{00000000-0000-0000-0000-000000000000}"/>
            </ac:spMkLst>
          </pc:spChg>
          <pc:spChg chg="mod">
            <ac:chgData name="PHÁT NGUYỄN CƯỜNG" userId="0f05701b-5521-48ed-95ef-1c90a4374884" providerId="ADAL" clId="{D49110F4-CAEF-44D8-94F0-CA2632772E1C}" dt="2018-10-21T03:37:38.932" v="477" actId="403"/>
            <ac:spMkLst>
              <pc:docMk/>
              <pc:sldMasterMk cId="3341601749" sldId="2147483672"/>
              <pc:sldLayoutMk cId="2979735166" sldId="2147483675"/>
              <ac:spMk id="5" creationId="{00000000-0000-0000-0000-000000000000}"/>
            </ac:spMkLst>
          </pc:spChg>
          <pc:spChg chg="mod">
            <ac:chgData name="PHÁT NGUYỄN CƯỜNG" userId="0f05701b-5521-48ed-95ef-1c90a4374884" providerId="ADAL" clId="{D49110F4-CAEF-44D8-94F0-CA2632772E1C}" dt="2018-10-21T03:37:35.015" v="472" actId="403"/>
            <ac:spMkLst>
              <pc:docMk/>
              <pc:sldMasterMk cId="3341601749" sldId="2147483672"/>
              <pc:sldLayoutMk cId="2979735166" sldId="2147483675"/>
              <ac:spMk id="6" creationId="{00000000-0000-0000-0000-000000000000}"/>
            </ac:spMkLst>
          </pc:spChg>
        </pc:sldLayoutChg>
      </pc:sldMasterChg>
    </pc:docChg>
  </pc:docChgLst>
  <pc:docChgLst>
    <pc:chgData name="HUỲNH TRƯƠNG NHỰT" userId="8a738b0f-44f4-4e9c-8b5c-248a4ffbaa4e" providerId="ADAL" clId="{A7177030-AC86-455C-B29C-0F5F952FD19C}"/>
    <pc:docChg chg="undo custSel addSld modSld sldOrd">
      <pc:chgData name="HUỲNH TRƯƠNG NHỰT" userId="8a738b0f-44f4-4e9c-8b5c-248a4ffbaa4e" providerId="ADAL" clId="{A7177030-AC86-455C-B29C-0F5F952FD19C}" dt="2018-10-21T16:46:18.468" v="543" actId="20577"/>
      <pc:docMkLst>
        <pc:docMk/>
      </pc:docMkLst>
      <pc:sldChg chg="modSp">
        <pc:chgData name="HUỲNH TRƯƠNG NHỰT" userId="8a738b0f-44f4-4e9c-8b5c-248a4ffbaa4e" providerId="ADAL" clId="{A7177030-AC86-455C-B29C-0F5F952FD19C}" dt="2018-10-20T15:16:02.451" v="57" actId="20577"/>
        <pc:sldMkLst>
          <pc:docMk/>
          <pc:sldMk cId="3356686138" sldId="256"/>
        </pc:sldMkLst>
        <pc:spChg chg="mod">
          <ac:chgData name="HUỲNH TRƯƠNG NHỰT" userId="8a738b0f-44f4-4e9c-8b5c-248a4ffbaa4e" providerId="ADAL" clId="{A7177030-AC86-455C-B29C-0F5F952FD19C}" dt="2018-10-20T15:16:02.451" v="57" actId="20577"/>
          <ac:spMkLst>
            <pc:docMk/>
            <pc:sldMk cId="3356686138" sldId="256"/>
            <ac:spMk id="2" creationId="{27AAB1CD-6085-41D6-90D4-5A6D6F1360BA}"/>
          </ac:spMkLst>
        </pc:spChg>
      </pc:sldChg>
      <pc:sldChg chg="modSp add">
        <pc:chgData name="HUỲNH TRƯƠNG NHỰT" userId="8a738b0f-44f4-4e9c-8b5c-248a4ffbaa4e" providerId="ADAL" clId="{A7177030-AC86-455C-B29C-0F5F952FD19C}" dt="2018-10-20T15:25:14.766" v="264" actId="20577"/>
        <pc:sldMkLst>
          <pc:docMk/>
          <pc:sldMk cId="210540420" sldId="257"/>
        </pc:sldMkLst>
        <pc:spChg chg="mod">
          <ac:chgData name="HUỲNH TRƯƠNG NHỰT" userId="8a738b0f-44f4-4e9c-8b5c-248a4ffbaa4e" providerId="ADAL" clId="{A7177030-AC86-455C-B29C-0F5F952FD19C}" dt="2018-10-20T15:19:52.155" v="135" actId="20577"/>
          <ac:spMkLst>
            <pc:docMk/>
            <pc:sldMk cId="210540420" sldId="257"/>
            <ac:spMk id="2" creationId="{4D6A9819-D7C6-4658-9014-AFED22798AE2}"/>
          </ac:spMkLst>
        </pc:spChg>
        <pc:spChg chg="mod">
          <ac:chgData name="HUỲNH TRƯƠNG NHỰT" userId="8a738b0f-44f4-4e9c-8b5c-248a4ffbaa4e" providerId="ADAL" clId="{A7177030-AC86-455C-B29C-0F5F952FD19C}" dt="2018-10-20T15:25:14.766" v="264" actId="20577"/>
          <ac:spMkLst>
            <pc:docMk/>
            <pc:sldMk cId="210540420" sldId="257"/>
            <ac:spMk id="3" creationId="{707C084B-EAD6-4CAA-8D8C-D1E830FE57CF}"/>
          </ac:spMkLst>
        </pc:spChg>
      </pc:sldChg>
      <pc:sldChg chg="addSp delSp modSp ord modTransition">
        <pc:chgData name="HUỲNH TRƯƠNG NHỰT" userId="8a738b0f-44f4-4e9c-8b5c-248a4ffbaa4e" providerId="ADAL" clId="{A7177030-AC86-455C-B29C-0F5F952FD19C}" dt="2018-10-21T16:41:05.566" v="495" actId="20577"/>
        <pc:sldMkLst>
          <pc:docMk/>
          <pc:sldMk cId="1064114703" sldId="262"/>
        </pc:sldMkLst>
        <pc:spChg chg="add del mod">
          <ac:chgData name="HUỲNH TRƯƠNG NHỰT" userId="8a738b0f-44f4-4e9c-8b5c-248a4ffbaa4e" providerId="ADAL" clId="{A7177030-AC86-455C-B29C-0F5F952FD19C}" dt="2018-10-21T16:18:00.608" v="269" actId="20577"/>
          <ac:spMkLst>
            <pc:docMk/>
            <pc:sldMk cId="1064114703" sldId="262"/>
            <ac:spMk id="2" creationId="{F3F84A26-D3FD-4EA1-A12C-A1D81A54102D}"/>
          </ac:spMkLst>
        </pc:spChg>
        <pc:spChg chg="add del mod">
          <ac:chgData name="HUỲNH TRƯƠNG NHỰT" userId="8a738b0f-44f4-4e9c-8b5c-248a4ffbaa4e" providerId="ADAL" clId="{A7177030-AC86-455C-B29C-0F5F952FD19C}" dt="2018-10-21T16:18:00.608" v="269" actId="20577"/>
          <ac:spMkLst>
            <pc:docMk/>
            <pc:sldMk cId="1064114703" sldId="262"/>
            <ac:spMk id="3" creationId="{5AD524B3-EC50-49EB-8304-13F36AACF8A4}"/>
          </ac:spMkLst>
        </pc:spChg>
        <pc:spChg chg="del">
          <ac:chgData name="HUỲNH TRƯƠNG NHỰT" userId="8a738b0f-44f4-4e9c-8b5c-248a4ffbaa4e" providerId="ADAL" clId="{A7177030-AC86-455C-B29C-0F5F952FD19C}" dt="2018-10-21T16:17:36.446" v="268" actId="20577"/>
          <ac:spMkLst>
            <pc:docMk/>
            <pc:sldMk cId="1064114703" sldId="262"/>
            <ac:spMk id="7" creationId="{0F07158E-52BD-4018-926F-A0150482C4E6}"/>
          </ac:spMkLst>
        </pc:spChg>
        <pc:spChg chg="add del mod">
          <ac:chgData name="HUỲNH TRƯƠNG NHỰT" userId="8a738b0f-44f4-4e9c-8b5c-248a4ffbaa4e" providerId="ADAL" clId="{A7177030-AC86-455C-B29C-0F5F952FD19C}" dt="2018-10-21T16:18:08.046" v="270" actId="20577"/>
          <ac:spMkLst>
            <pc:docMk/>
            <pc:sldMk cId="1064114703" sldId="262"/>
            <ac:spMk id="8" creationId="{8DEE19F8-DBFD-4F05-9658-7D24D911D2C9}"/>
          </ac:spMkLst>
        </pc:spChg>
        <pc:spChg chg="add del mod">
          <ac:chgData name="HUỲNH TRƯƠNG NHỰT" userId="8a738b0f-44f4-4e9c-8b5c-248a4ffbaa4e" providerId="ADAL" clId="{A7177030-AC86-455C-B29C-0F5F952FD19C}" dt="2018-10-21T16:18:08.046" v="270" actId="20577"/>
          <ac:spMkLst>
            <pc:docMk/>
            <pc:sldMk cId="1064114703" sldId="262"/>
            <ac:spMk id="9" creationId="{1058E2A2-E815-4FD7-95AD-9159E5AC43DB}"/>
          </ac:spMkLst>
        </pc:spChg>
        <pc:spChg chg="add del mod">
          <ac:chgData name="HUỲNH TRƯƠNG NHỰT" userId="8a738b0f-44f4-4e9c-8b5c-248a4ffbaa4e" providerId="ADAL" clId="{A7177030-AC86-455C-B29C-0F5F952FD19C}" dt="2018-10-21T16:18:32.685" v="271" actId="20577"/>
          <ac:spMkLst>
            <pc:docMk/>
            <pc:sldMk cId="1064114703" sldId="262"/>
            <ac:spMk id="10" creationId="{B599EE4C-E563-4226-90AC-8C65814E49D3}"/>
          </ac:spMkLst>
        </pc:spChg>
        <pc:spChg chg="add del mod">
          <ac:chgData name="HUỲNH TRƯƠNG NHỰT" userId="8a738b0f-44f4-4e9c-8b5c-248a4ffbaa4e" providerId="ADAL" clId="{A7177030-AC86-455C-B29C-0F5F952FD19C}" dt="2018-10-21T16:18:32.685" v="271" actId="20577"/>
          <ac:spMkLst>
            <pc:docMk/>
            <pc:sldMk cId="1064114703" sldId="262"/>
            <ac:spMk id="11" creationId="{4C5CF6E6-73C8-40F4-AB1F-FFA7BF5AD481}"/>
          </ac:spMkLst>
        </pc:spChg>
        <pc:spChg chg="add del mod">
          <ac:chgData name="HUỲNH TRƯƠNG NHỰT" userId="8a738b0f-44f4-4e9c-8b5c-248a4ffbaa4e" providerId="ADAL" clId="{A7177030-AC86-455C-B29C-0F5F952FD19C}" dt="2018-10-21T16:18:32.685" v="271" actId="20577"/>
          <ac:spMkLst>
            <pc:docMk/>
            <pc:sldMk cId="1064114703" sldId="262"/>
            <ac:spMk id="12" creationId="{E2AF7471-5025-4456-B86E-573CA2B2D78E}"/>
          </ac:spMkLst>
        </pc:spChg>
        <pc:spChg chg="add del mod">
          <ac:chgData name="HUỲNH TRƯƠNG NHỰT" userId="8a738b0f-44f4-4e9c-8b5c-248a4ffbaa4e" providerId="ADAL" clId="{A7177030-AC86-455C-B29C-0F5F952FD19C}" dt="2018-10-21T16:18:32.685" v="271" actId="20577"/>
          <ac:spMkLst>
            <pc:docMk/>
            <pc:sldMk cId="1064114703" sldId="262"/>
            <ac:spMk id="13" creationId="{893B45C0-00DB-42DF-8139-17DAC8707DBD}"/>
          </ac:spMkLst>
        </pc:spChg>
        <pc:spChg chg="add del mod">
          <ac:chgData name="HUỲNH TRƯƠNG NHỰT" userId="8a738b0f-44f4-4e9c-8b5c-248a4ffbaa4e" providerId="ADAL" clId="{A7177030-AC86-455C-B29C-0F5F952FD19C}" dt="2018-10-21T16:18:36.563" v="272" actId="20577"/>
          <ac:spMkLst>
            <pc:docMk/>
            <pc:sldMk cId="1064114703" sldId="262"/>
            <ac:spMk id="14" creationId="{743CC703-52CC-441E-9F15-1D76CE4AEF36}"/>
          </ac:spMkLst>
        </pc:spChg>
        <pc:spChg chg="add del mod">
          <ac:chgData name="HUỲNH TRƯƠNG NHỰT" userId="8a738b0f-44f4-4e9c-8b5c-248a4ffbaa4e" providerId="ADAL" clId="{A7177030-AC86-455C-B29C-0F5F952FD19C}" dt="2018-10-21T16:18:53.210" v="273" actId="20577"/>
          <ac:spMkLst>
            <pc:docMk/>
            <pc:sldMk cId="1064114703" sldId="262"/>
            <ac:spMk id="15" creationId="{A54F3E6A-759B-421A-896B-C308BA4E3EDB}"/>
          </ac:spMkLst>
        </pc:spChg>
        <pc:spChg chg="add del mod">
          <ac:chgData name="HUỲNH TRƯƠNG NHỰT" userId="8a738b0f-44f4-4e9c-8b5c-248a4ffbaa4e" providerId="ADAL" clId="{A7177030-AC86-455C-B29C-0F5F952FD19C}" dt="2018-10-21T16:19:55.544" v="293" actId="20577"/>
          <ac:spMkLst>
            <pc:docMk/>
            <pc:sldMk cId="1064114703" sldId="262"/>
            <ac:spMk id="16" creationId="{4470903C-2EB3-4F82-8DB3-453962628B17}"/>
          </ac:spMkLst>
        </pc:spChg>
        <pc:spChg chg="add del mod">
          <ac:chgData name="HUỲNH TRƯƠNG NHỰT" userId="8a738b0f-44f4-4e9c-8b5c-248a4ffbaa4e" providerId="ADAL" clId="{A7177030-AC86-455C-B29C-0F5F952FD19C}" dt="2018-10-21T16:19:55.544" v="293" actId="20577"/>
          <ac:spMkLst>
            <pc:docMk/>
            <pc:sldMk cId="1064114703" sldId="262"/>
            <ac:spMk id="17" creationId="{30DA9F51-2E00-48D4-A28C-EB84C1AD9F11}"/>
          </ac:spMkLst>
        </pc:spChg>
        <pc:spChg chg="add mod">
          <ac:chgData name="HUỲNH TRƯƠNG NHỰT" userId="8a738b0f-44f4-4e9c-8b5c-248a4ffbaa4e" providerId="ADAL" clId="{A7177030-AC86-455C-B29C-0F5F952FD19C}" dt="2018-10-21T16:41:05.566" v="495" actId="20577"/>
          <ac:spMkLst>
            <pc:docMk/>
            <pc:sldMk cId="1064114703" sldId="262"/>
            <ac:spMk id="18" creationId="{9B80B9F0-9DC7-493A-831C-C9A37B95D6CA}"/>
          </ac:spMkLst>
        </pc:spChg>
      </pc:sldChg>
      <pc:sldChg chg="ord">
        <pc:chgData name="HUỲNH TRƯƠNG NHỰT" userId="8a738b0f-44f4-4e9c-8b5c-248a4ffbaa4e" providerId="ADAL" clId="{A7177030-AC86-455C-B29C-0F5F952FD19C}" dt="2018-10-21T16:15:27.084" v="265" actId="20577"/>
        <pc:sldMkLst>
          <pc:docMk/>
          <pc:sldMk cId="4206955273" sldId="270"/>
        </pc:sldMkLst>
      </pc:sldChg>
      <pc:sldChg chg="addSp delSp modSp add modAnim">
        <pc:chgData name="HUỲNH TRƯƠNG NHỰT" userId="8a738b0f-44f4-4e9c-8b5c-248a4ffbaa4e" providerId="ADAL" clId="{A7177030-AC86-455C-B29C-0F5F952FD19C}" dt="2018-10-21T16:35:52.898" v="446" actId="478"/>
        <pc:sldMkLst>
          <pc:docMk/>
          <pc:sldMk cId="3671529895" sldId="278"/>
        </pc:sldMkLst>
        <pc:spChg chg="mod">
          <ac:chgData name="HUỲNH TRƯƠNG NHỰT" userId="8a738b0f-44f4-4e9c-8b5c-248a4ffbaa4e" providerId="ADAL" clId="{A7177030-AC86-455C-B29C-0F5F952FD19C}" dt="2018-10-21T16:25:02.980" v="352" actId="20577"/>
          <ac:spMkLst>
            <pc:docMk/>
            <pc:sldMk cId="3671529895" sldId="278"/>
            <ac:spMk id="2" creationId="{D0DDE7C4-3603-4D23-96A1-C9F7503BB3D7}"/>
          </ac:spMkLst>
        </pc:spChg>
        <pc:spChg chg="del mod">
          <ac:chgData name="HUỲNH TRƯƠNG NHỰT" userId="8a738b0f-44f4-4e9c-8b5c-248a4ffbaa4e" providerId="ADAL" clId="{A7177030-AC86-455C-B29C-0F5F952FD19C}" dt="2018-10-21T16:28:43.619" v="389" actId="478"/>
          <ac:spMkLst>
            <pc:docMk/>
            <pc:sldMk cId="3671529895" sldId="278"/>
            <ac:spMk id="3" creationId="{3A8B17A4-4B20-43DC-8718-3A51E0ECF77A}"/>
          </ac:spMkLst>
        </pc:spChg>
        <pc:spChg chg="add del mod">
          <ac:chgData name="HUỲNH TRƯƠNG NHỰT" userId="8a738b0f-44f4-4e9c-8b5c-248a4ffbaa4e" providerId="ADAL" clId="{A7177030-AC86-455C-B29C-0F5F952FD19C}" dt="2018-10-21T16:30:30.600" v="392" actId="11529"/>
          <ac:spMkLst>
            <pc:docMk/>
            <pc:sldMk cId="3671529895" sldId="278"/>
            <ac:spMk id="7" creationId="{3A5F06C0-5262-41B8-BB4D-B7B576F970E5}"/>
          </ac:spMkLst>
        </pc:spChg>
        <pc:spChg chg="add del mod">
          <ac:chgData name="HUỲNH TRƯƠNG NHỰT" userId="8a738b0f-44f4-4e9c-8b5c-248a4ffbaa4e" providerId="ADAL" clId="{A7177030-AC86-455C-B29C-0F5F952FD19C}" dt="2018-10-21T16:30:38.317" v="394" actId="767"/>
          <ac:spMkLst>
            <pc:docMk/>
            <pc:sldMk cId="3671529895" sldId="278"/>
            <ac:spMk id="8" creationId="{450DA1F8-571E-4A74-B571-80E62D60E72D}"/>
          </ac:spMkLst>
        </pc:spChg>
        <pc:spChg chg="add del mod">
          <ac:chgData name="HUỲNH TRƯƠNG NHỰT" userId="8a738b0f-44f4-4e9c-8b5c-248a4ffbaa4e" providerId="ADAL" clId="{A7177030-AC86-455C-B29C-0F5F952FD19C}" dt="2018-10-21T16:30:42.137" v="396" actId="767"/>
          <ac:spMkLst>
            <pc:docMk/>
            <pc:sldMk cId="3671529895" sldId="278"/>
            <ac:spMk id="9" creationId="{A563C9BF-D07A-4907-B1F4-A3000AF09A1E}"/>
          </ac:spMkLst>
        </pc:spChg>
        <pc:spChg chg="add del mod ord">
          <ac:chgData name="HUỲNH TRƯƠNG NHỰT" userId="8a738b0f-44f4-4e9c-8b5c-248a4ffbaa4e" providerId="ADAL" clId="{A7177030-AC86-455C-B29C-0F5F952FD19C}" dt="2018-10-21T16:31:06.257" v="400" actId="11529"/>
          <ac:spMkLst>
            <pc:docMk/>
            <pc:sldMk cId="3671529895" sldId="278"/>
            <ac:spMk id="10" creationId="{41646771-F395-42F6-87AC-6FD840A17D00}"/>
          </ac:spMkLst>
        </pc:spChg>
        <pc:spChg chg="add del mod">
          <ac:chgData name="HUỲNH TRƯƠNG NHỰT" userId="8a738b0f-44f4-4e9c-8b5c-248a4ffbaa4e" providerId="ADAL" clId="{A7177030-AC86-455C-B29C-0F5F952FD19C}" dt="2018-10-21T16:35:52.898" v="446" actId="478"/>
          <ac:spMkLst>
            <pc:docMk/>
            <pc:sldMk cId="3671529895" sldId="278"/>
            <ac:spMk id="27" creationId="{67CA6692-6FA3-44A6-BA07-F7D986AF0DA5}"/>
          </ac:spMkLst>
        </pc:spChg>
        <pc:picChg chg="add del mod">
          <ac:chgData name="HUỲNH TRƯƠNG NHỰT" userId="8a738b0f-44f4-4e9c-8b5c-248a4ffbaa4e" providerId="ADAL" clId="{A7177030-AC86-455C-B29C-0F5F952FD19C}" dt="2018-10-21T16:35:52.898" v="446" actId="478"/>
          <ac:picMkLst>
            <pc:docMk/>
            <pc:sldMk cId="3671529895" sldId="278"/>
            <ac:picMk id="6" creationId="{A35C1F47-186A-445E-B9D0-D4878F2CDD4F}"/>
          </ac:picMkLst>
        </pc:picChg>
        <pc:cxnChg chg="add mod">
          <ac:chgData name="HUỲNH TRƯƠNG NHỰT" userId="8a738b0f-44f4-4e9c-8b5c-248a4ffbaa4e" providerId="ADAL" clId="{A7177030-AC86-455C-B29C-0F5F952FD19C}" dt="2018-10-21T16:31:41.561" v="403" actId="13822"/>
          <ac:cxnSpMkLst>
            <pc:docMk/>
            <pc:sldMk cId="3671529895" sldId="278"/>
            <ac:cxnSpMk id="12" creationId="{731679B1-290F-4055-97BA-F8D4C0FDFD6F}"/>
          </ac:cxnSpMkLst>
        </pc:cxnChg>
        <pc:cxnChg chg="add mod">
          <ac:chgData name="HUỲNH TRƯƠNG NHỰT" userId="8a738b0f-44f4-4e9c-8b5c-248a4ffbaa4e" providerId="ADAL" clId="{A7177030-AC86-455C-B29C-0F5F952FD19C}" dt="2018-10-21T16:32:03.917" v="405" actId="13822"/>
          <ac:cxnSpMkLst>
            <pc:docMk/>
            <pc:sldMk cId="3671529895" sldId="278"/>
            <ac:cxnSpMk id="14" creationId="{1D773CB4-740D-43DA-9C4C-D416E13432C8}"/>
          </ac:cxnSpMkLst>
        </pc:cxnChg>
        <pc:cxnChg chg="add del mod">
          <ac:chgData name="HUỲNH TRƯƠNG NHỰT" userId="8a738b0f-44f4-4e9c-8b5c-248a4ffbaa4e" providerId="ADAL" clId="{A7177030-AC86-455C-B29C-0F5F952FD19C}" dt="2018-10-21T16:32:12.515" v="407" actId="11529"/>
          <ac:cxnSpMkLst>
            <pc:docMk/>
            <pc:sldMk cId="3671529895" sldId="278"/>
            <ac:cxnSpMk id="16" creationId="{1938F9C4-9B13-4E29-B580-717989BC55EA}"/>
          </ac:cxnSpMkLst>
        </pc:cxnChg>
        <pc:cxnChg chg="add del mod">
          <ac:chgData name="HUỲNH TRƯƠNG NHỰT" userId="8a738b0f-44f4-4e9c-8b5c-248a4ffbaa4e" providerId="ADAL" clId="{A7177030-AC86-455C-B29C-0F5F952FD19C}" dt="2018-10-21T16:32:16.560" v="409" actId="11529"/>
          <ac:cxnSpMkLst>
            <pc:docMk/>
            <pc:sldMk cId="3671529895" sldId="278"/>
            <ac:cxnSpMk id="18" creationId="{766CDFE5-A995-4831-8250-75ED3316D9E3}"/>
          </ac:cxnSpMkLst>
        </pc:cxnChg>
        <pc:cxnChg chg="add del mod">
          <ac:chgData name="HUỲNH TRƯƠNG NHỰT" userId="8a738b0f-44f4-4e9c-8b5c-248a4ffbaa4e" providerId="ADAL" clId="{A7177030-AC86-455C-B29C-0F5F952FD19C}" dt="2018-10-21T16:32:20.611" v="411" actId="11529"/>
          <ac:cxnSpMkLst>
            <pc:docMk/>
            <pc:sldMk cId="3671529895" sldId="278"/>
            <ac:cxnSpMk id="20" creationId="{A43C348A-A8CC-439A-9259-9D6142F716B2}"/>
          </ac:cxnSpMkLst>
        </pc:cxnChg>
        <pc:cxnChg chg="add del mod">
          <ac:chgData name="HUỲNH TRƯƠNG NHỰT" userId="8a738b0f-44f4-4e9c-8b5c-248a4ffbaa4e" providerId="ADAL" clId="{A7177030-AC86-455C-B29C-0F5F952FD19C}" dt="2018-10-21T16:32:28.643" v="413" actId="11529"/>
          <ac:cxnSpMkLst>
            <pc:docMk/>
            <pc:sldMk cId="3671529895" sldId="278"/>
            <ac:cxnSpMk id="22" creationId="{3A35BC5F-A5B6-486B-8D7D-F9621AFA2049}"/>
          </ac:cxnSpMkLst>
        </pc:cxnChg>
        <pc:cxnChg chg="add mod">
          <ac:chgData name="HUỲNH TRƯƠNG NHỰT" userId="8a738b0f-44f4-4e9c-8b5c-248a4ffbaa4e" providerId="ADAL" clId="{A7177030-AC86-455C-B29C-0F5F952FD19C}" dt="2018-10-21T16:32:51.582" v="417" actId="13822"/>
          <ac:cxnSpMkLst>
            <pc:docMk/>
            <pc:sldMk cId="3671529895" sldId="278"/>
            <ac:cxnSpMk id="24" creationId="{3C57F0CB-91B4-4F39-A12B-0B76D9AC7F72}"/>
          </ac:cxnSpMkLst>
        </pc:cxnChg>
      </pc:sldChg>
      <pc:sldChg chg="addSp delSp modSp add delAnim modAnim">
        <pc:chgData name="HUỲNH TRƯƠNG NHỰT" userId="8a738b0f-44f4-4e9c-8b5c-248a4ffbaa4e" providerId="ADAL" clId="{A7177030-AC86-455C-B29C-0F5F952FD19C}" dt="2018-10-21T16:37:09.930" v="457" actId="20577"/>
        <pc:sldMkLst>
          <pc:docMk/>
          <pc:sldMk cId="3716021078" sldId="279"/>
        </pc:sldMkLst>
        <pc:spChg chg="mod">
          <ac:chgData name="HUỲNH TRƯƠNG NHỰT" userId="8a738b0f-44f4-4e9c-8b5c-248a4ffbaa4e" providerId="ADAL" clId="{A7177030-AC86-455C-B29C-0F5F952FD19C}" dt="2018-10-21T16:33:47.445" v="432" actId="20577"/>
          <ac:spMkLst>
            <pc:docMk/>
            <pc:sldMk cId="3716021078" sldId="279"/>
            <ac:spMk id="2" creationId="{D0DDE7C4-3603-4D23-96A1-C9F7503BB3D7}"/>
          </ac:spMkLst>
        </pc:spChg>
        <pc:spChg chg="add del mod">
          <ac:chgData name="HUỲNH TRƯƠNG NHỰT" userId="8a738b0f-44f4-4e9c-8b5c-248a4ffbaa4e" providerId="ADAL" clId="{A7177030-AC86-455C-B29C-0F5F952FD19C}" dt="2018-10-21T16:33:59.003" v="434" actId="478"/>
          <ac:spMkLst>
            <pc:docMk/>
            <pc:sldMk cId="3716021078" sldId="279"/>
            <ac:spMk id="7" creationId="{9F7FA110-FF84-482E-BB4D-94C4263657FF}"/>
          </ac:spMkLst>
        </pc:spChg>
        <pc:spChg chg="add del mod">
          <ac:chgData name="HUỲNH TRƯƠNG NHỰT" userId="8a738b0f-44f4-4e9c-8b5c-248a4ffbaa4e" providerId="ADAL" clId="{A7177030-AC86-455C-B29C-0F5F952FD19C}" dt="2018-10-21T16:34:44.278" v="439" actId="20577"/>
          <ac:spMkLst>
            <pc:docMk/>
            <pc:sldMk cId="3716021078" sldId="279"/>
            <ac:spMk id="9" creationId="{B9073F3D-9974-463A-8CD3-8A95CF23F2C5}"/>
          </ac:spMkLst>
        </pc:spChg>
        <pc:spChg chg="add del mod">
          <ac:chgData name="HUỲNH TRƯƠNG NHỰT" userId="8a738b0f-44f4-4e9c-8b5c-248a4ffbaa4e" providerId="ADAL" clId="{A7177030-AC86-455C-B29C-0F5F952FD19C}" dt="2018-10-21T16:35:20.612" v="443" actId="20577"/>
          <ac:spMkLst>
            <pc:docMk/>
            <pc:sldMk cId="3716021078" sldId="279"/>
            <ac:spMk id="13" creationId="{FCEC948A-CA01-408D-BF55-5472DB5FFB0D}"/>
          </ac:spMkLst>
        </pc:spChg>
        <pc:spChg chg="add del mod">
          <ac:chgData name="HUỲNH TRƯƠNG NHỰT" userId="8a738b0f-44f4-4e9c-8b5c-248a4ffbaa4e" providerId="ADAL" clId="{A7177030-AC86-455C-B29C-0F5F952FD19C}" dt="2018-10-21T16:35:55.857" v="448" actId="20577"/>
          <ac:spMkLst>
            <pc:docMk/>
            <pc:sldMk cId="3716021078" sldId="279"/>
            <ac:spMk id="17" creationId="{9E1899A7-6355-4056-9A50-233C1072EADE}"/>
          </ac:spMkLst>
        </pc:spChg>
        <pc:picChg chg="add del">
          <ac:chgData name="HUỲNH TRƯƠNG NHỰT" userId="8a738b0f-44f4-4e9c-8b5c-248a4ffbaa4e" providerId="ADAL" clId="{A7177030-AC86-455C-B29C-0F5F952FD19C}" dt="2018-10-21T16:34:06.951" v="438" actId="478"/>
          <ac:picMkLst>
            <pc:docMk/>
            <pc:sldMk cId="3716021078" sldId="279"/>
            <ac:picMk id="6" creationId="{A35C1F47-186A-445E-B9D0-D4878F2CDD4F}"/>
          </ac:picMkLst>
        </pc:picChg>
        <pc:picChg chg="add del mod">
          <ac:chgData name="HUỲNH TRƯƠNG NHỰT" userId="8a738b0f-44f4-4e9c-8b5c-248a4ffbaa4e" providerId="ADAL" clId="{A7177030-AC86-455C-B29C-0F5F952FD19C}" dt="2018-10-21T16:35:19.151" v="442" actId="478"/>
          <ac:picMkLst>
            <pc:docMk/>
            <pc:sldMk cId="3716021078" sldId="279"/>
            <ac:picMk id="10" creationId="{E6260368-FD78-4FF6-BD0F-904FBC2E8407}"/>
          </ac:picMkLst>
        </pc:picChg>
        <pc:picChg chg="add del mod">
          <ac:chgData name="HUỲNH TRƯƠNG NHỰT" userId="8a738b0f-44f4-4e9c-8b5c-248a4ffbaa4e" providerId="ADAL" clId="{A7177030-AC86-455C-B29C-0F5F952FD19C}" dt="2018-10-21T16:35:54.790" v="447" actId="478"/>
          <ac:picMkLst>
            <pc:docMk/>
            <pc:sldMk cId="3716021078" sldId="279"/>
            <ac:picMk id="15" creationId="{76E265A2-12F1-4E0B-8843-764E33CDD840}"/>
          </ac:picMkLst>
        </pc:picChg>
        <pc:picChg chg="add mod">
          <ac:chgData name="HUỲNH TRƯƠNG NHỰT" userId="8a738b0f-44f4-4e9c-8b5c-248a4ffbaa4e" providerId="ADAL" clId="{A7177030-AC86-455C-B29C-0F5F952FD19C}" dt="2018-10-21T16:36:10.526" v="451" actId="14100"/>
          <ac:picMkLst>
            <pc:docMk/>
            <pc:sldMk cId="3716021078" sldId="279"/>
            <ac:picMk id="18" creationId="{430AA81C-BF90-45AB-8EE0-2D07207FED7C}"/>
          </ac:picMkLst>
        </pc:picChg>
        <pc:cxnChg chg="del">
          <ac:chgData name="HUỲNH TRƯƠNG NHỰT" userId="8a738b0f-44f4-4e9c-8b5c-248a4ffbaa4e" providerId="ADAL" clId="{A7177030-AC86-455C-B29C-0F5F952FD19C}" dt="2018-10-21T16:34:01.132" v="435" actId="478"/>
          <ac:cxnSpMkLst>
            <pc:docMk/>
            <pc:sldMk cId="3716021078" sldId="279"/>
            <ac:cxnSpMk id="12" creationId="{731679B1-290F-4055-97BA-F8D4C0FDFD6F}"/>
          </ac:cxnSpMkLst>
        </pc:cxnChg>
        <pc:cxnChg chg="del">
          <ac:chgData name="HUỲNH TRƯƠNG NHỰT" userId="8a738b0f-44f4-4e9c-8b5c-248a4ffbaa4e" providerId="ADAL" clId="{A7177030-AC86-455C-B29C-0F5F952FD19C}" dt="2018-10-21T16:34:02.914" v="436" actId="478"/>
          <ac:cxnSpMkLst>
            <pc:docMk/>
            <pc:sldMk cId="3716021078" sldId="279"/>
            <ac:cxnSpMk id="14" creationId="{1D773CB4-740D-43DA-9C4C-D416E13432C8}"/>
          </ac:cxnSpMkLst>
        </pc:cxnChg>
        <pc:cxnChg chg="add mod">
          <ac:chgData name="HUỲNH TRƯƠNG NHỰT" userId="8a738b0f-44f4-4e9c-8b5c-248a4ffbaa4e" providerId="ADAL" clId="{A7177030-AC86-455C-B29C-0F5F952FD19C}" dt="2018-10-21T16:36:44.982" v="453" actId="13822"/>
          <ac:cxnSpMkLst>
            <pc:docMk/>
            <pc:sldMk cId="3716021078" sldId="279"/>
            <ac:cxnSpMk id="20" creationId="{18C10C43-123A-499D-A3B5-E2257FBD5B97}"/>
          </ac:cxnSpMkLst>
        </pc:cxnChg>
        <pc:cxnChg chg="add mod">
          <ac:chgData name="HUỲNH TRƯƠNG NHỰT" userId="8a738b0f-44f4-4e9c-8b5c-248a4ffbaa4e" providerId="ADAL" clId="{A7177030-AC86-455C-B29C-0F5F952FD19C}" dt="2018-10-21T16:37:02.061" v="455" actId="13822"/>
          <ac:cxnSpMkLst>
            <pc:docMk/>
            <pc:sldMk cId="3716021078" sldId="279"/>
            <ac:cxnSpMk id="22" creationId="{961AC4D0-B609-44F6-8CB2-7E5068DCA22D}"/>
          </ac:cxnSpMkLst>
        </pc:cxnChg>
        <pc:cxnChg chg="del">
          <ac:chgData name="HUỲNH TRƯƠNG NHỰT" userId="8a738b0f-44f4-4e9c-8b5c-248a4ffbaa4e" providerId="ADAL" clId="{A7177030-AC86-455C-B29C-0F5F952FD19C}" dt="2018-10-21T16:34:04.967" v="437" actId="478"/>
          <ac:cxnSpMkLst>
            <pc:docMk/>
            <pc:sldMk cId="3716021078" sldId="279"/>
            <ac:cxnSpMk id="24" creationId="{3C57F0CB-91B4-4F39-A12B-0B76D9AC7F72}"/>
          </ac:cxnSpMkLst>
        </pc:cxnChg>
      </pc:sldChg>
      <pc:sldChg chg="addSp delSp modSp add delAnim modAnim">
        <pc:chgData name="HUỲNH TRƯƠNG NHỰT" userId="8a738b0f-44f4-4e9c-8b5c-248a4ffbaa4e" providerId="ADAL" clId="{A7177030-AC86-455C-B29C-0F5F952FD19C}" dt="2018-10-21T16:40:39.230" v="494" actId="20577"/>
        <pc:sldMkLst>
          <pc:docMk/>
          <pc:sldMk cId="2180445095" sldId="280"/>
        </pc:sldMkLst>
        <pc:spChg chg="mod">
          <ac:chgData name="HUỲNH TRƯƠNG NHỰT" userId="8a738b0f-44f4-4e9c-8b5c-248a4ffbaa4e" providerId="ADAL" clId="{A7177030-AC86-455C-B29C-0F5F952FD19C}" dt="2018-10-21T16:38:35.453" v="475" actId="20577"/>
          <ac:spMkLst>
            <pc:docMk/>
            <pc:sldMk cId="2180445095" sldId="280"/>
            <ac:spMk id="2" creationId="{D0DDE7C4-3603-4D23-96A1-C9F7503BB3D7}"/>
          </ac:spMkLst>
        </pc:spChg>
        <pc:spChg chg="add del mod">
          <ac:chgData name="HUỲNH TRƯƠNG NHỰT" userId="8a738b0f-44f4-4e9c-8b5c-248a4ffbaa4e" providerId="ADAL" clId="{A7177030-AC86-455C-B29C-0F5F952FD19C}" dt="2018-10-21T16:38:39.847" v="477" actId="478"/>
          <ac:spMkLst>
            <pc:docMk/>
            <pc:sldMk cId="2180445095" sldId="280"/>
            <ac:spMk id="6" creationId="{FEF729B9-A53C-44CE-B159-8E31512F0803}"/>
          </ac:spMkLst>
        </pc:spChg>
        <pc:spChg chg="add del mod">
          <ac:chgData name="HUỲNH TRƯƠNG NHỰT" userId="8a738b0f-44f4-4e9c-8b5c-248a4ffbaa4e" providerId="ADAL" clId="{A7177030-AC86-455C-B29C-0F5F952FD19C}" dt="2018-10-21T16:39:23.504" v="481" actId="20577"/>
          <ac:spMkLst>
            <pc:docMk/>
            <pc:sldMk cId="2180445095" sldId="280"/>
            <ac:spMk id="8" creationId="{B665E224-6A9B-4A3B-8304-3E46C07CFC90}"/>
          </ac:spMkLst>
        </pc:spChg>
        <pc:spChg chg="add del mod">
          <ac:chgData name="HUỲNH TRƯƠNG NHỰT" userId="8a738b0f-44f4-4e9c-8b5c-248a4ffbaa4e" providerId="ADAL" clId="{A7177030-AC86-455C-B29C-0F5F952FD19C}" dt="2018-10-21T16:39:55.586" v="486" actId="20577"/>
          <ac:spMkLst>
            <pc:docMk/>
            <pc:sldMk cId="2180445095" sldId="280"/>
            <ac:spMk id="11" creationId="{83E12AB3-CAF8-426C-84C3-B177C18EC353}"/>
          </ac:spMkLst>
        </pc:spChg>
        <pc:picChg chg="add del mod">
          <ac:chgData name="HUỲNH TRƯƠNG NHỰT" userId="8a738b0f-44f4-4e9c-8b5c-248a4ffbaa4e" providerId="ADAL" clId="{A7177030-AC86-455C-B29C-0F5F952FD19C}" dt="2018-10-21T16:39:54.462" v="485" actId="478"/>
          <ac:picMkLst>
            <pc:docMk/>
            <pc:sldMk cId="2180445095" sldId="280"/>
            <ac:picMk id="9" creationId="{C9778579-87A2-4753-AA27-441AA12D9B8D}"/>
          </ac:picMkLst>
        </pc:picChg>
        <pc:picChg chg="add mod">
          <ac:chgData name="HUỲNH TRƯƠNG NHỰT" userId="8a738b0f-44f4-4e9c-8b5c-248a4ffbaa4e" providerId="ADAL" clId="{A7177030-AC86-455C-B29C-0F5F952FD19C}" dt="2018-10-21T16:40:01.182" v="488" actId="1076"/>
          <ac:picMkLst>
            <pc:docMk/>
            <pc:sldMk cId="2180445095" sldId="280"/>
            <ac:picMk id="12" creationId="{E44AF132-C062-4794-9466-08F0C198461C}"/>
          </ac:picMkLst>
        </pc:picChg>
        <pc:picChg chg="add del">
          <ac:chgData name="HUỲNH TRƯƠNG NHỰT" userId="8a738b0f-44f4-4e9c-8b5c-248a4ffbaa4e" providerId="ADAL" clId="{A7177030-AC86-455C-B29C-0F5F952FD19C}" dt="2018-10-21T16:38:44.124" v="480" actId="478"/>
          <ac:picMkLst>
            <pc:docMk/>
            <pc:sldMk cId="2180445095" sldId="280"/>
            <ac:picMk id="18" creationId="{430AA81C-BF90-45AB-8EE0-2D07207FED7C}"/>
          </ac:picMkLst>
        </pc:picChg>
        <pc:cxnChg chg="add mod">
          <ac:chgData name="HUỲNH TRƯƠNG NHỰT" userId="8a738b0f-44f4-4e9c-8b5c-248a4ffbaa4e" providerId="ADAL" clId="{A7177030-AC86-455C-B29C-0F5F952FD19C}" dt="2018-10-21T16:40:30.430" v="492" actId="13822"/>
          <ac:cxnSpMkLst>
            <pc:docMk/>
            <pc:sldMk cId="2180445095" sldId="280"/>
            <ac:cxnSpMk id="14" creationId="{E875DFBF-252D-4D53-A139-E72D31B08613}"/>
          </ac:cxnSpMkLst>
        </pc:cxnChg>
        <pc:cxnChg chg="add mod">
          <ac:chgData name="HUỲNH TRƯƠNG NHỰT" userId="8a738b0f-44f4-4e9c-8b5c-248a4ffbaa4e" providerId="ADAL" clId="{A7177030-AC86-455C-B29C-0F5F952FD19C}" dt="2018-10-21T16:40:25.633" v="491" actId="13822"/>
          <ac:cxnSpMkLst>
            <pc:docMk/>
            <pc:sldMk cId="2180445095" sldId="280"/>
            <ac:cxnSpMk id="16" creationId="{2F209CF8-D639-4687-93E0-ED370BAD7E74}"/>
          </ac:cxnSpMkLst>
        </pc:cxnChg>
        <pc:cxnChg chg="del">
          <ac:chgData name="HUỲNH TRƯƠNG NHỰT" userId="8a738b0f-44f4-4e9c-8b5c-248a4ffbaa4e" providerId="ADAL" clId="{A7177030-AC86-455C-B29C-0F5F952FD19C}" dt="2018-10-21T16:38:43" v="479" actId="478"/>
          <ac:cxnSpMkLst>
            <pc:docMk/>
            <pc:sldMk cId="2180445095" sldId="280"/>
            <ac:cxnSpMk id="20" creationId="{18C10C43-123A-499D-A3B5-E2257FBD5B97}"/>
          </ac:cxnSpMkLst>
        </pc:cxnChg>
        <pc:cxnChg chg="del">
          <ac:chgData name="HUỲNH TRƯƠNG NHỰT" userId="8a738b0f-44f4-4e9c-8b5c-248a4ffbaa4e" providerId="ADAL" clId="{A7177030-AC86-455C-B29C-0F5F952FD19C}" dt="2018-10-21T16:38:41.240" v="478" actId="478"/>
          <ac:cxnSpMkLst>
            <pc:docMk/>
            <pc:sldMk cId="2180445095" sldId="280"/>
            <ac:cxnSpMk id="22" creationId="{961AC4D0-B609-44F6-8CB2-7E5068DCA22D}"/>
          </ac:cxnSpMkLst>
        </pc:cxnChg>
      </pc:sldChg>
      <pc:sldChg chg="addSp delSp modSp add delAnim">
        <pc:chgData name="HUỲNH TRƯƠNG NHỰT" userId="8a738b0f-44f4-4e9c-8b5c-248a4ffbaa4e" providerId="ADAL" clId="{A7177030-AC86-455C-B29C-0F5F952FD19C}" dt="2018-10-21T16:46:18.468" v="543" actId="20577"/>
        <pc:sldMkLst>
          <pc:docMk/>
          <pc:sldMk cId="2322007243" sldId="281"/>
        </pc:sldMkLst>
        <pc:spChg chg="mod">
          <ac:chgData name="HUỲNH TRƯƠNG NHỰT" userId="8a738b0f-44f4-4e9c-8b5c-248a4ffbaa4e" providerId="ADAL" clId="{A7177030-AC86-455C-B29C-0F5F952FD19C}" dt="2018-10-21T16:41:28.931" v="513" actId="20577"/>
          <ac:spMkLst>
            <pc:docMk/>
            <pc:sldMk cId="2322007243" sldId="281"/>
            <ac:spMk id="2" creationId="{D0DDE7C4-3603-4D23-96A1-C9F7503BB3D7}"/>
          </ac:spMkLst>
        </pc:spChg>
        <pc:spChg chg="add del mod">
          <ac:chgData name="HUỲNH TRƯƠNG NHỰT" userId="8a738b0f-44f4-4e9c-8b5c-248a4ffbaa4e" providerId="ADAL" clId="{A7177030-AC86-455C-B29C-0F5F952FD19C}" dt="2018-10-21T16:41:50.093" v="515" actId="478"/>
          <ac:spMkLst>
            <pc:docMk/>
            <pc:sldMk cId="2322007243" sldId="281"/>
            <ac:spMk id="6" creationId="{EFC16523-4BF3-4C0A-97C0-B0648EEB53AC}"/>
          </ac:spMkLst>
        </pc:spChg>
        <pc:spChg chg="add mod">
          <ac:chgData name="HUỲNH TRƯƠNG NHỰT" userId="8a738b0f-44f4-4e9c-8b5c-248a4ffbaa4e" providerId="ADAL" clId="{A7177030-AC86-455C-B29C-0F5F952FD19C}" dt="2018-10-21T16:46:18.468" v="543" actId="20577"/>
          <ac:spMkLst>
            <pc:docMk/>
            <pc:sldMk cId="2322007243" sldId="281"/>
            <ac:spMk id="8" creationId="{676612D0-89A4-47BF-A953-0B7FF3E54AAD}"/>
          </ac:spMkLst>
        </pc:spChg>
        <pc:picChg chg="add del">
          <ac:chgData name="HUỲNH TRƯƠNG NHỰT" userId="8a738b0f-44f4-4e9c-8b5c-248a4ffbaa4e" providerId="ADAL" clId="{A7177030-AC86-455C-B29C-0F5F952FD19C}" dt="2018-10-21T16:41:56.420" v="518" actId="478"/>
          <ac:picMkLst>
            <pc:docMk/>
            <pc:sldMk cId="2322007243" sldId="281"/>
            <ac:picMk id="12" creationId="{E44AF132-C062-4794-9466-08F0C198461C}"/>
          </ac:picMkLst>
        </pc:picChg>
        <pc:cxnChg chg="del">
          <ac:chgData name="HUỲNH TRƯƠNG NHỰT" userId="8a738b0f-44f4-4e9c-8b5c-248a4ffbaa4e" providerId="ADAL" clId="{A7177030-AC86-455C-B29C-0F5F952FD19C}" dt="2018-10-21T16:41:52.242" v="516" actId="478"/>
          <ac:cxnSpMkLst>
            <pc:docMk/>
            <pc:sldMk cId="2322007243" sldId="281"/>
            <ac:cxnSpMk id="14" creationId="{E875DFBF-252D-4D53-A139-E72D31B08613}"/>
          </ac:cxnSpMkLst>
        </pc:cxnChg>
        <pc:cxnChg chg="del">
          <ac:chgData name="HUỲNH TRƯƠNG NHỰT" userId="8a738b0f-44f4-4e9c-8b5c-248a4ffbaa4e" providerId="ADAL" clId="{A7177030-AC86-455C-B29C-0F5F952FD19C}" dt="2018-10-21T16:41:54.123" v="517" actId="478"/>
          <ac:cxnSpMkLst>
            <pc:docMk/>
            <pc:sldMk cId="2322007243" sldId="281"/>
            <ac:cxnSpMk id="16" creationId="{2F209CF8-D639-4687-93E0-ED370BAD7E7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C58AD-3AF9-4BEA-8117-AE1C6D03AE0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E206E-7E87-4723-A231-80D7C7132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4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React Native là một </a:t>
            </a:r>
            <a:r>
              <a:rPr lang="en-US" dirty="0"/>
              <a:t>framework </a:t>
            </a:r>
            <a:r>
              <a:rPr lang="vi-VN" dirty="0"/>
              <a:t>cho phép phát triển các</a:t>
            </a:r>
            <a:r>
              <a:rPr lang="en-US" dirty="0"/>
              <a:t> native app</a:t>
            </a:r>
            <a:r>
              <a:rPr lang="vi-VN" dirty="0"/>
              <a:t> bằng cách sử dụng Javascript. </a:t>
            </a:r>
            <a:endParaRPr lang="en-US" dirty="0"/>
          </a:p>
          <a:p>
            <a:r>
              <a:rPr lang="vi-VN" dirty="0"/>
              <a:t>Cordova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framework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vi-VN" dirty="0"/>
              <a:t>. </a:t>
            </a:r>
            <a:endParaRPr lang="en-US" dirty="0"/>
          </a:p>
          <a:p>
            <a:r>
              <a:rPr lang="en-US" dirty="0" err="1"/>
              <a:t>Vậy</a:t>
            </a:r>
            <a:r>
              <a:rPr lang="en-US" dirty="0"/>
              <a:t> t</a:t>
            </a:r>
            <a:r>
              <a:rPr lang="vi-VN" dirty="0"/>
              <a:t>ại sao mọi người lại muốn sử dụng RN? </a:t>
            </a:r>
            <a:endParaRPr lang="en-US" dirty="0"/>
          </a:p>
          <a:p>
            <a:r>
              <a:rPr lang="vi-VN" dirty="0"/>
              <a:t>Sự khác biệt chính giữa các ứng dụng dựa trên RN và Cordova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Đó</a:t>
            </a:r>
            <a:r>
              <a:rPr lang="vi-VN" dirty="0"/>
              <a:t> là các ứng dụng dựa trên Cordova chạy bên trong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vi-VN" dirty="0"/>
              <a:t>trong khi các ứng dụng RN hiển thị bằng cách sử dụng </a:t>
            </a:r>
            <a:r>
              <a:rPr lang="en-US" dirty="0"/>
              <a:t>native views</a:t>
            </a:r>
            <a:r>
              <a:rPr lang="vi-VN" dirty="0"/>
              <a:t>. </a:t>
            </a:r>
            <a:endParaRPr lang="en-US" dirty="0"/>
          </a:p>
          <a:p>
            <a:r>
              <a:rPr lang="vi-VN" dirty="0"/>
              <a:t>Các ứng dụng RN có quyền truy cập trực tiếp vào tất cả các API và </a:t>
            </a:r>
            <a:r>
              <a:rPr lang="en-US" dirty="0"/>
              <a:t>native views.</a:t>
            </a:r>
          </a:p>
          <a:p>
            <a:r>
              <a:rPr lang="vi-VN" dirty="0"/>
              <a:t>Do đó, các ứng dụng RN có cùng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vi-VN" dirty="0"/>
              <a:t> và hiệu suất giống như ứng dụng </a:t>
            </a:r>
            <a:r>
              <a:rPr lang="en-US" dirty="0"/>
              <a:t>native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E206E-7E87-4723-A231-80D7C71320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virtual machine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 nơi thực thi phần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android/iOS simulator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hoặc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dùng các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JavaScriptCore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 là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opensource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engine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thường được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cho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trường hợp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dùng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JavaScriptCore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cung cấp bở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 platform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 đối với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gói kèm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JavaScriptCore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trong ứng dụng,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 cho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của ứng dụng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của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tăng lên một ít.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 hợp với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debugging mode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chạy trực tiếp trên chính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 giao tiếp với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thông qua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 phép chúng ta xem được hàng tá thông tin trên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debugging tool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request, console logs...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E206E-7E87-4723-A231-80D7C71320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virtual machine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 nơi thực thi phần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android/iOS simulator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hoặc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dùng các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JavaScriptCore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 là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opensource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engine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thường được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cho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trường hợp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dùng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JavaScriptCore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cung cấp bở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 platform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 đối với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gói kèm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JavaScriptCore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trong ứng dụng,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 cho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của ứng dụng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của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tăng lên một ít.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 hợp với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debugging mode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chạy trực tiếp trên chính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 giao tiếp với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thông qua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 phép chúng ta xem được hàng tá thông tin trên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debugging tool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request, console logs...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E206E-7E87-4723-A231-80D7C71320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virtual machine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 nơi thực thi phần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android/iOS simulator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hoặc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dùng các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JavaScriptCore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 là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opensource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engine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thường được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cho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trường hợp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dùng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JavaScriptCore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cung cấp bở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 platform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 đối với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gói kèm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JavaScriptCore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trong ứng dụng,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 cho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của ứng dụng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của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tăng lên một ít.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 hợp với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debugging mode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chạy trực tiếp trên chính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 giao tiếp với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thông qua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 phép chúng ta xem được hàng tá thông tin trên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debugging tool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request, console logs...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E206E-7E87-4723-A231-80D7C71320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7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E206E-7E87-4723-A231-80D7C71320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Bridge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là một cầu nối </a:t>
            </a:r>
            <a:r>
              <a:rPr lang="vi-VN" dirty="0"/>
              <a:t>C++/Java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có trách nhiệm giao tiếp giữa các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thread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và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thread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protocol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được dùng để trao đổi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hầu hết các trường hợp, một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viết ứng dụng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bằng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 chạy ứng dụng sẽ dùng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đưa ra bởi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react-natvie run-ios hoặc react-native run-android.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Ở đây,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CLI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sinh ra một packager/bundler mà sẽ đóng gói toàn bộ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JS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vào một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 là main.bundle.js 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Packager có thể xem tương tự như một Webpack.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Bây giờ, bất cứ khi nào ứng dụng khởi chạy,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 tiên được tải là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entry point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(hay AppRegistry).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thread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sinh ra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VM thread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mà sẽ dùng để chạy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JS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kèm theo.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JS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sẽ chứa tất cả các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logic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của ứng dụng.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thread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gởi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thông qua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 Bridge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để chạy ứng dụng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 này,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thread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được sinh ra sẽ bắt đầu đưa ra các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(hướng dẫn) cho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thread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thông qua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 Bridge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này bao gồm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nào để khởi chạy, thông tin nào được lấy ra từ phần cứng ...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 dụ, nếu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thread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muốn một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và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được tạo, nó sẽ gởi yêu cầu vào một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đơn và gửi nó đến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thread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để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chúng.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E206E-7E87-4723-A231-80D7C71320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2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 hết các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trong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được viết bởi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 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hoặc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trong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Đôi khi một ứng dụng cần truy cập các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API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và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không có các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tương ứng.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 thể bạn sẽ cần phải tái sử dụng các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để tránh phải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re-implement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 có thể viết các đoạn code yêu cầu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cao, xử lý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thread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như </a:t>
            </a:r>
            <a:r>
              <a:rPr lang="vi-V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processing, database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code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A3AC7-F33B-435D-8E80-41CED3BC68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Mặc dù React Native có sẵn một lượng lớn các thư viện mô đun nguyên gốc,</a:t>
            </a:r>
            <a:r>
              <a:rPr lang="en-US" dirty="0"/>
              <a:t> </a:t>
            </a:r>
          </a:p>
          <a:p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</a:t>
            </a:r>
            <a:r>
              <a:rPr lang="vi-VN" dirty="0"/>
              <a:t> đôi khi có những yêu cầu cụ thể phát sinh trong quá trình dự án yêu cầu truy cập API nền tảng không được cung cấp bởi React Native. </a:t>
            </a:r>
            <a:endParaRPr lang="en-US" dirty="0"/>
          </a:p>
          <a:p>
            <a:endParaRPr lang="en-US" dirty="0"/>
          </a:p>
          <a:p>
            <a:r>
              <a:rPr lang="en-US" dirty="0"/>
              <a:t>G</a:t>
            </a:r>
            <a:r>
              <a:rPr lang="vi-VN" dirty="0"/>
              <a:t>iả sử bạn đang làm việc với khách hàng và họ có SDK tùy chỉnh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vi-VN" dirty="0"/>
              <a:t> xác thực. </a:t>
            </a:r>
            <a:endParaRPr lang="en-US" dirty="0"/>
          </a:p>
          <a:p>
            <a:r>
              <a:rPr lang="vi-VN" dirty="0"/>
              <a:t>Khách hàng có SDK dành cho iOS, Android và Web. </a:t>
            </a:r>
            <a:endParaRPr lang="en-US" dirty="0"/>
          </a:p>
          <a:p>
            <a:r>
              <a:rPr lang="vi-VN" dirty="0"/>
              <a:t>Mặc dù bạn đang xây dựng một ứng dụng gốc 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vi-VN" dirty="0"/>
              <a:t> Android / iOS trên một công nghệ Web (React), </a:t>
            </a:r>
            <a:endParaRPr lang="en-US" dirty="0"/>
          </a:p>
          <a:p>
            <a:r>
              <a:rPr lang="vi-VN" dirty="0"/>
              <a:t>điều trớ trêu là nhiệm vụ này đột nhiên trở nên rất khó khăn.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E206E-7E87-4723-A231-80D7C71320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2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20B4-5B20-4384-95F6-D25FD61D2E31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7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BD6F-6334-4F47-9AD3-FC6A1F92AE90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9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0194F26-142E-4AF4-82E7-F872E4D009F5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A083145-940E-4ABB-B436-466ABA4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A23A-B2A5-461C-9959-18AFE088681C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fld id="{65C2A76F-E886-4D4B-8E01-8AB7850DF44F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fld id="{5A083145-940E-4ABB-B436-466ABA4395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3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BF4C-FAB0-4F77-BBC9-F62BACFC4F04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7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1E8-9837-4CFE-A35F-5A1460517C0E}" type="datetime1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B7A5-5E3A-4A0A-AAA1-0A2E5FE27978}" type="datetime1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D8BD-BDF0-412C-AF70-517D4E772C79}" type="datetime1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5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1E7B-ED78-425D-9B4D-CC242CD9EBA6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42BB-7298-49DC-BC98-0679F5770142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6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5734E23-CBC4-48B8-A146-DFC774456992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fld id="{5A083145-940E-4ABB-B436-466ABA4395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01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9D04-7837-4CB0-9D94-0786B1297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NATIVE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82FF3-7D06-42B5-AF29-EB87616E3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15520589 – Huynh Truong </a:t>
            </a:r>
            <a:r>
              <a:rPr lang="en-US" dirty="0" err="1"/>
              <a:t>Nhut</a:t>
            </a:r>
            <a:endParaRPr lang="en-US" dirty="0"/>
          </a:p>
          <a:p>
            <a:r>
              <a:rPr lang="en-US" dirty="0"/>
              <a:t>15520601 – Nguyen </a:t>
            </a:r>
            <a:r>
              <a:rPr lang="en-US" dirty="0" err="1"/>
              <a:t>Cuong</a:t>
            </a:r>
            <a:r>
              <a:rPr lang="en-US" dirty="0"/>
              <a:t> Phat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D6FA-F88A-4188-841F-618ACEFD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E101-57F2-4961-B5B9-5EFAC1D97F1A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56564-E108-4911-8BBE-B53E4414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DD35-D849-4753-B142-C8D971EFF7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99CC-19F6-4D0F-B3AE-F228944C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00314-E1AD-4F90-808D-523DC9D99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056484" cy="4562144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Native Bridge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071-6DD5-4954-B306-60C21B1A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993-CE07-487E-A9EB-09BB629B45C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CC5B6-EE29-4B36-B3F8-81811F0A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CE44E-CE7A-4137-A706-D3CFA865A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05" y="2947092"/>
            <a:ext cx="10085712" cy="27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4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99CC-19F6-4D0F-B3AE-F228944C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00314-E1AD-4F90-808D-523DC9D99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056484" cy="4562144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Native Bridge</a:t>
            </a:r>
          </a:p>
          <a:p>
            <a:pPr lvl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C++/Java bridge which is responsible for communication between the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the application: 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react-native run-</a:t>
            </a:r>
            <a:r>
              <a:rPr lang="en-US" sz="3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react-native run-android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071-6DD5-4954-B306-60C21B1A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993-CE07-487E-A9EB-09BB629B45C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CC5B6-EE29-4B36-B3F8-81811F0A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3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7087-2D2B-4C7E-A7B4-7AA79ED0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NATIVE MODULES?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ABB1A-C660-4485-841E-235241619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97BDA-2237-40F5-A0C0-4247BC0A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0BEB-1369-4CA6-9C18-B228F9E20335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C96C-4278-405B-88F6-CE3CDBB9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DD35-D849-4753-B142-C8D971EFF7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9C2A2-A2AE-4ED8-8D1C-D5629DEF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NATIVE MODULES?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32C4A-BC42-47AC-879D-62D9BB6C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 needs access to platform API, React Native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doesn’t have </a:t>
            </a:r>
            <a:r>
              <a:rPr lang="en-US" sz="3200" dirty="0"/>
              <a:t>a corresponding module yet.</a:t>
            </a:r>
          </a:p>
          <a:p>
            <a:r>
              <a:rPr lang="en-US" sz="3200" dirty="0"/>
              <a:t>→ For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reuse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</a:t>
            </a:r>
            <a:r>
              <a:rPr lang="en-US" sz="3200" dirty="0"/>
              <a:t> Objective-C, Swift or C++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having to reimplement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/>
              <a:t>it in JavaScript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2068BE-6A91-4EC9-B60C-0173248A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23AC-560D-4138-A114-8F9AE0BA9F2B}" type="datetime1">
              <a:rPr lang="en-US" smtClean="0"/>
              <a:t>10/22/2018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83FD-F926-46C0-A48E-E27E65B9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DD35-D849-4753-B142-C8D971EFF7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359D-B5ED-409E-BA1D-2DD57E13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Native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5BA9D-27B8-4DE4-9C2C-602C708FF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A0A3-1F1D-488D-9322-097B66C1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19F0-90BB-4851-B730-E937A72C9876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8AD71-E979-4F89-940A-4DE81283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8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359D-B5ED-409E-BA1D-2DD57E13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 Native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FE554-2CBD-49BE-B95D-B8CBEB36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  <a:p>
            <a:pPr lvl="1" algn="just"/>
            <a:r>
              <a:rPr lang="en-US" sz="3200" dirty="0"/>
              <a:t>Sometimes there are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 requirements (SA) </a:t>
            </a:r>
            <a:r>
              <a:rPr lang="en-US" sz="3200" dirty="0"/>
              <a:t>that arise during the course of a project which </a:t>
            </a:r>
            <a:r>
              <a:rPr lang="en-US" sz="3200" b="1" dirty="0">
                <a:solidFill>
                  <a:srgbClr val="FF5050"/>
                </a:solidFill>
              </a:rPr>
              <a:t>require</a:t>
            </a:r>
            <a:r>
              <a:rPr lang="en-US" sz="3200" dirty="0">
                <a:solidFill>
                  <a:srgbClr val="FF5050"/>
                </a:solidFill>
              </a:rPr>
              <a:t> </a:t>
            </a:r>
            <a:r>
              <a:rPr lang="en-US" sz="3200" b="1" dirty="0">
                <a:solidFill>
                  <a:srgbClr val="FF5050"/>
                </a:solidFill>
              </a:rPr>
              <a:t>native platform API access not provided</a:t>
            </a:r>
            <a:r>
              <a:rPr lang="en-US" sz="3200" dirty="0">
                <a:solidFill>
                  <a:srgbClr val="FF5050"/>
                </a:solidFill>
              </a:rPr>
              <a:t> </a:t>
            </a:r>
            <a:r>
              <a:rPr lang="en-US" sz="3200" dirty="0"/>
              <a:t>by React Native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30925-A985-4D76-82D8-FDCBE1A7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C49-DA80-470C-B2FF-89286DB29B49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7D36-1F83-416B-B54C-36660633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359D-B5ED-409E-BA1D-2DD57E13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 Native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FE554-2CBD-49BE-B95D-B8CBEB36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  <a:p>
            <a:pPr lvl="1"/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 the native iOS and Android SDKs</a:t>
            </a:r>
            <a:r>
              <a:rPr lang="en-US" sz="3200" dirty="0"/>
              <a:t> into the respective native projects and expose the methods and variables via a React Native module called: </a:t>
            </a:r>
            <a:br>
              <a:rPr lang="en-US" sz="3200" dirty="0"/>
            </a:b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Modules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CEA14-246D-444D-A06F-E1F2AEB2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BAD6-3DF1-4572-ACDB-E0F5169C3C82}" type="datetime1">
              <a:rPr lang="en-US" smtClean="0"/>
              <a:t>10/22/2018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9C0F-35CA-4D08-B641-0FC597C0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1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3636-ED33-4C93-93DB-93B6AF74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NATIVE MODULE?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FA212-98E0-4BC7-BF7F-B63949D68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4AC3-2CAA-45FD-B74B-31BACAE4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493-AE43-4C45-9C82-1EEA8FDC6A4B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40D60-61BA-4CED-8D48-0C5ACC09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DD35-D849-4753-B142-C8D971EFF7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FA8883-1304-4EBA-B5C8-6887CC2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NATIVE MODULE?</a:t>
            </a:r>
          </a:p>
        </p:txBody>
      </p:sp>
      <p:sp>
        <p:nvSpPr>
          <p:cNvPr id="18" name="Chỗ dành sẵn cho Nội dung 17">
            <a:extLst>
              <a:ext uri="{FF2B5EF4-FFF2-40B4-BE49-F238E27FC236}">
                <a16:creationId xmlns:a16="http://schemas.microsoft.com/office/drawing/2014/main" id="{9B80B9F0-9DC7-493A-831C-C9A37B95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/>
              <a:t>Create module</a:t>
            </a:r>
          </a:p>
          <a:p>
            <a:pPr marL="742950" indent="-742950">
              <a:buFont typeface="+mj-lt"/>
              <a:buAutoNum type="arabicPeriod"/>
            </a:pPr>
            <a:r>
              <a:rPr lang="en-US"/>
              <a:t>Create the packager</a:t>
            </a:r>
          </a:p>
          <a:p>
            <a:pPr marL="742950" indent="-742950">
              <a:buFont typeface="+mj-lt"/>
              <a:buAutoNum type="arabicPeriod"/>
            </a:pPr>
            <a:r>
              <a:rPr lang="en-US"/>
              <a:t>Register the Module</a:t>
            </a:r>
          </a:p>
          <a:p>
            <a:pPr marL="742950" indent="-742950">
              <a:buFont typeface="+mj-lt"/>
              <a:buAutoNum type="arabicPeriod"/>
            </a:pPr>
            <a:r>
              <a:rPr lang="en-US"/>
              <a:t>Import our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295BA-E459-4D3B-91C5-B5ADDE1F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D140-80C9-4232-AF6F-0524C998E658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CFDB5-5F75-4FEC-8A7D-1321047F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DD35-D849-4753-B142-C8D971EFF7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DDE7C4-3603-4D23-96A1-C9F7503B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module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A35C1F47-186A-445E-B9D0-D4878F2CD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66" y="1907211"/>
            <a:ext cx="9785880" cy="4415178"/>
          </a:xfrm>
          <a:prstGeom prst="rect">
            <a:avLst/>
          </a:prstGeo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F4310B7-0EF6-492D-BBA2-4D8A2DCB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A23A-B2A5-461C-9959-18AFE088681C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DE6C2F2-06D4-44A7-AFFA-4F6B867B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19</a:t>
            </a:fld>
            <a:endParaRPr lang="en-US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731679B1-290F-4055-97BA-F8D4C0FDFD6F}"/>
              </a:ext>
            </a:extLst>
          </p:cNvPr>
          <p:cNvCxnSpPr/>
          <p:nvPr/>
        </p:nvCxnSpPr>
        <p:spPr>
          <a:xfrm>
            <a:off x="4588329" y="2155371"/>
            <a:ext cx="429441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1D773CB4-740D-43DA-9C4C-D416E13432C8}"/>
              </a:ext>
            </a:extLst>
          </p:cNvPr>
          <p:cNvCxnSpPr/>
          <p:nvPr/>
        </p:nvCxnSpPr>
        <p:spPr>
          <a:xfrm>
            <a:off x="1926771" y="4033157"/>
            <a:ext cx="26615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C57F0CB-91B4-4F39-A12B-0B76D9AC7F72}"/>
              </a:ext>
            </a:extLst>
          </p:cNvPr>
          <p:cNvCxnSpPr>
            <a:cxnSpLocks/>
          </p:cNvCxnSpPr>
          <p:nvPr/>
        </p:nvCxnSpPr>
        <p:spPr>
          <a:xfrm>
            <a:off x="1796143" y="4950765"/>
            <a:ext cx="14205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2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DC67-B63A-40AE-AAF3-822C181F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 Native Internals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696D0-6AAE-455F-B80E-45050F830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67F2-5327-47FE-8AB6-2C7295E4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CCB5-390D-40BE-9FBD-D7311218CE38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35F3-7F3D-4FAE-AF29-180B2239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41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DDE7C4-3603-4D23-96A1-C9F7503B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Pakager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F4310B7-0EF6-492D-BBA2-4D8A2DCB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A23A-B2A5-461C-9959-18AFE088681C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DE6C2F2-06D4-44A7-AFFA-4F6B867B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20</a:t>
            </a:fld>
            <a:endParaRPr lang="en-US"/>
          </a:p>
        </p:txBody>
      </p:sp>
      <p:pic>
        <p:nvPicPr>
          <p:cNvPr id="18" name="Chỗ dành sẵn cho Nội dung 17">
            <a:extLst>
              <a:ext uri="{FF2B5EF4-FFF2-40B4-BE49-F238E27FC236}">
                <a16:creationId xmlns:a16="http://schemas.microsoft.com/office/drawing/2014/main" id="{430AA81C-BF90-45AB-8EE0-2D07207FE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57" y="1917238"/>
            <a:ext cx="9381898" cy="4395124"/>
          </a:xfrm>
          <a:prstGeom prst="rect">
            <a:avLst/>
          </a:prstGeom>
        </p:spPr>
      </p:pic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18C10C43-123A-499D-A3B5-E2257FBD5B97}"/>
              </a:ext>
            </a:extLst>
          </p:cNvPr>
          <p:cNvCxnSpPr/>
          <p:nvPr/>
        </p:nvCxnSpPr>
        <p:spPr>
          <a:xfrm>
            <a:off x="1926771" y="5388429"/>
            <a:ext cx="44740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961AC4D0-B609-44F6-8CB2-7E5068DCA22D}"/>
              </a:ext>
            </a:extLst>
          </p:cNvPr>
          <p:cNvCxnSpPr/>
          <p:nvPr/>
        </p:nvCxnSpPr>
        <p:spPr>
          <a:xfrm>
            <a:off x="1518557" y="2188029"/>
            <a:ext cx="6172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2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DDE7C4-3603-4D23-96A1-C9F7503B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Module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F4310B7-0EF6-492D-BBA2-4D8A2DCB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A23A-B2A5-461C-9959-18AFE088681C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DE6C2F2-06D4-44A7-AFFA-4F6B867B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21</a:t>
            </a:fld>
            <a:endParaRPr lang="en-US"/>
          </a:p>
        </p:txBody>
      </p:sp>
      <p:pic>
        <p:nvPicPr>
          <p:cNvPr id="12" name="Chỗ dành sẵn cho Nội dung 11">
            <a:extLst>
              <a:ext uri="{FF2B5EF4-FFF2-40B4-BE49-F238E27FC236}">
                <a16:creationId xmlns:a16="http://schemas.microsoft.com/office/drawing/2014/main" id="{E44AF132-C062-4794-9466-08F0C1984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66" y="1998102"/>
            <a:ext cx="8598126" cy="4219586"/>
          </a:xfrm>
          <a:prstGeom prst="rect">
            <a:avLst/>
          </a:prstGeom>
        </p:spPr>
      </p:pic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E875DFBF-252D-4D53-A139-E72D31B08613}"/>
              </a:ext>
            </a:extLst>
          </p:cNvPr>
          <p:cNvCxnSpPr/>
          <p:nvPr/>
        </p:nvCxnSpPr>
        <p:spPr>
          <a:xfrm>
            <a:off x="2759529" y="2220686"/>
            <a:ext cx="169817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2F209CF8-D639-4687-93E0-ED370BAD7E74}"/>
              </a:ext>
            </a:extLst>
          </p:cNvPr>
          <p:cNvCxnSpPr/>
          <p:nvPr/>
        </p:nvCxnSpPr>
        <p:spPr>
          <a:xfrm>
            <a:off x="2367643" y="5519057"/>
            <a:ext cx="29064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4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DDE7C4-3603-4D23-96A1-C9F7503B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Method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F4310B7-0EF6-492D-BBA2-4D8A2DCB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A23A-B2A5-461C-9959-18AFE088681C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DE6C2F2-06D4-44A7-AFFA-4F6B867B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22</a:t>
            </a:fld>
            <a:endParaRPr lang="en-US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676612D0-89A4-47BF-A953-0B7FF3E54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latin typeface="Consolas" panose="020B0609020204030204" pitchFamily="49" charset="0"/>
              </a:rPr>
              <a:t> {Modules}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'react-native'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Modules.ToastExample.show(...);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432C8-680D-41CC-893D-1F63F731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native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AD5B4-857A-44CF-9786-4BB7ABD65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97E030-10EE-4E95-A3B3-7C6650D5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243A-9345-4ABC-8848-21102132B1E3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17A28-3AF8-45E7-A41D-D2B30331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432C8-680D-41CC-893D-1F63F731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</a:t>
            </a:r>
            <a:r>
              <a:rPr lang="en-US" dirty="0"/>
              <a:t> native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AD5B4-857A-44CF-9786-4BB7ABD65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C654A-5599-4BAB-9137-498DB35E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249-7CC2-4067-A3BA-83C5AB691503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52C44-B7F8-4793-8A9A-1F663B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55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CEF4-916F-4E2D-8AB6-5796DD2C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TOAST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B486-1526-4D3E-B538-2EA4B3C3A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EEC5-28A3-426C-8A66-09EE6BF4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3B2E-87D8-4190-AF2F-717F1CE68A5A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66E96-9311-42FE-A388-2C6DF98A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DD35-D849-4753-B142-C8D971EFF7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1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AAB1CD-6085-41D6-90D4-5A6D6F136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Native Modules in React Native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50339AF-100C-42F6-85B6-8B39623B1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87EF-A3CA-4D82-B884-C5857FC4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C17-A33C-42D9-9007-37F7DC1960B3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1D0D-FAE8-402B-8EEF-8ADEE487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86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6A9819-D7C6-4658-9014-AFED2279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native modules 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07C084B-EAD6-4CAA-8D8C-D1E830FE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Library or bridge is designed for us to write real native code and have access to the full power of the platform.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16DA-92A1-4910-8A1B-CAAAEBA3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D4D2-D014-4AC5-8668-14739296DBAC}" type="datetime1">
              <a:rPr lang="en-US" smtClean="0"/>
              <a:t>10/22/2018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5AA54-F683-4D08-877F-8536B8D1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D6EEE-40EB-45E8-9A05-31A02552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Internals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89C4CC-C04E-4C38-A681-3170A965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sz="3200" dirty="0"/>
              <a:t>React Native is a 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n-US" sz="3200" dirty="0"/>
              <a:t> which allows developers to build 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apps</a:t>
            </a:r>
            <a:r>
              <a:rPr lang="en-US" sz="3600" dirty="0"/>
              <a:t> </a:t>
            </a:r>
            <a:r>
              <a:rPr lang="en-US" dirty="0"/>
              <a:t>using </a:t>
            </a:r>
            <a:r>
              <a:rPr lang="en-US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Cordova</a:t>
            </a:r>
            <a:r>
              <a:rPr lang="en-US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latin typeface="Century Gothic" panose="020B0502020202020204" pitchFamily="34" charset="0"/>
              </a:rPr>
              <a:t>↔</a:t>
            </a:r>
            <a:r>
              <a:rPr lang="en-US" sz="3200" dirty="0"/>
              <a:t> 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Native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2CDF94-3931-40BA-AEF9-A97659FA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342A-1719-4F0E-8C51-10B512A96A3B}" type="datetime1">
              <a:rPr lang="en-US" smtClean="0"/>
              <a:t>10/22/2018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E6E8-24B8-4240-B1C9-7021731F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99CC-19F6-4D0F-B3AE-F228944C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A217-A20D-4033-92C0-8D5C084D7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071-6DD5-4954-B306-60C21B1A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993-CE07-487E-A9EB-09BB629B45C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CC5B6-EE29-4B36-B3F8-81811F0A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8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99CC-19F6-4D0F-B3AE-F228944C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00314-E1AD-4F90-808D-523DC9D9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Both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en-US" sz="3200" dirty="0"/>
              <a:t> and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sz="3200" dirty="0"/>
              <a:t> have a 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architecture</a:t>
            </a:r>
          </a:p>
          <a:p>
            <a:r>
              <a:rPr lang="en-US" sz="3200" dirty="0"/>
              <a:t>There are 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parts </a:t>
            </a:r>
            <a:r>
              <a:rPr lang="en-US" sz="3200" dirty="0"/>
              <a:t>to the React Native platform:</a:t>
            </a:r>
          </a:p>
          <a:p>
            <a:pPr lvl="1"/>
            <a:r>
              <a:rPr lang="en-US" sz="2800" dirty="0"/>
              <a:t>Native Code/Modules</a:t>
            </a:r>
          </a:p>
          <a:p>
            <a:pPr lvl="1"/>
            <a:r>
              <a:rPr lang="en-US" sz="2800" dirty="0" err="1"/>
              <a:t>Javascript</a:t>
            </a:r>
            <a:r>
              <a:rPr lang="en-US" sz="2800" dirty="0"/>
              <a:t> VM</a:t>
            </a:r>
          </a:p>
          <a:p>
            <a:pPr lvl="1"/>
            <a:r>
              <a:rPr lang="en-US" sz="2800" dirty="0"/>
              <a:t>React Native Bridge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071-6DD5-4954-B306-60C21B1A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993-CE07-487E-A9EB-09BB629B45C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CC5B6-EE29-4B36-B3F8-81811F0A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4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99CC-19F6-4D0F-B3AE-F228944C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00314-E1AD-4F90-808D-523DC9D9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Code/Modules</a:t>
            </a:r>
          </a:p>
          <a:p>
            <a:pPr lvl="1"/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en-US" sz="2800" dirty="0"/>
              <a:t>: </a:t>
            </a:r>
            <a:r>
              <a:rPr lang="en-US" dirty="0"/>
              <a:t> </a:t>
            </a:r>
            <a:r>
              <a:rPr lang="en-US" sz="2800" dirty="0"/>
              <a:t>the native code is written in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C</a:t>
            </a:r>
            <a:r>
              <a:rPr lang="en-US" dirty="0"/>
              <a:t> </a:t>
            </a:r>
            <a:r>
              <a:rPr lang="en-US" sz="2800" dirty="0"/>
              <a:t>or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Swift</a:t>
            </a:r>
            <a:r>
              <a:rPr lang="en-US" sz="2800" dirty="0"/>
              <a:t> </a:t>
            </a:r>
          </a:p>
          <a:p>
            <a:pPr lvl="1"/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sz="2800" dirty="0"/>
              <a:t>:  it is written in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071-6DD5-4954-B306-60C21B1A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993-CE07-487E-A9EB-09BB629B45C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CC5B6-EE29-4B36-B3F8-81811F0A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0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99CC-19F6-4D0F-B3AE-F228944C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00314-E1AD-4F90-808D-523DC9D99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056484" cy="4562144"/>
          </a:xfrm>
        </p:spPr>
        <p:txBody>
          <a:bodyPr>
            <a:norm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VM</a:t>
            </a:r>
          </a:p>
          <a:p>
            <a:pPr lvl="1"/>
            <a:r>
              <a:rPr lang="en-US" sz="2800" dirty="0"/>
              <a:t>Runs all our JavaScript code</a:t>
            </a:r>
          </a:p>
          <a:p>
            <a:pPr lvl="1"/>
            <a:r>
              <a:rPr lang="en-US" sz="2800" dirty="0"/>
              <a:t>React Native uses </a:t>
            </a:r>
            <a:r>
              <a:rPr lang="en-US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JavaScriptCore</a:t>
            </a:r>
            <a:r>
              <a:rPr lang="en-US" sz="2800" dirty="0"/>
              <a:t> on iOS/Android simulators and devices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071-6DD5-4954-B306-60C21B1A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993-CE07-487E-A9EB-09BB629B45C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CC5B6-EE29-4B36-B3F8-81811F0A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3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99CC-19F6-4D0F-B3AE-F228944C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00314-E1AD-4F90-808D-523DC9D99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056484" cy="4562144"/>
          </a:xfrm>
        </p:spPr>
        <p:txBody>
          <a:bodyPr>
            <a:norm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VM</a:t>
            </a:r>
          </a:p>
          <a:p>
            <a:pPr lvl="1"/>
            <a:r>
              <a:rPr lang="en-US" sz="2800" dirty="0"/>
              <a:t>In case of 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en-US" sz="2800" dirty="0"/>
              <a:t>, </a:t>
            </a:r>
          </a:p>
          <a:p>
            <a:pPr marL="968375" lvl="1" indent="0">
              <a:buNone/>
            </a:pPr>
            <a:r>
              <a:rPr lang="en-US" sz="2800" dirty="0"/>
              <a:t>React Native uses the </a:t>
            </a:r>
            <a:r>
              <a:rPr lang="en-US" sz="2800" dirty="0" err="1"/>
              <a:t>JavaScriptCore</a:t>
            </a:r>
            <a:r>
              <a:rPr lang="en-US" sz="2800" dirty="0"/>
              <a:t> provided by the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 platform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800" dirty="0"/>
              <a:t>In case of 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sz="2800" dirty="0"/>
              <a:t>, </a:t>
            </a:r>
          </a:p>
          <a:p>
            <a:pPr marL="968375" lvl="1" indent="0">
              <a:buNone/>
            </a:pPr>
            <a:r>
              <a:rPr lang="en-US" sz="2800" dirty="0"/>
              <a:t>React Native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bundles</a:t>
            </a:r>
            <a:r>
              <a:rPr lang="en-US" sz="2800" dirty="0"/>
              <a:t> the </a:t>
            </a:r>
            <a:r>
              <a:rPr lang="en-US" sz="2800" dirty="0" err="1"/>
              <a:t>JavaScriptCore</a:t>
            </a:r>
            <a:r>
              <a:rPr lang="en-US" sz="2800" dirty="0"/>
              <a:t> along with the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071-6DD5-4954-B306-60C21B1A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993-CE07-487E-A9EB-09BB629B45C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CC5B6-EE29-4B36-B3F8-81811F0A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0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99CC-19F6-4D0F-B3AE-F228944C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00314-E1AD-4F90-808D-523DC9D99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056484" cy="4562144"/>
          </a:xfrm>
        </p:spPr>
        <p:txBody>
          <a:bodyPr>
            <a:normAutofit/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VM</a:t>
            </a:r>
          </a:p>
          <a:p>
            <a:pPr lvl="1"/>
            <a:r>
              <a:rPr lang="en-US" sz="2800" dirty="0"/>
              <a:t>In case of 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 debugging mode</a:t>
            </a:r>
            <a:endParaRPr lang="en-US" dirty="0"/>
          </a:p>
          <a:p>
            <a:pPr marL="968375" lvl="1" indent="0">
              <a:buNone/>
            </a:pPr>
            <a:r>
              <a:rPr lang="en-US" sz="2800" dirty="0"/>
              <a:t>the JavaScript code runs within Chrome itself and communicates with native code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 WebSocket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071-6DD5-4954-B306-60C21B1A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993-CE07-487E-A9EB-09BB629B45C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CC5B6-EE29-4B36-B3F8-81811F0A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3145-940E-4ABB-B436-466ABA4395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61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</TotalTime>
  <Words>716</Words>
  <Application>Microsoft Office PowerPoint</Application>
  <PresentationFormat>Widescreen</PresentationFormat>
  <Paragraphs>194</Paragraphs>
  <Slides>27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Corbel</vt:lpstr>
      <vt:lpstr>Wingdings</vt:lpstr>
      <vt:lpstr>Banded</vt:lpstr>
      <vt:lpstr>NATIVE MODULES</vt:lpstr>
      <vt:lpstr>React Native Internals</vt:lpstr>
      <vt:lpstr>React Native Internals</vt:lpstr>
      <vt:lpstr>Architecture </vt:lpstr>
      <vt:lpstr>Architecture </vt:lpstr>
      <vt:lpstr>Architecture </vt:lpstr>
      <vt:lpstr>Architecture </vt:lpstr>
      <vt:lpstr>Architecture </vt:lpstr>
      <vt:lpstr>Architecture </vt:lpstr>
      <vt:lpstr>Architecture </vt:lpstr>
      <vt:lpstr>Architecture </vt:lpstr>
      <vt:lpstr>WHAT IS NATIVE MODULES?</vt:lpstr>
      <vt:lpstr>WHAT IS NATIVE MODULES?</vt:lpstr>
      <vt:lpstr>Custom Native Modules</vt:lpstr>
      <vt:lpstr>Custom Native Modules</vt:lpstr>
      <vt:lpstr>Custom Native Modules</vt:lpstr>
      <vt:lpstr>HOW TO SETUP NATIVE MODULE?</vt:lpstr>
      <vt:lpstr>HOW TO SETUP NATIVE MODULE?</vt:lpstr>
      <vt:lpstr>Create module</vt:lpstr>
      <vt:lpstr>Create Pakager</vt:lpstr>
      <vt:lpstr>Register Module</vt:lpstr>
      <vt:lpstr>Import Method</vt:lpstr>
      <vt:lpstr>Android native modules</vt:lpstr>
      <vt:lpstr>Ios native modules</vt:lpstr>
      <vt:lpstr>EX: TOAST MODULE</vt:lpstr>
      <vt:lpstr>Native Modules in React Native</vt:lpstr>
      <vt:lpstr>What is native modules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LÊ DOÃN CƯỜNG</dc:creator>
  <cp:lastModifiedBy>Phat Nguyen</cp:lastModifiedBy>
  <cp:revision>2</cp:revision>
  <dcterms:created xsi:type="dcterms:W3CDTF">2018-10-19T13:56:42Z</dcterms:created>
  <dcterms:modified xsi:type="dcterms:W3CDTF">2018-10-22T01:37:49Z</dcterms:modified>
</cp:coreProperties>
</file>