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</p:sldMasterIdLst>
  <p:notesMasterIdLst>
    <p:notesMasterId r:id="rId48"/>
  </p:notesMasterIdLst>
  <p:sldIdLst>
    <p:sldId id="256" r:id="rId2"/>
    <p:sldId id="257" r:id="rId3"/>
    <p:sldId id="259" r:id="rId4"/>
    <p:sldId id="260" r:id="rId5"/>
    <p:sldId id="261" r:id="rId6"/>
    <p:sldId id="262" r:id="rId7"/>
    <p:sldId id="336" r:id="rId8"/>
    <p:sldId id="263" r:id="rId9"/>
    <p:sldId id="264" r:id="rId10"/>
    <p:sldId id="265" r:id="rId11"/>
    <p:sldId id="266" r:id="rId12"/>
    <p:sldId id="267" r:id="rId13"/>
    <p:sldId id="337" r:id="rId14"/>
    <p:sldId id="269" r:id="rId15"/>
    <p:sldId id="268" r:id="rId16"/>
    <p:sldId id="270" r:id="rId17"/>
    <p:sldId id="271" r:id="rId18"/>
    <p:sldId id="272" r:id="rId19"/>
    <p:sldId id="338" r:id="rId20"/>
    <p:sldId id="274" r:id="rId21"/>
    <p:sldId id="273" r:id="rId22"/>
    <p:sldId id="275" r:id="rId23"/>
    <p:sldId id="277" r:id="rId24"/>
    <p:sldId id="276" r:id="rId25"/>
    <p:sldId id="339" r:id="rId26"/>
    <p:sldId id="278" r:id="rId27"/>
    <p:sldId id="279" r:id="rId28"/>
    <p:sldId id="280" r:id="rId29"/>
    <p:sldId id="281" r:id="rId30"/>
    <p:sldId id="284" r:id="rId31"/>
    <p:sldId id="340" r:id="rId32"/>
    <p:sldId id="282" r:id="rId33"/>
    <p:sldId id="283" r:id="rId34"/>
    <p:sldId id="285" r:id="rId35"/>
    <p:sldId id="287" r:id="rId36"/>
    <p:sldId id="290" r:id="rId37"/>
    <p:sldId id="341" r:id="rId38"/>
    <p:sldId id="291" r:id="rId39"/>
    <p:sldId id="301" r:id="rId40"/>
    <p:sldId id="343" r:id="rId41"/>
    <p:sldId id="303" r:id="rId42"/>
    <p:sldId id="342" r:id="rId43"/>
    <p:sldId id="289" r:id="rId44"/>
    <p:sldId id="295" r:id="rId45"/>
    <p:sldId id="300" r:id="rId46"/>
    <p:sldId id="294" r:id="rId47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49"/>
      <p:bold r:id="rId50"/>
      <p:italic r:id="rId51"/>
      <p:boldItalic r:id="rId52"/>
    </p:embeddedFont>
    <p:embeddedFont>
      <p:font typeface="Coming Soon" panose="020B0604020202020204" charset="0"/>
      <p:regular r:id="rId53"/>
    </p:embeddedFont>
    <p:embeddedFont>
      <p:font typeface="Concert One" pitchFamily="2" charset="0"/>
      <p:regular r:id="rId54"/>
    </p:embeddedFont>
    <p:embeddedFont>
      <p:font typeface="Roboto Mono" panose="00000009000000000000" pitchFamily="49" charset="0"/>
      <p:regular r:id="rId55"/>
      <p:bold r:id="rId56"/>
      <p:italic r:id="rId57"/>
      <p:boldItalic r:id="rId58"/>
    </p:embeddedFont>
    <p:embeddedFont>
      <p:font typeface="Roboto Mono Medium" panose="00000009000000000000" pitchFamily="49" charset="0"/>
      <p:regular r:id="rId59"/>
      <p:bold r:id="rId60"/>
      <p:italic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67CB75-E833-4FED-A773-E1D59B0DD106}">
  <a:tblStyle styleId="{7567CB75-E833-4FED-A773-E1D59B0DD1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0" d="100"/>
          <a:sy n="200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1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font" Target="fonts/font12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209571f4d9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209571f4d9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853034354b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853034354b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209571f4d9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209571f4d9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53034354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53034354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5679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8506521a88_4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8506521a88_4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209571f4d9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209571f4d9_0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209571f4d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209571f4d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20f6c89457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20f6c89457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853034354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853034354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53034354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53034354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647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53034354b_0_24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53034354b_0_24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853034354b_0_24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853034354b_0_24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209571f4d9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209571f4d9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853034354b_0_24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853034354b_0_24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209571f4d9_0_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209571f4d9_0_6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853034354b_0_24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853034354b_0_24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53034354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53034354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12717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853034354b_0_24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853034354b_0_24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1209571f4d9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1209571f4d9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853034354b_0_24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853034354b_0_24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1209571f4d9_0_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1209571f4d9_0_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53034354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53034354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853034354b_0_24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853034354b_0_24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53034354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53034354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97980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1209571f4d9_0_8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1209571f4d9_0_8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1209571f4d9_0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1209571f4d9_0_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1209571f4d9_0_9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1209571f4d9_0_9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53034354b_0_24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53034354b_0_24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1209571f4d9_0_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1209571f4d9_0_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53034354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53034354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5892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1209571f4d9_0_8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1209571f4d9_0_8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120f6c89457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120f6c89457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77e31443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777e31443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53034354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53034354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1179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120f6c89457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120f6c89457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1209571f4d9_0_8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1209571f4d9_0_8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6694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1209571f4d9_0_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1209571f4d9_0_9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120f6c89457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120f6c89457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1209571f4d9_0_6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1209571f4d9_0_6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120f6c89457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120f6c89457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209571f4d9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209571f4d9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53034354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53034354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53034354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53034354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9236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20f6c89457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20f6c89457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853034354b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853034354b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-620881">
            <a:off x="1853551" y="40483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r="1545" b="6838"/>
          <a:stretch/>
        </p:blipFill>
        <p:spPr>
          <a:xfrm>
            <a:off x="1047887" y="524012"/>
            <a:ext cx="7048226" cy="41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925" y="2989525"/>
            <a:ext cx="1584774" cy="1852801"/>
          </a:xfrm>
          <a:prstGeom prst="rect">
            <a:avLst/>
          </a:prstGeom>
          <a:noFill/>
          <a:ln>
            <a:noFill/>
          </a:ln>
          <a:effectLst>
            <a:outerShdw blurRad="57150" dist="19050" dir="3300000" algn="bl" rotWithShape="0">
              <a:srgbClr val="000000">
                <a:alpha val="34000"/>
              </a:srgbClr>
            </a:outerShdw>
          </a:effectLst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_POINT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1142343">
            <a:off x="6222976" y="2291982"/>
            <a:ext cx="2068425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-1920292">
            <a:off x="925352" y="1011382"/>
            <a:ext cx="2068424" cy="1772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2426100" y="1386676"/>
            <a:ext cx="4291800" cy="24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8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_NUMBER_2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>
            <a:spLocks noGrp="1"/>
          </p:cNvSpPr>
          <p:nvPr>
            <p:ph type="title" hasCustomPrompt="1"/>
          </p:nvPr>
        </p:nvSpPr>
        <p:spPr>
          <a:xfrm>
            <a:off x="5040600" y="1012388"/>
            <a:ext cx="2826000" cy="11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4973225" y="3061013"/>
            <a:ext cx="3006900" cy="10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42900" algn="ct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marL="1828800" lvl="3" indent="-342900" algn="ct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marL="2286000" lvl="4" indent="-342900" algn="ct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marL="2743200" lvl="5" indent="-342900" algn="ct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marL="3200400" lvl="6" indent="-342900" algn="ct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marL="3657600" lvl="7" indent="-342900" algn="ct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marL="4114800" lvl="8" indent="-342900" algn="ctr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2"/>
          </p:nvPr>
        </p:nvSpPr>
        <p:spPr>
          <a:xfrm>
            <a:off x="4973225" y="2278000"/>
            <a:ext cx="3006900" cy="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100" b="1"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_ONLY_2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7123"/>
          <a:stretch/>
        </p:blipFill>
        <p:spPr>
          <a:xfrm>
            <a:off x="3685063" y="388513"/>
            <a:ext cx="5195775" cy="4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4996075" y="999550"/>
            <a:ext cx="2749500" cy="11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ubTitle" idx="1"/>
          </p:nvPr>
        </p:nvSpPr>
        <p:spPr>
          <a:xfrm rot="-321082">
            <a:off x="5129970" y="3250327"/>
            <a:ext cx="2280640" cy="9247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_COLUMN_TEXT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2649000" y="2142600"/>
            <a:ext cx="3846000" cy="18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27075" y="1366750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534900" y="2495013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ubTitle" idx="1"/>
          </p:nvPr>
        </p:nvSpPr>
        <p:spPr>
          <a:xfrm>
            <a:off x="799650" y="3241096"/>
            <a:ext cx="3268500" cy="6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title" idx="2" hasCustomPrompt="1"/>
          </p:nvPr>
        </p:nvSpPr>
        <p:spPr>
          <a:xfrm>
            <a:off x="1640100" y="1347913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1781550" y="711175"/>
            <a:ext cx="59337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1002325" y="711175"/>
            <a:ext cx="30822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948000" y="2519950"/>
            <a:ext cx="3224400" cy="12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948000" y="1218000"/>
            <a:ext cx="2755800" cy="12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SECTION_TITLE_AND_DESCRIPTION_1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6013614" y="838400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subTitle" idx="1"/>
          </p:nvPr>
        </p:nvSpPr>
        <p:spPr>
          <a:xfrm>
            <a:off x="6013614" y="1199352"/>
            <a:ext cx="23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title" idx="2"/>
          </p:nvPr>
        </p:nvSpPr>
        <p:spPr>
          <a:xfrm>
            <a:off x="6013603" y="2104924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ubTitle" idx="3"/>
          </p:nvPr>
        </p:nvSpPr>
        <p:spPr>
          <a:xfrm>
            <a:off x="6013601" y="2465876"/>
            <a:ext cx="23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title" idx="4"/>
          </p:nvPr>
        </p:nvSpPr>
        <p:spPr>
          <a:xfrm>
            <a:off x="6013618" y="3371448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subTitle" idx="5"/>
          </p:nvPr>
        </p:nvSpPr>
        <p:spPr>
          <a:xfrm>
            <a:off x="6013615" y="3732400"/>
            <a:ext cx="23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title" idx="6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SECTION_TITLE_AND_DESCRIPTION_1_1_4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3628589" y="2942625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subTitle" idx="1"/>
          </p:nvPr>
        </p:nvSpPr>
        <p:spPr>
          <a:xfrm>
            <a:off x="3628600" y="3303578"/>
            <a:ext cx="2333100" cy="8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title" idx="2"/>
          </p:nvPr>
        </p:nvSpPr>
        <p:spPr>
          <a:xfrm>
            <a:off x="1295503" y="2130949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subTitle" idx="3"/>
          </p:nvPr>
        </p:nvSpPr>
        <p:spPr>
          <a:xfrm>
            <a:off x="1295511" y="2491901"/>
            <a:ext cx="2333100" cy="8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title" idx="4"/>
          </p:nvPr>
        </p:nvSpPr>
        <p:spPr>
          <a:xfrm>
            <a:off x="5964918" y="2130948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subTitle" idx="5"/>
          </p:nvPr>
        </p:nvSpPr>
        <p:spPr>
          <a:xfrm>
            <a:off x="5964925" y="2491900"/>
            <a:ext cx="2333100" cy="8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title" idx="6"/>
          </p:nvPr>
        </p:nvSpPr>
        <p:spPr>
          <a:xfrm>
            <a:off x="2569750" y="711175"/>
            <a:ext cx="400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TITLE_AND_DESCRIPTION_1_1_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 rot="-5400000">
            <a:off x="650175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 rot="-5400000">
            <a:off x="1262550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 rotWithShape="1">
          <a:blip r:embed="rId4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xfrm>
            <a:off x="1922400" y="3538630"/>
            <a:ext cx="21402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sz="1600" b="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subTitle" idx="1"/>
          </p:nvPr>
        </p:nvSpPr>
        <p:spPr>
          <a:xfrm>
            <a:off x="1922400" y="1269487"/>
            <a:ext cx="3439500" cy="21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sz="2400" b="1">
                <a:latin typeface="Concert One"/>
                <a:ea typeface="Concert One"/>
                <a:cs typeface="Concert One"/>
                <a:sym typeface="Concert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SECTION_TITLE_AND_DESCRIPTION_1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7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5230400" y="3321638"/>
            <a:ext cx="27975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subTitle" idx="1"/>
          </p:nvPr>
        </p:nvSpPr>
        <p:spPr>
          <a:xfrm>
            <a:off x="4909400" y="1218188"/>
            <a:ext cx="3439500" cy="20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sz="2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SECTION_TITLE_AND_DESCRIPTION_1_2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8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800975" y="2010025"/>
            <a:ext cx="24594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subTitle" idx="1"/>
          </p:nvPr>
        </p:nvSpPr>
        <p:spPr>
          <a:xfrm>
            <a:off x="801101" y="2400094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title" idx="2"/>
          </p:nvPr>
        </p:nvSpPr>
        <p:spPr>
          <a:xfrm>
            <a:off x="5850883" y="2010025"/>
            <a:ext cx="24594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subTitle" idx="3"/>
          </p:nvPr>
        </p:nvSpPr>
        <p:spPr>
          <a:xfrm>
            <a:off x="5850880" y="2400101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title" idx="4"/>
          </p:nvPr>
        </p:nvSpPr>
        <p:spPr>
          <a:xfrm>
            <a:off x="800975" y="3449700"/>
            <a:ext cx="24594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subTitle" idx="5"/>
          </p:nvPr>
        </p:nvSpPr>
        <p:spPr>
          <a:xfrm>
            <a:off x="801101" y="3838273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title" idx="6"/>
          </p:nvPr>
        </p:nvSpPr>
        <p:spPr>
          <a:xfrm>
            <a:off x="5850883" y="3449699"/>
            <a:ext cx="24594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subTitle" idx="7"/>
          </p:nvPr>
        </p:nvSpPr>
        <p:spPr>
          <a:xfrm>
            <a:off x="5850880" y="3838276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title" idx="8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SECTION_TITLE_AND_DESCRIPTION_1_2_1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9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9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>
            <a:off x="2598373" y="1548225"/>
            <a:ext cx="1971900" cy="4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subTitle" idx="1"/>
          </p:nvPr>
        </p:nvSpPr>
        <p:spPr>
          <a:xfrm>
            <a:off x="2598375" y="1928075"/>
            <a:ext cx="19719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title" idx="2"/>
          </p:nvPr>
        </p:nvSpPr>
        <p:spPr>
          <a:xfrm>
            <a:off x="5835074" y="1548225"/>
            <a:ext cx="1971900" cy="4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subTitle" idx="3"/>
          </p:nvPr>
        </p:nvSpPr>
        <p:spPr>
          <a:xfrm>
            <a:off x="5835075" y="1928075"/>
            <a:ext cx="19719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title" idx="4"/>
          </p:nvPr>
        </p:nvSpPr>
        <p:spPr>
          <a:xfrm>
            <a:off x="2598373" y="2987900"/>
            <a:ext cx="1971900" cy="4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subTitle" idx="5"/>
          </p:nvPr>
        </p:nvSpPr>
        <p:spPr>
          <a:xfrm>
            <a:off x="2598375" y="3369312"/>
            <a:ext cx="19719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p29"/>
          <p:cNvSpPr txBox="1">
            <a:spLocks noGrp="1"/>
          </p:cNvSpPr>
          <p:nvPr>
            <p:ph type="title" idx="6"/>
          </p:nvPr>
        </p:nvSpPr>
        <p:spPr>
          <a:xfrm>
            <a:off x="5835074" y="2987898"/>
            <a:ext cx="1971900" cy="4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80" name="Google Shape;180;p29"/>
          <p:cNvSpPr txBox="1">
            <a:spLocks noGrp="1"/>
          </p:cNvSpPr>
          <p:nvPr>
            <p:ph type="subTitle" idx="7"/>
          </p:nvPr>
        </p:nvSpPr>
        <p:spPr>
          <a:xfrm>
            <a:off x="5835075" y="3369311"/>
            <a:ext cx="19719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29"/>
          <p:cNvSpPr txBox="1">
            <a:spLocks noGrp="1"/>
          </p:cNvSpPr>
          <p:nvPr>
            <p:ph type="title" idx="8"/>
          </p:nvPr>
        </p:nvSpPr>
        <p:spPr>
          <a:xfrm>
            <a:off x="1926750" y="711175"/>
            <a:ext cx="529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IG_NUMBER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0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0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635655">
            <a:off x="1848552" y="3058534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0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1903775">
            <a:off x="6763976" y="866659"/>
            <a:ext cx="2068425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0"/>
          <p:cNvPicPr preferRelativeResize="0"/>
          <p:nvPr/>
        </p:nvPicPr>
        <p:blipFill rotWithShape="1">
          <a:blip r:embed="rId4">
            <a:alphaModFix/>
          </a:blip>
          <a:srcRect r="1545" b="6838"/>
          <a:stretch/>
        </p:blipFill>
        <p:spPr>
          <a:xfrm>
            <a:off x="129175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0"/>
          <p:cNvSpPr txBox="1">
            <a:spLocks noGrp="1"/>
          </p:cNvSpPr>
          <p:nvPr>
            <p:ph type="title" hasCustomPrompt="1"/>
          </p:nvPr>
        </p:nvSpPr>
        <p:spPr>
          <a:xfrm>
            <a:off x="1301450" y="2719788"/>
            <a:ext cx="21012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30"/>
          <p:cNvSpPr txBox="1">
            <a:spLocks noGrp="1"/>
          </p:cNvSpPr>
          <p:nvPr>
            <p:ph type="subTitle" idx="1"/>
          </p:nvPr>
        </p:nvSpPr>
        <p:spPr>
          <a:xfrm>
            <a:off x="1301450" y="3383388"/>
            <a:ext cx="21012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title" idx="2" hasCustomPrompt="1"/>
          </p:nvPr>
        </p:nvSpPr>
        <p:spPr>
          <a:xfrm>
            <a:off x="3521400" y="2719788"/>
            <a:ext cx="21012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0" name="Google Shape;190;p30"/>
          <p:cNvSpPr txBox="1">
            <a:spLocks noGrp="1"/>
          </p:cNvSpPr>
          <p:nvPr>
            <p:ph type="subTitle" idx="3"/>
          </p:nvPr>
        </p:nvSpPr>
        <p:spPr>
          <a:xfrm>
            <a:off x="3521400" y="3383388"/>
            <a:ext cx="21012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30"/>
          <p:cNvSpPr txBox="1">
            <a:spLocks noGrp="1"/>
          </p:cNvSpPr>
          <p:nvPr>
            <p:ph type="title" idx="4" hasCustomPrompt="1"/>
          </p:nvPr>
        </p:nvSpPr>
        <p:spPr>
          <a:xfrm>
            <a:off x="5741350" y="2719788"/>
            <a:ext cx="21012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2" name="Google Shape;192;p30"/>
          <p:cNvSpPr txBox="1">
            <a:spLocks noGrp="1"/>
          </p:cNvSpPr>
          <p:nvPr>
            <p:ph type="subTitle" idx="5"/>
          </p:nvPr>
        </p:nvSpPr>
        <p:spPr>
          <a:xfrm>
            <a:off x="5741350" y="3383388"/>
            <a:ext cx="21012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IG_NUMBER_1_3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1"/>
          <p:cNvSpPr txBox="1">
            <a:spLocks noGrp="1"/>
          </p:cNvSpPr>
          <p:nvPr>
            <p:ph type="title" hasCustomPrompt="1"/>
          </p:nvPr>
        </p:nvSpPr>
        <p:spPr>
          <a:xfrm>
            <a:off x="5097100" y="965775"/>
            <a:ext cx="3042000" cy="4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6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31"/>
          <p:cNvSpPr txBox="1">
            <a:spLocks noGrp="1"/>
          </p:cNvSpPr>
          <p:nvPr>
            <p:ph type="subTitle" idx="1"/>
          </p:nvPr>
        </p:nvSpPr>
        <p:spPr>
          <a:xfrm>
            <a:off x="5097050" y="1461113"/>
            <a:ext cx="30420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31"/>
          <p:cNvSpPr txBox="1">
            <a:spLocks noGrp="1"/>
          </p:cNvSpPr>
          <p:nvPr>
            <p:ph type="title" idx="2" hasCustomPrompt="1"/>
          </p:nvPr>
        </p:nvSpPr>
        <p:spPr>
          <a:xfrm>
            <a:off x="5097100" y="2148512"/>
            <a:ext cx="3042000" cy="4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6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9" name="Google Shape;199;p31"/>
          <p:cNvSpPr txBox="1">
            <a:spLocks noGrp="1"/>
          </p:cNvSpPr>
          <p:nvPr>
            <p:ph type="subTitle" idx="3"/>
          </p:nvPr>
        </p:nvSpPr>
        <p:spPr>
          <a:xfrm>
            <a:off x="5097050" y="2643851"/>
            <a:ext cx="30420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31"/>
          <p:cNvSpPr txBox="1">
            <a:spLocks noGrp="1"/>
          </p:cNvSpPr>
          <p:nvPr>
            <p:ph type="title" idx="4" hasCustomPrompt="1"/>
          </p:nvPr>
        </p:nvSpPr>
        <p:spPr>
          <a:xfrm>
            <a:off x="5097100" y="3331249"/>
            <a:ext cx="3042000" cy="4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6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1" name="Google Shape;201;p31"/>
          <p:cNvSpPr txBox="1">
            <a:spLocks noGrp="1"/>
          </p:cNvSpPr>
          <p:nvPr>
            <p:ph type="subTitle" idx="5"/>
          </p:nvPr>
        </p:nvSpPr>
        <p:spPr>
          <a:xfrm>
            <a:off x="5097050" y="3826588"/>
            <a:ext cx="30420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31"/>
          <p:cNvSpPr txBox="1">
            <a:spLocks noGrp="1"/>
          </p:cNvSpPr>
          <p:nvPr>
            <p:ph type="title" idx="6"/>
          </p:nvPr>
        </p:nvSpPr>
        <p:spPr>
          <a:xfrm>
            <a:off x="1002325" y="711175"/>
            <a:ext cx="3042000" cy="8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BIG_NUMBER_1_2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2"/>
          <p:cNvSpPr txBox="1">
            <a:spLocks noGrp="1"/>
          </p:cNvSpPr>
          <p:nvPr>
            <p:ph type="title" hasCustomPrompt="1"/>
          </p:nvPr>
        </p:nvSpPr>
        <p:spPr>
          <a:xfrm>
            <a:off x="2216050" y="1141288"/>
            <a:ext cx="21012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7" name="Google Shape;207;p32"/>
          <p:cNvSpPr txBox="1">
            <a:spLocks noGrp="1"/>
          </p:cNvSpPr>
          <p:nvPr>
            <p:ph type="subTitle" idx="1"/>
          </p:nvPr>
        </p:nvSpPr>
        <p:spPr>
          <a:xfrm>
            <a:off x="2216050" y="1740988"/>
            <a:ext cx="21012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32"/>
          <p:cNvSpPr txBox="1">
            <a:spLocks noGrp="1"/>
          </p:cNvSpPr>
          <p:nvPr>
            <p:ph type="title" idx="2" hasCustomPrompt="1"/>
          </p:nvPr>
        </p:nvSpPr>
        <p:spPr>
          <a:xfrm>
            <a:off x="2216050" y="2830963"/>
            <a:ext cx="21012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9" name="Google Shape;209;p32"/>
          <p:cNvSpPr txBox="1">
            <a:spLocks noGrp="1"/>
          </p:cNvSpPr>
          <p:nvPr>
            <p:ph type="subTitle" idx="3"/>
          </p:nvPr>
        </p:nvSpPr>
        <p:spPr>
          <a:xfrm>
            <a:off x="2216050" y="3430676"/>
            <a:ext cx="21012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32"/>
          <p:cNvSpPr txBox="1">
            <a:spLocks noGrp="1"/>
          </p:cNvSpPr>
          <p:nvPr>
            <p:ph type="title" idx="4" hasCustomPrompt="1"/>
          </p:nvPr>
        </p:nvSpPr>
        <p:spPr>
          <a:xfrm>
            <a:off x="6348050" y="2830963"/>
            <a:ext cx="21012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1" name="Google Shape;211;p32"/>
          <p:cNvSpPr txBox="1">
            <a:spLocks noGrp="1"/>
          </p:cNvSpPr>
          <p:nvPr>
            <p:ph type="subTitle" idx="5"/>
          </p:nvPr>
        </p:nvSpPr>
        <p:spPr>
          <a:xfrm>
            <a:off x="6348050" y="3430676"/>
            <a:ext cx="21012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32"/>
          <p:cNvSpPr txBox="1">
            <a:spLocks noGrp="1"/>
          </p:cNvSpPr>
          <p:nvPr>
            <p:ph type="title" idx="6" hasCustomPrompt="1"/>
          </p:nvPr>
        </p:nvSpPr>
        <p:spPr>
          <a:xfrm>
            <a:off x="6348050" y="1141288"/>
            <a:ext cx="21012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3" name="Google Shape;213;p32"/>
          <p:cNvSpPr txBox="1">
            <a:spLocks noGrp="1"/>
          </p:cNvSpPr>
          <p:nvPr>
            <p:ph type="subTitle" idx="7"/>
          </p:nvPr>
        </p:nvSpPr>
        <p:spPr>
          <a:xfrm>
            <a:off x="6348050" y="1740988"/>
            <a:ext cx="21012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SECTION_TITLE_AND_DESCRIPTION_1_1_2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3"/>
          <p:cNvSpPr txBox="1">
            <a:spLocks noGrp="1"/>
          </p:cNvSpPr>
          <p:nvPr>
            <p:ph type="title"/>
          </p:nvPr>
        </p:nvSpPr>
        <p:spPr>
          <a:xfrm>
            <a:off x="6166050" y="1183210"/>
            <a:ext cx="2140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8" name="Google Shape;218;p33"/>
          <p:cNvSpPr txBox="1">
            <a:spLocks noGrp="1"/>
          </p:cNvSpPr>
          <p:nvPr>
            <p:ph type="subTitle" idx="1"/>
          </p:nvPr>
        </p:nvSpPr>
        <p:spPr>
          <a:xfrm>
            <a:off x="6166050" y="1620375"/>
            <a:ext cx="2140200" cy="9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9" name="Google Shape;219;p33"/>
          <p:cNvSpPr txBox="1">
            <a:spLocks noGrp="1"/>
          </p:cNvSpPr>
          <p:nvPr>
            <p:ph type="title" idx="2"/>
          </p:nvPr>
        </p:nvSpPr>
        <p:spPr>
          <a:xfrm>
            <a:off x="6166040" y="2678335"/>
            <a:ext cx="2140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0" name="Google Shape;220;p33"/>
          <p:cNvSpPr txBox="1">
            <a:spLocks noGrp="1"/>
          </p:cNvSpPr>
          <p:nvPr>
            <p:ph type="subTitle" idx="3"/>
          </p:nvPr>
        </p:nvSpPr>
        <p:spPr>
          <a:xfrm>
            <a:off x="6166050" y="3115508"/>
            <a:ext cx="2140200" cy="9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33"/>
          <p:cNvSpPr txBox="1">
            <a:spLocks noGrp="1"/>
          </p:cNvSpPr>
          <p:nvPr>
            <p:ph type="title" idx="4"/>
          </p:nvPr>
        </p:nvSpPr>
        <p:spPr>
          <a:xfrm>
            <a:off x="1002325" y="711175"/>
            <a:ext cx="26667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CAPTION_ONLY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4"/>
          <p:cNvSpPr txBox="1">
            <a:spLocks noGrp="1"/>
          </p:cNvSpPr>
          <p:nvPr>
            <p:ph type="title"/>
          </p:nvPr>
        </p:nvSpPr>
        <p:spPr>
          <a:xfrm>
            <a:off x="907470" y="2765032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226" name="Google Shape;226;p34"/>
          <p:cNvSpPr txBox="1">
            <a:spLocks noGrp="1"/>
          </p:cNvSpPr>
          <p:nvPr>
            <p:ph type="subTitle" idx="1"/>
          </p:nvPr>
        </p:nvSpPr>
        <p:spPr>
          <a:xfrm>
            <a:off x="1137850" y="3229817"/>
            <a:ext cx="2457000" cy="11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34"/>
          <p:cNvSpPr txBox="1">
            <a:spLocks noGrp="1"/>
          </p:cNvSpPr>
          <p:nvPr>
            <p:ph type="title" idx="2"/>
          </p:nvPr>
        </p:nvSpPr>
        <p:spPr>
          <a:xfrm>
            <a:off x="5318730" y="2765032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228" name="Google Shape;228;p34"/>
          <p:cNvSpPr txBox="1">
            <a:spLocks noGrp="1"/>
          </p:cNvSpPr>
          <p:nvPr>
            <p:ph type="subTitle" idx="3"/>
          </p:nvPr>
        </p:nvSpPr>
        <p:spPr>
          <a:xfrm>
            <a:off x="5549120" y="3229817"/>
            <a:ext cx="2457000" cy="11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APTION_ONLY_1_2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1687410" y="2127912"/>
            <a:ext cx="1600800" cy="8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241" name="Google Shape;241;p36"/>
          <p:cNvSpPr txBox="1">
            <a:spLocks noGrp="1"/>
          </p:cNvSpPr>
          <p:nvPr>
            <p:ph type="subTitle" idx="1"/>
          </p:nvPr>
        </p:nvSpPr>
        <p:spPr>
          <a:xfrm>
            <a:off x="1472443" y="3203876"/>
            <a:ext cx="2457000" cy="10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2" name="Google Shape;242;p36"/>
          <p:cNvSpPr txBox="1">
            <a:spLocks noGrp="1"/>
          </p:cNvSpPr>
          <p:nvPr>
            <p:ph type="title" idx="2"/>
          </p:nvPr>
        </p:nvSpPr>
        <p:spPr>
          <a:xfrm>
            <a:off x="5946969" y="2127900"/>
            <a:ext cx="1600800" cy="8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243" name="Google Shape;243;p36"/>
          <p:cNvSpPr txBox="1">
            <a:spLocks noGrp="1"/>
          </p:cNvSpPr>
          <p:nvPr>
            <p:ph type="subTitle" idx="3"/>
          </p:nvPr>
        </p:nvSpPr>
        <p:spPr>
          <a:xfrm>
            <a:off x="5745267" y="3203876"/>
            <a:ext cx="2457000" cy="10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36"/>
          <p:cNvSpPr txBox="1">
            <a:spLocks noGrp="1"/>
          </p:cNvSpPr>
          <p:nvPr>
            <p:ph type="title" idx="4"/>
          </p:nvPr>
        </p:nvSpPr>
        <p:spPr>
          <a:xfrm>
            <a:off x="1002325" y="711175"/>
            <a:ext cx="2517600" cy="9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398275" y="1401825"/>
            <a:ext cx="6963300" cy="30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7975">
              <a:spcBef>
                <a:spcPts val="0"/>
              </a:spcBef>
              <a:spcAft>
                <a:spcPts val="0"/>
              </a:spcAft>
              <a:buSzPts val="1250"/>
              <a:buFont typeface="Concert One"/>
              <a:buAutoNum type="arabicPeriod"/>
              <a:defRPr sz="950">
                <a:solidFill>
                  <a:schemeClr val="dk2"/>
                </a:solidFill>
              </a:defRPr>
            </a:lvl1pPr>
            <a:lvl2pPr marL="914400" lvl="1" indent="-2921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>
                <a:solidFill>
                  <a:schemeClr val="dk2"/>
                </a:solidFill>
              </a:defRPr>
            </a:lvl2pPr>
            <a:lvl3pPr marL="1371600" lvl="2" indent="-2921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>
                <a:solidFill>
                  <a:schemeClr val="dk2"/>
                </a:solidFill>
              </a:defRPr>
            </a:lvl3pPr>
            <a:lvl4pPr marL="1828800" lvl="3" indent="-2921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>
                <a:solidFill>
                  <a:schemeClr val="dk2"/>
                </a:solidFill>
              </a:defRPr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>
                <a:solidFill>
                  <a:schemeClr val="dk2"/>
                </a:solidFill>
              </a:defRPr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>
                <a:solidFill>
                  <a:schemeClr val="dk2"/>
                </a:solidFill>
              </a:defRPr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>
                <a:solidFill>
                  <a:schemeClr val="dk2"/>
                </a:solidFill>
              </a:defRPr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>
                <a:solidFill>
                  <a:schemeClr val="dk2"/>
                </a:solidFill>
              </a:defRPr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BIG_NUMBER_1_1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7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7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7"/>
          <p:cNvSpPr txBox="1">
            <a:spLocks noGrp="1"/>
          </p:cNvSpPr>
          <p:nvPr>
            <p:ph type="title"/>
          </p:nvPr>
        </p:nvSpPr>
        <p:spPr>
          <a:xfrm>
            <a:off x="1761575" y="711175"/>
            <a:ext cx="56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APTION_ONLY_1_1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4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TITLE_AND_DESCRIPTION_1_1_3_1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4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IG_NUMBER_1_1_2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4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1002325" y="711175"/>
            <a:ext cx="3273900" cy="8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996375" y="1900525"/>
            <a:ext cx="2901600" cy="22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1629950" y="3828100"/>
            <a:ext cx="23325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cert One"/>
              <a:buNone/>
              <a:defRPr sz="1600"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5044725" y="539500"/>
            <a:ext cx="3224400" cy="40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0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1002325" y="711173"/>
            <a:ext cx="2403900" cy="13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1"/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 rot="-5400000">
            <a:off x="4748475" y="48065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1"/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 rot="-5400000">
            <a:off x="5339025" y="5954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1"/>
          <p:cNvPicPr preferRelativeResize="0"/>
          <p:nvPr/>
        </p:nvPicPr>
        <p:blipFill rotWithShape="1">
          <a:blip r:embed="rId4">
            <a:alphaModFix/>
          </a:blip>
          <a:srcRect b="7123"/>
          <a:stretch/>
        </p:blipFill>
        <p:spPr>
          <a:xfrm>
            <a:off x="1974100" y="324738"/>
            <a:ext cx="5195775" cy="4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2838275" y="1645347"/>
            <a:ext cx="4001700" cy="11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335675" y="3062950"/>
            <a:ext cx="30069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marL="914400" lvl="1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marL="1828800" lvl="3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marL="2286000" lvl="4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marL="2743200" lvl="5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marL="3200400" lvl="6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marL="3657600" lvl="7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marL="4114800" lvl="8" indent="-342900" algn="ctr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  <a:defRPr sz="1800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0" r:id="rId28"/>
    <p:sldLayoutId id="2147483682" r:id="rId29"/>
    <p:sldLayoutId id="2147483683" r:id="rId30"/>
    <p:sldLayoutId id="2147483687" r:id="rId31"/>
    <p:sldLayoutId id="2147483688" r:id="rId32"/>
    <p:sldLayoutId id="2147483689" r:id="rId33"/>
    <p:sldLayoutId id="2147483690" r:id="rId34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5.png"/><Relationship Id="rId4" Type="http://schemas.openxmlformats.org/officeDocument/2006/relationships/image" Target="../media/image2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8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33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IoChHPn9zQovN-oXGeckM8EsBgU8LvPpjdEc63kivqg/copy#gid=1347267301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25.png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4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47.png"/><Relationship Id="rId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0"/>
          <p:cNvSpPr txBox="1">
            <a:spLocks noGrp="1"/>
          </p:cNvSpPr>
          <p:nvPr>
            <p:ph type="ctrTitle"/>
          </p:nvPr>
        </p:nvSpPr>
        <p:spPr>
          <a:xfrm>
            <a:off x="1570200" y="1185640"/>
            <a:ext cx="6079800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Internship Stage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15" name="Google Shape;315;p50"/>
          <p:cNvSpPr txBox="1">
            <a:spLocks noGrp="1"/>
          </p:cNvSpPr>
          <p:nvPr>
            <p:ph type="subTitle" idx="1"/>
          </p:nvPr>
        </p:nvSpPr>
        <p:spPr>
          <a:xfrm>
            <a:off x="1672775" y="3561560"/>
            <a:ext cx="142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Presented: Hoang Truong Pham</a:t>
            </a:r>
            <a:endParaRPr b="0" dirty="0"/>
          </a:p>
        </p:txBody>
      </p:sp>
      <p:sp>
        <p:nvSpPr>
          <p:cNvPr id="316" name="Google Shape;316;p50"/>
          <p:cNvSpPr/>
          <p:nvPr/>
        </p:nvSpPr>
        <p:spPr>
          <a:xfrm>
            <a:off x="2640700" y="2929265"/>
            <a:ext cx="617075" cy="15875"/>
          </a:xfrm>
          <a:custGeom>
            <a:avLst/>
            <a:gdLst/>
            <a:ahLst/>
            <a:cxnLst/>
            <a:rect l="l" t="t" r="r" b="b"/>
            <a:pathLst>
              <a:path w="24683" h="635" extrusionOk="0">
                <a:moveTo>
                  <a:pt x="0" y="635"/>
                </a:moveTo>
                <a:cubicBezTo>
                  <a:pt x="8115" y="-719"/>
                  <a:pt x="16455" y="635"/>
                  <a:pt x="24683" y="635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" name="Google Shape;317;p50"/>
          <p:cNvSpPr/>
          <p:nvPr/>
        </p:nvSpPr>
        <p:spPr>
          <a:xfrm>
            <a:off x="5822625" y="2886561"/>
            <a:ext cx="613650" cy="13775"/>
          </a:xfrm>
          <a:custGeom>
            <a:avLst/>
            <a:gdLst/>
            <a:ahLst/>
            <a:cxnLst/>
            <a:rect l="l" t="t" r="r" b="b"/>
            <a:pathLst>
              <a:path w="24546" h="551" extrusionOk="0">
                <a:moveTo>
                  <a:pt x="0" y="551"/>
                </a:moveTo>
                <a:cubicBezTo>
                  <a:pt x="8133" y="-353"/>
                  <a:pt x="16363" y="137"/>
                  <a:pt x="24546" y="137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8" name="Google Shape;318;p50"/>
          <p:cNvSpPr/>
          <p:nvPr/>
        </p:nvSpPr>
        <p:spPr>
          <a:xfrm>
            <a:off x="1889900" y="4413504"/>
            <a:ext cx="992850" cy="102600"/>
          </a:xfrm>
          <a:custGeom>
            <a:avLst/>
            <a:gdLst/>
            <a:ahLst/>
            <a:cxnLst/>
            <a:rect l="l" t="t" r="r" b="b"/>
            <a:pathLst>
              <a:path w="39714" h="4104" extrusionOk="0">
                <a:moveTo>
                  <a:pt x="0" y="4104"/>
                </a:moveTo>
                <a:cubicBezTo>
                  <a:pt x="11382" y="-2730"/>
                  <a:pt x="26437" y="1070"/>
                  <a:pt x="39714" y="1070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319" name="Google Shape;319;p50"/>
          <p:cNvPicPr preferRelativeResize="0"/>
          <p:nvPr/>
        </p:nvPicPr>
        <p:blipFill rotWithShape="1">
          <a:blip r:embed="rId3">
            <a:alphaModFix/>
          </a:blip>
          <a:srcRect t="16970" r="8892" b="21025"/>
          <a:stretch/>
        </p:blipFill>
        <p:spPr>
          <a:xfrm>
            <a:off x="6539175" y="3603223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50"/>
          <p:cNvPicPr preferRelativeResize="0"/>
          <p:nvPr/>
        </p:nvPicPr>
        <p:blipFill rotWithShape="1">
          <a:blip r:embed="rId4">
            <a:alphaModFix/>
          </a:blip>
          <a:srcRect t="16734" r="8892" b="18300"/>
          <a:stretch/>
        </p:blipFill>
        <p:spPr>
          <a:xfrm>
            <a:off x="6539175" y="3055100"/>
            <a:ext cx="2036850" cy="846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9"/>
          <p:cNvSpPr txBox="1">
            <a:spLocks noGrp="1"/>
          </p:cNvSpPr>
          <p:nvPr>
            <p:ph type="body" idx="1"/>
          </p:nvPr>
        </p:nvSpPr>
        <p:spPr>
          <a:xfrm>
            <a:off x="948000" y="2519950"/>
            <a:ext cx="3224400" cy="12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Start coding UI of Admin, Employer, Worker Creation Pages with HTML and CSS</a:t>
            </a:r>
            <a:endParaRPr dirty="0"/>
          </a:p>
        </p:txBody>
      </p:sp>
      <p:sp>
        <p:nvSpPr>
          <p:cNvPr id="422" name="Google Shape;422;p59"/>
          <p:cNvSpPr txBox="1">
            <a:spLocks noGrp="1"/>
          </p:cNvSpPr>
          <p:nvPr>
            <p:ph type="title"/>
          </p:nvPr>
        </p:nvSpPr>
        <p:spPr>
          <a:xfrm>
            <a:off x="948000" y="1218000"/>
            <a:ext cx="2755800" cy="12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Wednesday (8/5)</a:t>
            </a:r>
            <a:endParaRPr dirty="0"/>
          </a:p>
        </p:txBody>
      </p:sp>
      <p:pic>
        <p:nvPicPr>
          <p:cNvPr id="423" name="Google Shape;423;p59"/>
          <p:cNvPicPr preferRelativeResize="0"/>
          <p:nvPr/>
        </p:nvPicPr>
        <p:blipFill rotWithShape="1">
          <a:blip r:embed="rId3">
            <a:alphaModFix/>
          </a:blip>
          <a:srcRect l="20014" r="14321"/>
          <a:stretch/>
        </p:blipFill>
        <p:spPr>
          <a:xfrm rot="424897">
            <a:off x="5447730" y="1354209"/>
            <a:ext cx="2357988" cy="239516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24" name="Google Shape;424;p59"/>
          <p:cNvSpPr/>
          <p:nvPr/>
        </p:nvSpPr>
        <p:spPr>
          <a:xfrm rot="-391042">
            <a:off x="5167664" y="980262"/>
            <a:ext cx="1101258" cy="649000"/>
          </a:xfrm>
          <a:custGeom>
            <a:avLst/>
            <a:gdLst/>
            <a:ahLst/>
            <a:cxnLst/>
            <a:rect l="l" t="t" r="r" b="b"/>
            <a:pathLst>
              <a:path w="44052" h="25961" extrusionOk="0">
                <a:moveTo>
                  <a:pt x="0" y="15402"/>
                </a:moveTo>
                <a:lnTo>
                  <a:pt x="40035" y="0"/>
                </a:lnTo>
                <a:cubicBezTo>
                  <a:pt x="40035" y="0"/>
                  <a:pt x="39175" y="1442"/>
                  <a:pt x="39491" y="2221"/>
                </a:cubicBezTo>
                <a:cubicBezTo>
                  <a:pt x="39806" y="2993"/>
                  <a:pt x="41434" y="3418"/>
                  <a:pt x="41434" y="3418"/>
                </a:cubicBezTo>
                <a:cubicBezTo>
                  <a:pt x="41434" y="3418"/>
                  <a:pt x="40574" y="5040"/>
                  <a:pt x="41047" y="5753"/>
                </a:cubicBezTo>
                <a:cubicBezTo>
                  <a:pt x="41521" y="6466"/>
                  <a:pt x="42609" y="7168"/>
                  <a:pt x="42609" y="7168"/>
                </a:cubicBezTo>
                <a:cubicBezTo>
                  <a:pt x="42609" y="7168"/>
                  <a:pt x="41510" y="9791"/>
                  <a:pt x="44051" y="10684"/>
                </a:cubicBezTo>
                <a:lnTo>
                  <a:pt x="4327" y="25960"/>
                </a:lnTo>
                <a:cubicBezTo>
                  <a:pt x="4327" y="25960"/>
                  <a:pt x="4958" y="24252"/>
                  <a:pt x="4703" y="23631"/>
                </a:cubicBezTo>
                <a:cubicBezTo>
                  <a:pt x="4447" y="23011"/>
                  <a:pt x="2885" y="22439"/>
                  <a:pt x="2885" y="22439"/>
                </a:cubicBezTo>
                <a:cubicBezTo>
                  <a:pt x="2885" y="22439"/>
                  <a:pt x="3767" y="20752"/>
                  <a:pt x="3380" y="19816"/>
                </a:cubicBezTo>
                <a:cubicBezTo>
                  <a:pt x="2999" y="18885"/>
                  <a:pt x="1524" y="18526"/>
                  <a:pt x="1524" y="18526"/>
                </a:cubicBezTo>
                <a:cubicBezTo>
                  <a:pt x="1524" y="18526"/>
                  <a:pt x="2237" y="17514"/>
                  <a:pt x="1873" y="16638"/>
                </a:cubicBezTo>
                <a:cubicBezTo>
                  <a:pt x="1513" y="15761"/>
                  <a:pt x="0" y="15402"/>
                  <a:pt x="0" y="15402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59"/>
          <p:cNvSpPr/>
          <p:nvPr/>
        </p:nvSpPr>
        <p:spPr>
          <a:xfrm rot="-391042">
            <a:off x="7076814" y="3514237"/>
            <a:ext cx="1101258" cy="649000"/>
          </a:xfrm>
          <a:custGeom>
            <a:avLst/>
            <a:gdLst/>
            <a:ahLst/>
            <a:cxnLst/>
            <a:rect l="l" t="t" r="r" b="b"/>
            <a:pathLst>
              <a:path w="44052" h="25961" extrusionOk="0">
                <a:moveTo>
                  <a:pt x="0" y="15402"/>
                </a:moveTo>
                <a:lnTo>
                  <a:pt x="40035" y="0"/>
                </a:lnTo>
                <a:cubicBezTo>
                  <a:pt x="40035" y="0"/>
                  <a:pt x="39175" y="1442"/>
                  <a:pt x="39491" y="2221"/>
                </a:cubicBezTo>
                <a:cubicBezTo>
                  <a:pt x="39806" y="2993"/>
                  <a:pt x="41434" y="3418"/>
                  <a:pt x="41434" y="3418"/>
                </a:cubicBezTo>
                <a:cubicBezTo>
                  <a:pt x="41434" y="3418"/>
                  <a:pt x="40574" y="5040"/>
                  <a:pt x="41047" y="5753"/>
                </a:cubicBezTo>
                <a:cubicBezTo>
                  <a:pt x="41521" y="6466"/>
                  <a:pt x="42609" y="7168"/>
                  <a:pt x="42609" y="7168"/>
                </a:cubicBezTo>
                <a:cubicBezTo>
                  <a:pt x="42609" y="7168"/>
                  <a:pt x="41510" y="9791"/>
                  <a:pt x="44051" y="10684"/>
                </a:cubicBezTo>
                <a:lnTo>
                  <a:pt x="4327" y="25960"/>
                </a:lnTo>
                <a:cubicBezTo>
                  <a:pt x="4327" y="25960"/>
                  <a:pt x="4958" y="24252"/>
                  <a:pt x="4703" y="23631"/>
                </a:cubicBezTo>
                <a:cubicBezTo>
                  <a:pt x="4447" y="23011"/>
                  <a:pt x="2885" y="22439"/>
                  <a:pt x="2885" y="22439"/>
                </a:cubicBezTo>
                <a:cubicBezTo>
                  <a:pt x="2885" y="22439"/>
                  <a:pt x="3767" y="20752"/>
                  <a:pt x="3380" y="19816"/>
                </a:cubicBezTo>
                <a:cubicBezTo>
                  <a:pt x="2999" y="18885"/>
                  <a:pt x="1524" y="18526"/>
                  <a:pt x="1524" y="18526"/>
                </a:cubicBezTo>
                <a:cubicBezTo>
                  <a:pt x="1524" y="18526"/>
                  <a:pt x="2237" y="17514"/>
                  <a:pt x="1873" y="16638"/>
                </a:cubicBezTo>
                <a:cubicBezTo>
                  <a:pt x="1513" y="15761"/>
                  <a:pt x="0" y="15402"/>
                  <a:pt x="0" y="15402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6" name="Google Shape;426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640092">
            <a:off x="3444300" y="3616475"/>
            <a:ext cx="723025" cy="83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0"/>
          <p:cNvSpPr txBox="1">
            <a:spLocks noGrp="1"/>
          </p:cNvSpPr>
          <p:nvPr>
            <p:ph type="title" idx="8"/>
          </p:nvPr>
        </p:nvSpPr>
        <p:spPr>
          <a:xfrm>
            <a:off x="1049949" y="2285400"/>
            <a:ext cx="25602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Thursday (9/5)</a:t>
            </a:r>
            <a:endParaRPr dirty="0"/>
          </a:p>
        </p:txBody>
      </p:sp>
      <p:sp>
        <p:nvSpPr>
          <p:cNvPr id="433" name="Google Shape;433;p60"/>
          <p:cNvSpPr/>
          <p:nvPr/>
        </p:nvSpPr>
        <p:spPr>
          <a:xfrm>
            <a:off x="7928763" y="2335870"/>
            <a:ext cx="298800" cy="298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5" name="Google Shape;43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95467">
            <a:off x="7428349" y="264518"/>
            <a:ext cx="1323877" cy="154781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grpSp>
        <p:nvGrpSpPr>
          <p:cNvPr id="436" name="Google Shape;436;p60"/>
          <p:cNvGrpSpPr/>
          <p:nvPr/>
        </p:nvGrpSpPr>
        <p:grpSpPr>
          <a:xfrm>
            <a:off x="7664560" y="910185"/>
            <a:ext cx="272906" cy="434118"/>
            <a:chOff x="1312450" y="4093350"/>
            <a:chExt cx="685350" cy="1090200"/>
          </a:xfrm>
        </p:grpSpPr>
        <p:sp>
          <p:nvSpPr>
            <p:cNvPr id="437" name="Google Shape;437;p60"/>
            <p:cNvSpPr/>
            <p:nvPr/>
          </p:nvSpPr>
          <p:spPr>
            <a:xfrm>
              <a:off x="1312450" y="4093350"/>
              <a:ext cx="685350" cy="1090200"/>
            </a:xfrm>
            <a:custGeom>
              <a:avLst/>
              <a:gdLst/>
              <a:ahLst/>
              <a:cxnLst/>
              <a:rect l="l" t="t" r="r" b="b"/>
              <a:pathLst>
                <a:path w="27414" h="43608" extrusionOk="0">
                  <a:moveTo>
                    <a:pt x="5201" y="10009"/>
                  </a:moveTo>
                  <a:lnTo>
                    <a:pt x="5201" y="10009"/>
                  </a:lnTo>
                  <a:cubicBezTo>
                    <a:pt x="5040" y="10996"/>
                    <a:pt x="5002" y="11987"/>
                    <a:pt x="5102" y="12937"/>
                  </a:cubicBezTo>
                  <a:cubicBezTo>
                    <a:pt x="5170" y="13571"/>
                    <a:pt x="5297" y="14196"/>
                    <a:pt x="5478" y="14807"/>
                  </a:cubicBezTo>
                  <a:cubicBezTo>
                    <a:pt x="4743" y="13294"/>
                    <a:pt x="4728" y="11634"/>
                    <a:pt x="5201" y="10009"/>
                  </a:cubicBezTo>
                  <a:close/>
                  <a:moveTo>
                    <a:pt x="15811" y="1265"/>
                  </a:moveTo>
                  <a:cubicBezTo>
                    <a:pt x="20541" y="1265"/>
                    <a:pt x="25145" y="5101"/>
                    <a:pt x="25884" y="9796"/>
                  </a:cubicBezTo>
                  <a:cubicBezTo>
                    <a:pt x="26649" y="14663"/>
                    <a:pt x="23581" y="19908"/>
                    <a:pt x="18734" y="21156"/>
                  </a:cubicBezTo>
                  <a:lnTo>
                    <a:pt x="18733" y="21156"/>
                  </a:lnTo>
                  <a:cubicBezTo>
                    <a:pt x="17919" y="21366"/>
                    <a:pt x="17082" y="21467"/>
                    <a:pt x="16245" y="21467"/>
                  </a:cubicBezTo>
                  <a:cubicBezTo>
                    <a:pt x="12150" y="21467"/>
                    <a:pt x="8059" y="19044"/>
                    <a:pt x="6641" y="15088"/>
                  </a:cubicBezTo>
                  <a:cubicBezTo>
                    <a:pt x="5469" y="11816"/>
                    <a:pt x="6172" y="7764"/>
                    <a:pt x="8270" y="4955"/>
                  </a:cubicBezTo>
                  <a:cubicBezTo>
                    <a:pt x="9623" y="3549"/>
                    <a:pt x="11222" y="2430"/>
                    <a:pt x="12774" y="1829"/>
                  </a:cubicBezTo>
                  <a:cubicBezTo>
                    <a:pt x="13408" y="1665"/>
                    <a:pt x="14061" y="1582"/>
                    <a:pt x="14715" y="1582"/>
                  </a:cubicBezTo>
                  <a:cubicBezTo>
                    <a:pt x="14773" y="1582"/>
                    <a:pt x="14831" y="1582"/>
                    <a:pt x="14889" y="1584"/>
                  </a:cubicBezTo>
                  <a:cubicBezTo>
                    <a:pt x="14890" y="1584"/>
                    <a:pt x="14891" y="1584"/>
                    <a:pt x="14891" y="1584"/>
                  </a:cubicBezTo>
                  <a:cubicBezTo>
                    <a:pt x="15042" y="1584"/>
                    <a:pt x="15084" y="1340"/>
                    <a:pt x="14936" y="1309"/>
                  </a:cubicBezTo>
                  <a:cubicBezTo>
                    <a:pt x="15228" y="1279"/>
                    <a:pt x="15519" y="1265"/>
                    <a:pt x="15811" y="1265"/>
                  </a:cubicBezTo>
                  <a:close/>
                  <a:moveTo>
                    <a:pt x="11744" y="28418"/>
                  </a:moveTo>
                  <a:lnTo>
                    <a:pt x="11744" y="28418"/>
                  </a:lnTo>
                  <a:cubicBezTo>
                    <a:pt x="12408" y="28787"/>
                    <a:pt x="13268" y="28878"/>
                    <a:pt x="14064" y="28978"/>
                  </a:cubicBezTo>
                  <a:cubicBezTo>
                    <a:pt x="13489" y="31053"/>
                    <a:pt x="12936" y="33136"/>
                    <a:pt x="12378" y="35217"/>
                  </a:cubicBezTo>
                  <a:lnTo>
                    <a:pt x="12377" y="35217"/>
                  </a:lnTo>
                  <a:lnTo>
                    <a:pt x="11752" y="37548"/>
                  </a:lnTo>
                  <a:cubicBezTo>
                    <a:pt x="11436" y="37515"/>
                    <a:pt x="11118" y="37500"/>
                    <a:pt x="10804" y="37432"/>
                  </a:cubicBezTo>
                  <a:cubicBezTo>
                    <a:pt x="10450" y="37354"/>
                    <a:pt x="10108" y="37230"/>
                    <a:pt x="9772" y="37098"/>
                  </a:cubicBezTo>
                  <a:cubicBezTo>
                    <a:pt x="9899" y="36422"/>
                    <a:pt x="10035" y="35749"/>
                    <a:pt x="10185" y="35077"/>
                  </a:cubicBezTo>
                  <a:cubicBezTo>
                    <a:pt x="10425" y="33999"/>
                    <a:pt x="10695" y="32928"/>
                    <a:pt x="10992" y="31864"/>
                  </a:cubicBezTo>
                  <a:cubicBezTo>
                    <a:pt x="11305" y="30745"/>
                    <a:pt x="11807" y="29661"/>
                    <a:pt x="11760" y="28491"/>
                  </a:cubicBezTo>
                  <a:cubicBezTo>
                    <a:pt x="11757" y="28467"/>
                    <a:pt x="11752" y="28442"/>
                    <a:pt x="11744" y="28418"/>
                  </a:cubicBezTo>
                  <a:close/>
                  <a:moveTo>
                    <a:pt x="9701" y="37483"/>
                  </a:moveTo>
                  <a:cubicBezTo>
                    <a:pt x="10246" y="37833"/>
                    <a:pt x="10942" y="38077"/>
                    <a:pt x="11595" y="38077"/>
                  </a:cubicBezTo>
                  <a:cubicBezTo>
                    <a:pt x="11600" y="38077"/>
                    <a:pt x="11605" y="38077"/>
                    <a:pt x="11609" y="38077"/>
                  </a:cubicBezTo>
                  <a:lnTo>
                    <a:pt x="11609" y="38077"/>
                  </a:lnTo>
                  <a:cubicBezTo>
                    <a:pt x="11580" y="38193"/>
                    <a:pt x="11549" y="38311"/>
                    <a:pt x="11517" y="38428"/>
                  </a:cubicBezTo>
                  <a:lnTo>
                    <a:pt x="11517" y="38427"/>
                  </a:lnTo>
                  <a:cubicBezTo>
                    <a:pt x="11470" y="38603"/>
                    <a:pt x="11418" y="38860"/>
                    <a:pt x="11359" y="39156"/>
                  </a:cubicBezTo>
                  <a:cubicBezTo>
                    <a:pt x="11204" y="39085"/>
                    <a:pt x="11033" y="39072"/>
                    <a:pt x="10858" y="39072"/>
                  </a:cubicBezTo>
                  <a:cubicBezTo>
                    <a:pt x="10752" y="39072"/>
                    <a:pt x="10645" y="39077"/>
                    <a:pt x="10540" y="39077"/>
                  </a:cubicBezTo>
                  <a:cubicBezTo>
                    <a:pt x="10481" y="39077"/>
                    <a:pt x="10423" y="39075"/>
                    <a:pt x="10366" y="39070"/>
                  </a:cubicBezTo>
                  <a:cubicBezTo>
                    <a:pt x="10056" y="39046"/>
                    <a:pt x="9752" y="38970"/>
                    <a:pt x="9446" y="38922"/>
                  </a:cubicBezTo>
                  <a:cubicBezTo>
                    <a:pt x="9465" y="38818"/>
                    <a:pt x="9482" y="38724"/>
                    <a:pt x="9492" y="38655"/>
                  </a:cubicBezTo>
                  <a:cubicBezTo>
                    <a:pt x="9556" y="38264"/>
                    <a:pt x="9631" y="37874"/>
                    <a:pt x="9701" y="37483"/>
                  </a:cubicBezTo>
                  <a:close/>
                  <a:moveTo>
                    <a:pt x="9371" y="39374"/>
                  </a:moveTo>
                  <a:cubicBezTo>
                    <a:pt x="9633" y="39480"/>
                    <a:pt x="9916" y="39543"/>
                    <a:pt x="10196" y="39580"/>
                  </a:cubicBezTo>
                  <a:cubicBezTo>
                    <a:pt x="10388" y="39606"/>
                    <a:pt x="10607" y="39642"/>
                    <a:pt x="10819" y="39642"/>
                  </a:cubicBezTo>
                  <a:cubicBezTo>
                    <a:pt x="10980" y="39642"/>
                    <a:pt x="11137" y="39622"/>
                    <a:pt x="11275" y="39560"/>
                  </a:cubicBezTo>
                  <a:lnTo>
                    <a:pt x="11275" y="39560"/>
                  </a:lnTo>
                  <a:cubicBezTo>
                    <a:pt x="11189" y="39985"/>
                    <a:pt x="11082" y="40437"/>
                    <a:pt x="10950" y="40815"/>
                  </a:cubicBezTo>
                  <a:cubicBezTo>
                    <a:pt x="10924" y="40814"/>
                    <a:pt x="10899" y="40814"/>
                    <a:pt x="10873" y="40814"/>
                  </a:cubicBezTo>
                  <a:cubicBezTo>
                    <a:pt x="10639" y="40814"/>
                    <a:pt x="10398" y="40862"/>
                    <a:pt x="10159" y="40862"/>
                  </a:cubicBezTo>
                  <a:cubicBezTo>
                    <a:pt x="10125" y="40862"/>
                    <a:pt x="10090" y="40861"/>
                    <a:pt x="10056" y="40859"/>
                  </a:cubicBezTo>
                  <a:cubicBezTo>
                    <a:pt x="9795" y="40841"/>
                    <a:pt x="9538" y="40801"/>
                    <a:pt x="9284" y="40736"/>
                  </a:cubicBezTo>
                  <a:cubicBezTo>
                    <a:pt x="9251" y="40301"/>
                    <a:pt x="9306" y="39796"/>
                    <a:pt x="9371" y="39374"/>
                  </a:cubicBezTo>
                  <a:close/>
                  <a:moveTo>
                    <a:pt x="9402" y="41289"/>
                  </a:moveTo>
                  <a:lnTo>
                    <a:pt x="9402" y="41289"/>
                  </a:lnTo>
                  <a:cubicBezTo>
                    <a:pt x="9559" y="41334"/>
                    <a:pt x="9718" y="41367"/>
                    <a:pt x="9881" y="41388"/>
                  </a:cubicBezTo>
                  <a:cubicBezTo>
                    <a:pt x="10049" y="41410"/>
                    <a:pt x="10255" y="41433"/>
                    <a:pt x="10462" y="41433"/>
                  </a:cubicBezTo>
                  <a:cubicBezTo>
                    <a:pt x="10528" y="41433"/>
                    <a:pt x="10593" y="41431"/>
                    <a:pt x="10658" y="41426"/>
                  </a:cubicBezTo>
                  <a:lnTo>
                    <a:pt x="10658" y="41426"/>
                  </a:lnTo>
                  <a:cubicBezTo>
                    <a:pt x="10569" y="41553"/>
                    <a:pt x="10471" y="41645"/>
                    <a:pt x="10362" y="41677"/>
                  </a:cubicBezTo>
                  <a:cubicBezTo>
                    <a:pt x="10234" y="41715"/>
                    <a:pt x="10121" y="41733"/>
                    <a:pt x="10020" y="41733"/>
                  </a:cubicBezTo>
                  <a:cubicBezTo>
                    <a:pt x="9703" y="41733"/>
                    <a:pt x="9511" y="41557"/>
                    <a:pt x="9402" y="41289"/>
                  </a:cubicBezTo>
                  <a:close/>
                  <a:moveTo>
                    <a:pt x="15893" y="1"/>
                  </a:moveTo>
                  <a:cubicBezTo>
                    <a:pt x="15395" y="1"/>
                    <a:pt x="14894" y="37"/>
                    <a:pt x="14392" y="112"/>
                  </a:cubicBezTo>
                  <a:cubicBezTo>
                    <a:pt x="8294" y="1027"/>
                    <a:pt x="1" y="10835"/>
                    <a:pt x="5909" y="16358"/>
                  </a:cubicBezTo>
                  <a:cubicBezTo>
                    <a:pt x="5961" y="16407"/>
                    <a:pt x="6017" y="16426"/>
                    <a:pt x="6069" y="16426"/>
                  </a:cubicBezTo>
                  <a:cubicBezTo>
                    <a:pt x="6083" y="16426"/>
                    <a:pt x="6096" y="16425"/>
                    <a:pt x="6110" y="16423"/>
                  </a:cubicBezTo>
                  <a:cubicBezTo>
                    <a:pt x="7517" y="19288"/>
                    <a:pt x="10185" y="21363"/>
                    <a:pt x="13288" y="22188"/>
                  </a:cubicBezTo>
                  <a:cubicBezTo>
                    <a:pt x="12902" y="23062"/>
                    <a:pt x="12749" y="24055"/>
                    <a:pt x="12540" y="24979"/>
                  </a:cubicBezTo>
                  <a:cubicBezTo>
                    <a:pt x="12385" y="25662"/>
                    <a:pt x="12080" y="26433"/>
                    <a:pt x="12061" y="27162"/>
                  </a:cubicBezTo>
                  <a:cubicBezTo>
                    <a:pt x="11762" y="27201"/>
                    <a:pt x="11473" y="27285"/>
                    <a:pt x="11204" y="27442"/>
                  </a:cubicBezTo>
                  <a:cubicBezTo>
                    <a:pt x="11018" y="27550"/>
                    <a:pt x="11015" y="27777"/>
                    <a:pt x="11142" y="27928"/>
                  </a:cubicBezTo>
                  <a:cubicBezTo>
                    <a:pt x="11145" y="27935"/>
                    <a:pt x="11150" y="27938"/>
                    <a:pt x="11155" y="27944"/>
                  </a:cubicBezTo>
                  <a:cubicBezTo>
                    <a:pt x="11028" y="27948"/>
                    <a:pt x="10910" y="28008"/>
                    <a:pt x="10832" y="28108"/>
                  </a:cubicBezTo>
                  <a:cubicBezTo>
                    <a:pt x="9928" y="29229"/>
                    <a:pt x="9683" y="30715"/>
                    <a:pt x="9312" y="32089"/>
                  </a:cubicBezTo>
                  <a:cubicBezTo>
                    <a:pt x="8852" y="33796"/>
                    <a:pt x="8465" y="35519"/>
                    <a:pt x="8149" y="37259"/>
                  </a:cubicBezTo>
                  <a:cubicBezTo>
                    <a:pt x="7935" y="38433"/>
                    <a:pt x="7369" y="40158"/>
                    <a:pt x="7613" y="41356"/>
                  </a:cubicBezTo>
                  <a:cubicBezTo>
                    <a:pt x="7832" y="42434"/>
                    <a:pt x="8920" y="43013"/>
                    <a:pt x="9873" y="43417"/>
                  </a:cubicBezTo>
                  <a:cubicBezTo>
                    <a:pt x="10183" y="43548"/>
                    <a:pt x="10458" y="43608"/>
                    <a:pt x="10702" y="43608"/>
                  </a:cubicBezTo>
                  <a:cubicBezTo>
                    <a:pt x="12509" y="43608"/>
                    <a:pt x="12630" y="40342"/>
                    <a:pt x="13029" y="38845"/>
                  </a:cubicBezTo>
                  <a:cubicBezTo>
                    <a:pt x="13941" y="35420"/>
                    <a:pt x="14878" y="31999"/>
                    <a:pt x="15749" y="28562"/>
                  </a:cubicBezTo>
                  <a:cubicBezTo>
                    <a:pt x="15842" y="28197"/>
                    <a:pt x="15632" y="27698"/>
                    <a:pt x="15220" y="27630"/>
                  </a:cubicBezTo>
                  <a:cubicBezTo>
                    <a:pt x="14854" y="27569"/>
                    <a:pt x="14466" y="27473"/>
                    <a:pt x="14071" y="27380"/>
                  </a:cubicBezTo>
                  <a:cubicBezTo>
                    <a:pt x="14478" y="25797"/>
                    <a:pt x="14896" y="24136"/>
                    <a:pt x="15010" y="22508"/>
                  </a:cubicBezTo>
                  <a:cubicBezTo>
                    <a:pt x="15443" y="22557"/>
                    <a:pt x="15877" y="22582"/>
                    <a:pt x="16312" y="22582"/>
                  </a:cubicBezTo>
                  <a:cubicBezTo>
                    <a:pt x="16645" y="22582"/>
                    <a:pt x="16978" y="22568"/>
                    <a:pt x="17310" y="22539"/>
                  </a:cubicBezTo>
                  <a:cubicBezTo>
                    <a:pt x="23190" y="22007"/>
                    <a:pt x="27413" y="16567"/>
                    <a:pt x="27170" y="10774"/>
                  </a:cubicBezTo>
                  <a:cubicBezTo>
                    <a:pt x="26925" y="4930"/>
                    <a:pt x="21682" y="1"/>
                    <a:pt x="15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0"/>
            <p:cNvSpPr/>
            <p:nvPr/>
          </p:nvSpPr>
          <p:spPr>
            <a:xfrm>
              <a:off x="1477975" y="4161250"/>
              <a:ext cx="487250" cy="450450"/>
            </a:xfrm>
            <a:custGeom>
              <a:avLst/>
              <a:gdLst/>
              <a:ahLst/>
              <a:cxnLst/>
              <a:rect l="l" t="t" r="r" b="b"/>
              <a:pathLst>
                <a:path w="19490" h="18018" extrusionOk="0">
                  <a:moveTo>
                    <a:pt x="1614" y="7205"/>
                  </a:moveTo>
                  <a:cubicBezTo>
                    <a:pt x="1122" y="9193"/>
                    <a:pt x="1161" y="11265"/>
                    <a:pt x="1871" y="12865"/>
                  </a:cubicBezTo>
                  <a:cubicBezTo>
                    <a:pt x="1911" y="12957"/>
                    <a:pt x="1956" y="13046"/>
                    <a:pt x="2001" y="13135"/>
                  </a:cubicBezTo>
                  <a:cubicBezTo>
                    <a:pt x="1442" y="12197"/>
                    <a:pt x="1127" y="11132"/>
                    <a:pt x="1088" y="10040"/>
                  </a:cubicBezTo>
                  <a:cubicBezTo>
                    <a:pt x="1052" y="9061"/>
                    <a:pt x="1251" y="8105"/>
                    <a:pt x="1614" y="7205"/>
                  </a:cubicBezTo>
                  <a:close/>
                  <a:moveTo>
                    <a:pt x="8769" y="1099"/>
                  </a:moveTo>
                  <a:cubicBezTo>
                    <a:pt x="10213" y="1099"/>
                    <a:pt x="11739" y="1834"/>
                    <a:pt x="12928" y="2514"/>
                  </a:cubicBezTo>
                  <a:cubicBezTo>
                    <a:pt x="15190" y="3806"/>
                    <a:pt x="17154" y="5801"/>
                    <a:pt x="17151" y="8562"/>
                  </a:cubicBezTo>
                  <a:cubicBezTo>
                    <a:pt x="17150" y="11027"/>
                    <a:pt x="16062" y="14041"/>
                    <a:pt x="14176" y="15676"/>
                  </a:cubicBezTo>
                  <a:cubicBezTo>
                    <a:pt x="13112" y="16598"/>
                    <a:pt x="11835" y="16976"/>
                    <a:pt x="10526" y="16976"/>
                  </a:cubicBezTo>
                  <a:cubicBezTo>
                    <a:pt x="8796" y="16976"/>
                    <a:pt x="7009" y="16315"/>
                    <a:pt x="5579" y="15381"/>
                  </a:cubicBezTo>
                  <a:cubicBezTo>
                    <a:pt x="2756" y="13536"/>
                    <a:pt x="1781" y="10776"/>
                    <a:pt x="2574" y="7531"/>
                  </a:cubicBezTo>
                  <a:cubicBezTo>
                    <a:pt x="2925" y="6098"/>
                    <a:pt x="3537" y="4567"/>
                    <a:pt x="4464" y="3322"/>
                  </a:cubicBezTo>
                  <a:cubicBezTo>
                    <a:pt x="4471" y="3316"/>
                    <a:pt x="4477" y="3308"/>
                    <a:pt x="4485" y="3302"/>
                  </a:cubicBezTo>
                  <a:cubicBezTo>
                    <a:pt x="5475" y="2436"/>
                    <a:pt x="6694" y="1440"/>
                    <a:pt x="8014" y="1172"/>
                  </a:cubicBezTo>
                  <a:cubicBezTo>
                    <a:pt x="8262" y="1122"/>
                    <a:pt x="8514" y="1099"/>
                    <a:pt x="8769" y="1099"/>
                  </a:cubicBezTo>
                  <a:close/>
                  <a:moveTo>
                    <a:pt x="8887" y="1"/>
                  </a:moveTo>
                  <a:cubicBezTo>
                    <a:pt x="8837" y="1"/>
                    <a:pt x="8788" y="1"/>
                    <a:pt x="8738" y="3"/>
                  </a:cubicBezTo>
                  <a:cubicBezTo>
                    <a:pt x="6181" y="71"/>
                    <a:pt x="3888" y="2245"/>
                    <a:pt x="2440" y="4180"/>
                  </a:cubicBezTo>
                  <a:cubicBezTo>
                    <a:pt x="877" y="6267"/>
                    <a:pt x="1" y="8911"/>
                    <a:pt x="661" y="11505"/>
                  </a:cubicBezTo>
                  <a:cubicBezTo>
                    <a:pt x="1175" y="13521"/>
                    <a:pt x="2542" y="15297"/>
                    <a:pt x="4474" y="15997"/>
                  </a:cubicBezTo>
                  <a:cubicBezTo>
                    <a:pt x="6169" y="17258"/>
                    <a:pt x="8337" y="18017"/>
                    <a:pt x="10414" y="18017"/>
                  </a:cubicBezTo>
                  <a:cubicBezTo>
                    <a:pt x="12074" y="18017"/>
                    <a:pt x="13676" y="17532"/>
                    <a:pt x="14932" y="16430"/>
                  </a:cubicBezTo>
                  <a:cubicBezTo>
                    <a:pt x="18721" y="13109"/>
                    <a:pt x="19489" y="6595"/>
                    <a:pt x="15668" y="3108"/>
                  </a:cubicBezTo>
                  <a:cubicBezTo>
                    <a:pt x="13933" y="1526"/>
                    <a:pt x="11308" y="1"/>
                    <a:pt x="8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0"/>
            <p:cNvSpPr/>
            <p:nvPr/>
          </p:nvSpPr>
          <p:spPr>
            <a:xfrm>
              <a:off x="1611400" y="4264325"/>
              <a:ext cx="204725" cy="224825"/>
            </a:xfrm>
            <a:custGeom>
              <a:avLst/>
              <a:gdLst/>
              <a:ahLst/>
              <a:cxnLst/>
              <a:rect l="l" t="t" r="r" b="b"/>
              <a:pathLst>
                <a:path w="8189" h="8993" extrusionOk="0">
                  <a:moveTo>
                    <a:pt x="3561" y="0"/>
                  </a:moveTo>
                  <a:cubicBezTo>
                    <a:pt x="1727" y="0"/>
                    <a:pt x="0" y="1490"/>
                    <a:pt x="935" y="3575"/>
                  </a:cubicBezTo>
                  <a:cubicBezTo>
                    <a:pt x="1077" y="3892"/>
                    <a:pt x="1311" y="4020"/>
                    <a:pt x="1557" y="4020"/>
                  </a:cubicBezTo>
                  <a:cubicBezTo>
                    <a:pt x="2000" y="4020"/>
                    <a:pt x="2483" y="3607"/>
                    <a:pt x="2546" y="3138"/>
                  </a:cubicBezTo>
                  <a:cubicBezTo>
                    <a:pt x="2652" y="2350"/>
                    <a:pt x="3006" y="2037"/>
                    <a:pt x="3405" y="2037"/>
                  </a:cubicBezTo>
                  <a:cubicBezTo>
                    <a:pt x="4054" y="2037"/>
                    <a:pt x="4819" y="2864"/>
                    <a:pt x="4821" y="3825"/>
                  </a:cubicBezTo>
                  <a:cubicBezTo>
                    <a:pt x="4825" y="5165"/>
                    <a:pt x="3942" y="6358"/>
                    <a:pt x="3228" y="7421"/>
                  </a:cubicBezTo>
                  <a:cubicBezTo>
                    <a:pt x="2689" y="8221"/>
                    <a:pt x="3437" y="8993"/>
                    <a:pt x="4195" y="8993"/>
                  </a:cubicBezTo>
                  <a:cubicBezTo>
                    <a:pt x="4522" y="8993"/>
                    <a:pt x="4850" y="8849"/>
                    <a:pt x="5078" y="8503"/>
                  </a:cubicBezTo>
                  <a:cubicBezTo>
                    <a:pt x="6537" y="6287"/>
                    <a:pt x="8188" y="2626"/>
                    <a:pt x="5438" y="602"/>
                  </a:cubicBezTo>
                  <a:cubicBezTo>
                    <a:pt x="4875" y="188"/>
                    <a:pt x="4211" y="0"/>
                    <a:pt x="35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60"/>
            <p:cNvSpPr/>
            <p:nvPr/>
          </p:nvSpPr>
          <p:spPr>
            <a:xfrm>
              <a:off x="1688575" y="4506825"/>
              <a:ext cx="60375" cy="62375"/>
            </a:xfrm>
            <a:custGeom>
              <a:avLst/>
              <a:gdLst/>
              <a:ahLst/>
              <a:cxnLst/>
              <a:rect l="l" t="t" r="r" b="b"/>
              <a:pathLst>
                <a:path w="2415" h="2495" extrusionOk="0">
                  <a:moveTo>
                    <a:pt x="1242" y="0"/>
                  </a:moveTo>
                  <a:cubicBezTo>
                    <a:pt x="1230" y="0"/>
                    <a:pt x="1219" y="1"/>
                    <a:pt x="1207" y="1"/>
                  </a:cubicBezTo>
                  <a:cubicBezTo>
                    <a:pt x="1005" y="10"/>
                    <a:pt x="807" y="63"/>
                    <a:pt x="629" y="158"/>
                  </a:cubicBezTo>
                  <a:cubicBezTo>
                    <a:pt x="403" y="277"/>
                    <a:pt x="150" y="585"/>
                    <a:pt x="103" y="841"/>
                  </a:cubicBezTo>
                  <a:cubicBezTo>
                    <a:pt x="93" y="897"/>
                    <a:pt x="83" y="952"/>
                    <a:pt x="73" y="1007"/>
                  </a:cubicBezTo>
                  <a:cubicBezTo>
                    <a:pt x="0" y="1417"/>
                    <a:pt x="50" y="1851"/>
                    <a:pt x="375" y="2151"/>
                  </a:cubicBezTo>
                  <a:cubicBezTo>
                    <a:pt x="605" y="2361"/>
                    <a:pt x="887" y="2495"/>
                    <a:pt x="1207" y="2495"/>
                  </a:cubicBezTo>
                  <a:cubicBezTo>
                    <a:pt x="1517" y="2490"/>
                    <a:pt x="1814" y="2367"/>
                    <a:pt x="2037" y="2151"/>
                  </a:cubicBezTo>
                  <a:cubicBezTo>
                    <a:pt x="2354" y="1833"/>
                    <a:pt x="2415" y="1430"/>
                    <a:pt x="2339" y="1007"/>
                  </a:cubicBezTo>
                  <a:cubicBezTo>
                    <a:pt x="2329" y="952"/>
                    <a:pt x="2319" y="897"/>
                    <a:pt x="2309" y="841"/>
                  </a:cubicBezTo>
                  <a:cubicBezTo>
                    <a:pt x="2267" y="605"/>
                    <a:pt x="2080" y="387"/>
                    <a:pt x="1900" y="247"/>
                  </a:cubicBezTo>
                  <a:cubicBezTo>
                    <a:pt x="1716" y="105"/>
                    <a:pt x="1480" y="0"/>
                    <a:pt x="1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Google Shape;441;p60"/>
          <p:cNvSpPr/>
          <p:nvPr/>
        </p:nvSpPr>
        <p:spPr>
          <a:xfrm>
            <a:off x="7970838" y="2316249"/>
            <a:ext cx="401886" cy="298579"/>
          </a:xfrm>
          <a:custGeom>
            <a:avLst/>
            <a:gdLst/>
            <a:ahLst/>
            <a:cxnLst/>
            <a:rect l="l" t="t" r="r" b="b"/>
            <a:pathLst>
              <a:path w="285532" h="196111" extrusionOk="0">
                <a:moveTo>
                  <a:pt x="269081" y="0"/>
                </a:moveTo>
                <a:lnTo>
                  <a:pt x="78609" y="158394"/>
                </a:lnTo>
                <a:lnTo>
                  <a:pt x="21130" y="75516"/>
                </a:lnTo>
                <a:lnTo>
                  <a:pt x="0" y="90186"/>
                </a:lnTo>
                <a:lnTo>
                  <a:pt x="73490" y="196110"/>
                </a:lnTo>
                <a:lnTo>
                  <a:pt x="285531" y="19789"/>
                </a:lnTo>
                <a:lnTo>
                  <a:pt x="269081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60"/>
          <p:cNvSpPr txBox="1">
            <a:spLocks noGrp="1"/>
          </p:cNvSpPr>
          <p:nvPr>
            <p:ph type="subTitle" idx="1"/>
          </p:nvPr>
        </p:nvSpPr>
        <p:spPr>
          <a:xfrm>
            <a:off x="5324202" y="2107188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Arial Narrow" panose="020B0606020202030204" pitchFamily="34" charset="0"/>
                <a:cs typeface="Arial Narrow" panose="020B0606020202030204" pitchFamily="34" charset="0"/>
              </a:rPr>
              <a:t>Continuing the coding UI of Admin, Employer, Worker Creation Pages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1"/>
          <p:cNvSpPr txBox="1">
            <a:spLocks noGrp="1"/>
          </p:cNvSpPr>
          <p:nvPr>
            <p:ph type="subTitle" idx="1"/>
          </p:nvPr>
        </p:nvSpPr>
        <p:spPr>
          <a:xfrm>
            <a:off x="2698385" y="2448687"/>
            <a:ext cx="19719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 Narrow" panose="020B0606020202030204" pitchFamily="34" charset="0"/>
                <a:cs typeface="Arial Narrow" panose="020B0606020202030204" pitchFamily="34" charset="0"/>
              </a:rPr>
              <a:t>Finishing the code UI of Admin, Employer, Worker List</a:t>
            </a:r>
            <a:endParaRPr lang="en-US" sz="1800" dirty="0">
              <a:effectLst/>
              <a:latin typeface="Arial Narrow" panose="020B0606020202030204" pitchFamily="34" charset="0"/>
              <a:ea typeface="Arial Narrow" panose="020B0606020202030204" pitchFamily="34" charset="0"/>
              <a:cs typeface="Arial Narrow" panose="020B0606020202030204" pitchFamily="34" charset="0"/>
            </a:endParaRPr>
          </a:p>
        </p:txBody>
      </p:sp>
      <p:sp>
        <p:nvSpPr>
          <p:cNvPr id="459" name="Google Shape;459;p61"/>
          <p:cNvSpPr txBox="1">
            <a:spLocks noGrp="1"/>
          </p:cNvSpPr>
          <p:nvPr>
            <p:ph type="subTitle" idx="3"/>
          </p:nvPr>
        </p:nvSpPr>
        <p:spPr>
          <a:xfrm>
            <a:off x="5620294" y="2448687"/>
            <a:ext cx="2161162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Start working on </a:t>
            </a:r>
            <a:r>
              <a:rPr lang="en-US" dirty="0" err="1"/>
              <a:t>Javascript</a:t>
            </a:r>
            <a:r>
              <a:rPr lang="en-US" dirty="0"/>
              <a:t> of Admin, Employer, Worker List</a:t>
            </a:r>
            <a:endParaRPr dirty="0"/>
          </a:p>
        </p:txBody>
      </p:sp>
      <p:sp>
        <p:nvSpPr>
          <p:cNvPr id="464" name="Google Shape;464;p61"/>
          <p:cNvSpPr txBox="1">
            <a:spLocks noGrp="1"/>
          </p:cNvSpPr>
          <p:nvPr>
            <p:ph type="title" idx="8"/>
          </p:nvPr>
        </p:nvSpPr>
        <p:spPr>
          <a:xfrm>
            <a:off x="3003075" y="778350"/>
            <a:ext cx="40930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Friday (10/5)</a:t>
            </a:r>
            <a:endParaRPr dirty="0"/>
          </a:p>
        </p:txBody>
      </p:sp>
      <p:grpSp>
        <p:nvGrpSpPr>
          <p:cNvPr id="465" name="Google Shape;465;p61"/>
          <p:cNvGrpSpPr/>
          <p:nvPr/>
        </p:nvGrpSpPr>
        <p:grpSpPr>
          <a:xfrm>
            <a:off x="3292668" y="3789820"/>
            <a:ext cx="391667" cy="370360"/>
            <a:chOff x="1055550" y="4082050"/>
            <a:chExt cx="241725" cy="228575"/>
          </a:xfrm>
        </p:grpSpPr>
        <p:sp>
          <p:nvSpPr>
            <p:cNvPr id="466" name="Google Shape;466;p61"/>
            <p:cNvSpPr/>
            <p:nvPr/>
          </p:nvSpPr>
          <p:spPr>
            <a:xfrm>
              <a:off x="1055550" y="4082050"/>
              <a:ext cx="241725" cy="228575"/>
            </a:xfrm>
            <a:custGeom>
              <a:avLst/>
              <a:gdLst/>
              <a:ahLst/>
              <a:cxnLst/>
              <a:rect l="l" t="t" r="r" b="b"/>
              <a:pathLst>
                <a:path w="9669" h="9143" extrusionOk="0">
                  <a:moveTo>
                    <a:pt x="6787" y="969"/>
                  </a:moveTo>
                  <a:cubicBezTo>
                    <a:pt x="6811" y="1326"/>
                    <a:pt x="6883" y="1683"/>
                    <a:pt x="6930" y="2040"/>
                  </a:cubicBezTo>
                  <a:cubicBezTo>
                    <a:pt x="6997" y="2604"/>
                    <a:pt x="6752" y="2729"/>
                    <a:pt x="6388" y="2729"/>
                  </a:cubicBezTo>
                  <a:cubicBezTo>
                    <a:pt x="6229" y="2729"/>
                    <a:pt x="6047" y="2705"/>
                    <a:pt x="5859" y="2683"/>
                  </a:cubicBezTo>
                  <a:cubicBezTo>
                    <a:pt x="5359" y="2622"/>
                    <a:pt x="4854" y="2591"/>
                    <a:pt x="4349" y="2591"/>
                  </a:cubicBezTo>
                  <a:cubicBezTo>
                    <a:pt x="3675" y="2591"/>
                    <a:pt x="3001" y="2646"/>
                    <a:pt x="2334" y="2755"/>
                  </a:cubicBezTo>
                  <a:cubicBezTo>
                    <a:pt x="2263" y="2207"/>
                    <a:pt x="2263" y="1635"/>
                    <a:pt x="2334" y="1088"/>
                  </a:cubicBezTo>
                  <a:cubicBezTo>
                    <a:pt x="3811" y="1088"/>
                    <a:pt x="5311" y="1040"/>
                    <a:pt x="6787" y="969"/>
                  </a:cubicBezTo>
                  <a:close/>
                  <a:moveTo>
                    <a:pt x="7936" y="920"/>
                  </a:moveTo>
                  <a:cubicBezTo>
                    <a:pt x="8235" y="920"/>
                    <a:pt x="8560" y="934"/>
                    <a:pt x="8597" y="1064"/>
                  </a:cubicBezTo>
                  <a:cubicBezTo>
                    <a:pt x="8645" y="1493"/>
                    <a:pt x="8645" y="1945"/>
                    <a:pt x="8574" y="2374"/>
                  </a:cubicBezTo>
                  <a:cubicBezTo>
                    <a:pt x="8550" y="2921"/>
                    <a:pt x="8550" y="3469"/>
                    <a:pt x="8597" y="4017"/>
                  </a:cubicBezTo>
                  <a:cubicBezTo>
                    <a:pt x="8669" y="4827"/>
                    <a:pt x="8716" y="5660"/>
                    <a:pt x="8716" y="6494"/>
                  </a:cubicBezTo>
                  <a:cubicBezTo>
                    <a:pt x="8716" y="6851"/>
                    <a:pt x="8716" y="7232"/>
                    <a:pt x="8693" y="7565"/>
                  </a:cubicBezTo>
                  <a:cubicBezTo>
                    <a:pt x="8645" y="8041"/>
                    <a:pt x="8621" y="8065"/>
                    <a:pt x="8121" y="8089"/>
                  </a:cubicBezTo>
                  <a:lnTo>
                    <a:pt x="7407" y="8113"/>
                  </a:lnTo>
                  <a:cubicBezTo>
                    <a:pt x="7216" y="7113"/>
                    <a:pt x="7835" y="5517"/>
                    <a:pt x="6930" y="4779"/>
                  </a:cubicBezTo>
                  <a:cubicBezTo>
                    <a:pt x="6677" y="4565"/>
                    <a:pt x="6333" y="4509"/>
                    <a:pt x="5984" y="4509"/>
                  </a:cubicBezTo>
                  <a:cubicBezTo>
                    <a:pt x="5710" y="4509"/>
                    <a:pt x="5433" y="4544"/>
                    <a:pt x="5192" y="4565"/>
                  </a:cubicBezTo>
                  <a:cubicBezTo>
                    <a:pt x="4287" y="4636"/>
                    <a:pt x="3430" y="4612"/>
                    <a:pt x="2548" y="4779"/>
                  </a:cubicBezTo>
                  <a:cubicBezTo>
                    <a:pt x="2310" y="4850"/>
                    <a:pt x="2167" y="5112"/>
                    <a:pt x="2239" y="5350"/>
                  </a:cubicBezTo>
                  <a:cubicBezTo>
                    <a:pt x="2334" y="6303"/>
                    <a:pt x="2382" y="7279"/>
                    <a:pt x="2334" y="8232"/>
                  </a:cubicBezTo>
                  <a:cubicBezTo>
                    <a:pt x="1905" y="8232"/>
                    <a:pt x="1477" y="8232"/>
                    <a:pt x="1024" y="8208"/>
                  </a:cubicBezTo>
                  <a:cubicBezTo>
                    <a:pt x="1024" y="5827"/>
                    <a:pt x="929" y="3469"/>
                    <a:pt x="929" y="1112"/>
                  </a:cubicBezTo>
                  <a:lnTo>
                    <a:pt x="1405" y="1112"/>
                  </a:lnTo>
                  <a:cubicBezTo>
                    <a:pt x="1382" y="1897"/>
                    <a:pt x="1286" y="2683"/>
                    <a:pt x="1548" y="3445"/>
                  </a:cubicBezTo>
                  <a:cubicBezTo>
                    <a:pt x="1607" y="3642"/>
                    <a:pt x="1796" y="3773"/>
                    <a:pt x="1994" y="3773"/>
                  </a:cubicBezTo>
                  <a:cubicBezTo>
                    <a:pt x="2036" y="3773"/>
                    <a:pt x="2078" y="3767"/>
                    <a:pt x="2120" y="3755"/>
                  </a:cubicBezTo>
                  <a:cubicBezTo>
                    <a:pt x="2697" y="3594"/>
                    <a:pt x="3282" y="3554"/>
                    <a:pt x="3870" y="3554"/>
                  </a:cubicBezTo>
                  <a:cubicBezTo>
                    <a:pt x="4325" y="3554"/>
                    <a:pt x="4782" y="3578"/>
                    <a:pt x="5239" y="3588"/>
                  </a:cubicBezTo>
                  <a:cubicBezTo>
                    <a:pt x="5626" y="3605"/>
                    <a:pt x="6084" y="3693"/>
                    <a:pt x="6513" y="3693"/>
                  </a:cubicBezTo>
                  <a:cubicBezTo>
                    <a:pt x="6691" y="3693"/>
                    <a:pt x="6865" y="3678"/>
                    <a:pt x="7026" y="3636"/>
                  </a:cubicBezTo>
                  <a:cubicBezTo>
                    <a:pt x="8240" y="3302"/>
                    <a:pt x="7788" y="1874"/>
                    <a:pt x="7692" y="921"/>
                  </a:cubicBezTo>
                  <a:cubicBezTo>
                    <a:pt x="7766" y="921"/>
                    <a:pt x="7850" y="920"/>
                    <a:pt x="7936" y="920"/>
                  </a:cubicBezTo>
                  <a:close/>
                  <a:moveTo>
                    <a:pt x="5422" y="5406"/>
                  </a:moveTo>
                  <a:cubicBezTo>
                    <a:pt x="5955" y="5406"/>
                    <a:pt x="6370" y="5470"/>
                    <a:pt x="6430" y="5660"/>
                  </a:cubicBezTo>
                  <a:cubicBezTo>
                    <a:pt x="6668" y="6446"/>
                    <a:pt x="6383" y="7327"/>
                    <a:pt x="6478" y="8137"/>
                  </a:cubicBezTo>
                  <a:lnTo>
                    <a:pt x="6502" y="8137"/>
                  </a:lnTo>
                  <a:cubicBezTo>
                    <a:pt x="5406" y="8184"/>
                    <a:pt x="4335" y="8232"/>
                    <a:pt x="3263" y="8232"/>
                  </a:cubicBezTo>
                  <a:cubicBezTo>
                    <a:pt x="3287" y="7351"/>
                    <a:pt x="3263" y="6470"/>
                    <a:pt x="3168" y="5612"/>
                  </a:cubicBezTo>
                  <a:cubicBezTo>
                    <a:pt x="3721" y="5529"/>
                    <a:pt x="4684" y="5406"/>
                    <a:pt x="5422" y="5406"/>
                  </a:cubicBezTo>
                  <a:close/>
                  <a:moveTo>
                    <a:pt x="7764" y="0"/>
                  </a:moveTo>
                  <a:cubicBezTo>
                    <a:pt x="7063" y="0"/>
                    <a:pt x="6347" y="111"/>
                    <a:pt x="5644" y="111"/>
                  </a:cubicBezTo>
                  <a:cubicBezTo>
                    <a:pt x="3906" y="111"/>
                    <a:pt x="2191" y="183"/>
                    <a:pt x="453" y="183"/>
                  </a:cubicBezTo>
                  <a:cubicBezTo>
                    <a:pt x="334" y="183"/>
                    <a:pt x="238" y="230"/>
                    <a:pt x="143" y="302"/>
                  </a:cubicBezTo>
                  <a:cubicBezTo>
                    <a:pt x="48" y="373"/>
                    <a:pt x="0" y="516"/>
                    <a:pt x="0" y="635"/>
                  </a:cubicBezTo>
                  <a:cubicBezTo>
                    <a:pt x="0" y="3326"/>
                    <a:pt x="119" y="5993"/>
                    <a:pt x="119" y="8637"/>
                  </a:cubicBezTo>
                  <a:cubicBezTo>
                    <a:pt x="119" y="8899"/>
                    <a:pt x="334" y="9113"/>
                    <a:pt x="572" y="9113"/>
                  </a:cubicBezTo>
                  <a:cubicBezTo>
                    <a:pt x="1018" y="9134"/>
                    <a:pt x="1465" y="9143"/>
                    <a:pt x="1911" y="9143"/>
                  </a:cubicBezTo>
                  <a:cubicBezTo>
                    <a:pt x="2989" y="9143"/>
                    <a:pt x="4066" y="9092"/>
                    <a:pt x="5144" y="9042"/>
                  </a:cubicBezTo>
                  <a:cubicBezTo>
                    <a:pt x="5906" y="9018"/>
                    <a:pt x="6668" y="8994"/>
                    <a:pt x="7430" y="8994"/>
                  </a:cubicBezTo>
                  <a:cubicBezTo>
                    <a:pt x="7657" y="8994"/>
                    <a:pt x="7954" y="9030"/>
                    <a:pt x="8246" y="9030"/>
                  </a:cubicBezTo>
                  <a:cubicBezTo>
                    <a:pt x="8538" y="9030"/>
                    <a:pt x="8824" y="8994"/>
                    <a:pt x="9026" y="8851"/>
                  </a:cubicBezTo>
                  <a:cubicBezTo>
                    <a:pt x="9621" y="8446"/>
                    <a:pt x="9621" y="7732"/>
                    <a:pt x="9645" y="7065"/>
                  </a:cubicBezTo>
                  <a:cubicBezTo>
                    <a:pt x="9669" y="6041"/>
                    <a:pt x="9645" y="5017"/>
                    <a:pt x="9550" y="3993"/>
                  </a:cubicBezTo>
                  <a:cubicBezTo>
                    <a:pt x="9502" y="3255"/>
                    <a:pt x="9502" y="2493"/>
                    <a:pt x="9526" y="1731"/>
                  </a:cubicBezTo>
                  <a:cubicBezTo>
                    <a:pt x="9574" y="921"/>
                    <a:pt x="9478" y="230"/>
                    <a:pt x="8574" y="64"/>
                  </a:cubicBezTo>
                  <a:cubicBezTo>
                    <a:pt x="8307" y="17"/>
                    <a:pt x="8036" y="0"/>
                    <a:pt x="77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61"/>
            <p:cNvSpPr/>
            <p:nvPr/>
          </p:nvSpPr>
          <p:spPr>
            <a:xfrm>
              <a:off x="1187125" y="4233225"/>
              <a:ext cx="13825" cy="42325"/>
            </a:xfrm>
            <a:custGeom>
              <a:avLst/>
              <a:gdLst/>
              <a:ahLst/>
              <a:cxnLst/>
              <a:rect l="l" t="t" r="r" b="b"/>
              <a:pathLst>
                <a:path w="553" h="1693" extrusionOk="0">
                  <a:moveTo>
                    <a:pt x="289" y="0"/>
                  </a:moveTo>
                  <a:cubicBezTo>
                    <a:pt x="191" y="0"/>
                    <a:pt x="96" y="54"/>
                    <a:pt x="72" y="161"/>
                  </a:cubicBezTo>
                  <a:cubicBezTo>
                    <a:pt x="0" y="613"/>
                    <a:pt x="0" y="1066"/>
                    <a:pt x="72" y="1518"/>
                  </a:cubicBezTo>
                  <a:cubicBezTo>
                    <a:pt x="100" y="1641"/>
                    <a:pt x="184" y="1692"/>
                    <a:pt x="273" y="1692"/>
                  </a:cubicBezTo>
                  <a:cubicBezTo>
                    <a:pt x="408" y="1692"/>
                    <a:pt x="553" y="1572"/>
                    <a:pt x="524" y="1399"/>
                  </a:cubicBezTo>
                  <a:cubicBezTo>
                    <a:pt x="453" y="994"/>
                    <a:pt x="453" y="566"/>
                    <a:pt x="524" y="161"/>
                  </a:cubicBezTo>
                  <a:cubicBezTo>
                    <a:pt x="488" y="54"/>
                    <a:pt x="387" y="0"/>
                    <a:pt x="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61"/>
          <p:cNvGrpSpPr/>
          <p:nvPr/>
        </p:nvGrpSpPr>
        <p:grpSpPr>
          <a:xfrm>
            <a:off x="3347948" y="1895484"/>
            <a:ext cx="434159" cy="412002"/>
            <a:chOff x="4536025" y="2809375"/>
            <a:chExt cx="267950" cy="254275"/>
          </a:xfrm>
        </p:grpSpPr>
        <p:sp>
          <p:nvSpPr>
            <p:cNvPr id="469" name="Google Shape;469;p61"/>
            <p:cNvSpPr/>
            <p:nvPr/>
          </p:nvSpPr>
          <p:spPr>
            <a:xfrm>
              <a:off x="4593300" y="2809375"/>
              <a:ext cx="171375" cy="93075"/>
            </a:xfrm>
            <a:custGeom>
              <a:avLst/>
              <a:gdLst/>
              <a:ahLst/>
              <a:cxnLst/>
              <a:rect l="l" t="t" r="r" b="b"/>
              <a:pathLst>
                <a:path w="6855" h="3723" extrusionOk="0">
                  <a:moveTo>
                    <a:pt x="5783" y="2389"/>
                  </a:moveTo>
                  <a:cubicBezTo>
                    <a:pt x="5831" y="2508"/>
                    <a:pt x="5854" y="2628"/>
                    <a:pt x="5854" y="2747"/>
                  </a:cubicBezTo>
                  <a:lnTo>
                    <a:pt x="5497" y="2723"/>
                  </a:lnTo>
                  <a:cubicBezTo>
                    <a:pt x="5592" y="2628"/>
                    <a:pt x="5688" y="2508"/>
                    <a:pt x="5783" y="2389"/>
                  </a:cubicBezTo>
                  <a:close/>
                  <a:moveTo>
                    <a:pt x="2880" y="1"/>
                  </a:moveTo>
                  <a:cubicBezTo>
                    <a:pt x="2805" y="1"/>
                    <a:pt x="2733" y="11"/>
                    <a:pt x="2663" y="32"/>
                  </a:cubicBezTo>
                  <a:cubicBezTo>
                    <a:pt x="1615" y="389"/>
                    <a:pt x="806" y="1818"/>
                    <a:pt x="234" y="2699"/>
                  </a:cubicBezTo>
                  <a:cubicBezTo>
                    <a:pt x="1" y="3049"/>
                    <a:pt x="327" y="3387"/>
                    <a:pt x="651" y="3387"/>
                  </a:cubicBezTo>
                  <a:cubicBezTo>
                    <a:pt x="789" y="3387"/>
                    <a:pt x="927" y="3325"/>
                    <a:pt x="1020" y="3175"/>
                  </a:cubicBezTo>
                  <a:cubicBezTo>
                    <a:pt x="1496" y="2413"/>
                    <a:pt x="2044" y="1699"/>
                    <a:pt x="2663" y="1080"/>
                  </a:cubicBezTo>
                  <a:cubicBezTo>
                    <a:pt x="2714" y="1035"/>
                    <a:pt x="2776" y="1015"/>
                    <a:pt x="2848" y="1015"/>
                  </a:cubicBezTo>
                  <a:cubicBezTo>
                    <a:pt x="3314" y="1015"/>
                    <a:pt x="4165" y="1864"/>
                    <a:pt x="4640" y="2318"/>
                  </a:cubicBezTo>
                  <a:cubicBezTo>
                    <a:pt x="4497" y="2485"/>
                    <a:pt x="4330" y="2628"/>
                    <a:pt x="4163" y="2794"/>
                  </a:cubicBezTo>
                  <a:cubicBezTo>
                    <a:pt x="3830" y="3080"/>
                    <a:pt x="4116" y="3532"/>
                    <a:pt x="4497" y="3580"/>
                  </a:cubicBezTo>
                  <a:cubicBezTo>
                    <a:pt x="5116" y="3628"/>
                    <a:pt x="5735" y="3675"/>
                    <a:pt x="6354" y="3723"/>
                  </a:cubicBezTo>
                  <a:cubicBezTo>
                    <a:pt x="6593" y="3723"/>
                    <a:pt x="6807" y="3509"/>
                    <a:pt x="6807" y="3247"/>
                  </a:cubicBezTo>
                  <a:cubicBezTo>
                    <a:pt x="6855" y="2556"/>
                    <a:pt x="6664" y="1865"/>
                    <a:pt x="6283" y="1294"/>
                  </a:cubicBezTo>
                  <a:cubicBezTo>
                    <a:pt x="6235" y="1246"/>
                    <a:pt x="6188" y="1199"/>
                    <a:pt x="6116" y="1151"/>
                  </a:cubicBezTo>
                  <a:cubicBezTo>
                    <a:pt x="6045" y="1079"/>
                    <a:pt x="5955" y="1047"/>
                    <a:pt x="5867" y="1047"/>
                  </a:cubicBezTo>
                  <a:cubicBezTo>
                    <a:pt x="5751" y="1047"/>
                    <a:pt x="5636" y="1104"/>
                    <a:pt x="5569" y="1199"/>
                  </a:cubicBezTo>
                  <a:lnTo>
                    <a:pt x="5235" y="1604"/>
                  </a:lnTo>
                  <a:cubicBezTo>
                    <a:pt x="4628" y="1039"/>
                    <a:pt x="3644" y="1"/>
                    <a:pt x="28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61"/>
            <p:cNvSpPr/>
            <p:nvPr/>
          </p:nvSpPr>
          <p:spPr>
            <a:xfrm>
              <a:off x="4536025" y="2912700"/>
              <a:ext cx="128025" cy="128525"/>
            </a:xfrm>
            <a:custGeom>
              <a:avLst/>
              <a:gdLst/>
              <a:ahLst/>
              <a:cxnLst/>
              <a:rect l="l" t="t" r="r" b="b"/>
              <a:pathLst>
                <a:path w="5121" h="5141" extrusionOk="0">
                  <a:moveTo>
                    <a:pt x="1596" y="1090"/>
                  </a:moveTo>
                  <a:cubicBezTo>
                    <a:pt x="1644" y="1209"/>
                    <a:pt x="1692" y="1328"/>
                    <a:pt x="1715" y="1448"/>
                  </a:cubicBezTo>
                  <a:cubicBezTo>
                    <a:pt x="1573" y="1376"/>
                    <a:pt x="1430" y="1352"/>
                    <a:pt x="1287" y="1305"/>
                  </a:cubicBezTo>
                  <a:cubicBezTo>
                    <a:pt x="1382" y="1209"/>
                    <a:pt x="1501" y="1138"/>
                    <a:pt x="1596" y="1090"/>
                  </a:cubicBezTo>
                  <a:close/>
                  <a:moveTo>
                    <a:pt x="1898" y="0"/>
                  </a:moveTo>
                  <a:cubicBezTo>
                    <a:pt x="1854" y="0"/>
                    <a:pt x="1809" y="6"/>
                    <a:pt x="1763" y="19"/>
                  </a:cubicBezTo>
                  <a:cubicBezTo>
                    <a:pt x="1096" y="304"/>
                    <a:pt x="453" y="638"/>
                    <a:pt x="72" y="1305"/>
                  </a:cubicBezTo>
                  <a:cubicBezTo>
                    <a:pt x="1" y="1448"/>
                    <a:pt x="1" y="1614"/>
                    <a:pt x="72" y="1733"/>
                  </a:cubicBezTo>
                  <a:cubicBezTo>
                    <a:pt x="144" y="1852"/>
                    <a:pt x="239" y="1948"/>
                    <a:pt x="382" y="1971"/>
                  </a:cubicBezTo>
                  <a:lnTo>
                    <a:pt x="810" y="2114"/>
                  </a:lnTo>
                  <a:cubicBezTo>
                    <a:pt x="549" y="3043"/>
                    <a:pt x="72" y="4162"/>
                    <a:pt x="1025" y="4829"/>
                  </a:cubicBezTo>
                  <a:cubicBezTo>
                    <a:pt x="1430" y="5091"/>
                    <a:pt x="2096" y="5091"/>
                    <a:pt x="2573" y="5115"/>
                  </a:cubicBezTo>
                  <a:cubicBezTo>
                    <a:pt x="2810" y="5133"/>
                    <a:pt x="3048" y="5137"/>
                    <a:pt x="3286" y="5137"/>
                  </a:cubicBezTo>
                  <a:cubicBezTo>
                    <a:pt x="3548" y="5137"/>
                    <a:pt x="3810" y="5132"/>
                    <a:pt x="4076" y="5132"/>
                  </a:cubicBezTo>
                  <a:cubicBezTo>
                    <a:pt x="4225" y="5132"/>
                    <a:pt x="4374" y="5133"/>
                    <a:pt x="4526" y="5139"/>
                  </a:cubicBezTo>
                  <a:cubicBezTo>
                    <a:pt x="4540" y="5140"/>
                    <a:pt x="4555" y="5141"/>
                    <a:pt x="4569" y="5141"/>
                  </a:cubicBezTo>
                  <a:cubicBezTo>
                    <a:pt x="5121" y="5141"/>
                    <a:pt x="5106" y="4257"/>
                    <a:pt x="4526" y="4234"/>
                  </a:cubicBezTo>
                  <a:cubicBezTo>
                    <a:pt x="3692" y="4186"/>
                    <a:pt x="2882" y="4234"/>
                    <a:pt x="2049" y="4162"/>
                  </a:cubicBezTo>
                  <a:cubicBezTo>
                    <a:pt x="1525" y="4115"/>
                    <a:pt x="1311" y="3972"/>
                    <a:pt x="1406" y="3424"/>
                  </a:cubicBezTo>
                  <a:cubicBezTo>
                    <a:pt x="1477" y="3091"/>
                    <a:pt x="1596" y="2757"/>
                    <a:pt x="1715" y="2424"/>
                  </a:cubicBezTo>
                  <a:cubicBezTo>
                    <a:pt x="1882" y="2495"/>
                    <a:pt x="2073" y="2567"/>
                    <a:pt x="2239" y="2638"/>
                  </a:cubicBezTo>
                  <a:cubicBezTo>
                    <a:pt x="2309" y="2673"/>
                    <a:pt x="2384" y="2689"/>
                    <a:pt x="2459" y="2689"/>
                  </a:cubicBezTo>
                  <a:cubicBezTo>
                    <a:pt x="2744" y="2689"/>
                    <a:pt x="3019" y="2454"/>
                    <a:pt x="2906" y="2114"/>
                  </a:cubicBezTo>
                  <a:cubicBezTo>
                    <a:pt x="2716" y="1519"/>
                    <a:pt x="2525" y="924"/>
                    <a:pt x="2335" y="328"/>
                  </a:cubicBezTo>
                  <a:cubicBezTo>
                    <a:pt x="2276" y="132"/>
                    <a:pt x="2103" y="0"/>
                    <a:pt x="18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61"/>
            <p:cNvSpPr/>
            <p:nvPr/>
          </p:nvSpPr>
          <p:spPr>
            <a:xfrm>
              <a:off x="4675950" y="2919025"/>
              <a:ext cx="128025" cy="144625"/>
            </a:xfrm>
            <a:custGeom>
              <a:avLst/>
              <a:gdLst/>
              <a:ahLst/>
              <a:cxnLst/>
              <a:rect l="l" t="t" r="r" b="b"/>
              <a:pathLst>
                <a:path w="5121" h="5785" extrusionOk="0">
                  <a:moveTo>
                    <a:pt x="1524" y="4124"/>
                  </a:moveTo>
                  <a:cubicBezTo>
                    <a:pt x="1524" y="4267"/>
                    <a:pt x="1500" y="4433"/>
                    <a:pt x="1500" y="4576"/>
                  </a:cubicBezTo>
                  <a:cubicBezTo>
                    <a:pt x="1405" y="4505"/>
                    <a:pt x="1310" y="4409"/>
                    <a:pt x="1215" y="4314"/>
                  </a:cubicBezTo>
                  <a:lnTo>
                    <a:pt x="1524" y="4124"/>
                  </a:lnTo>
                  <a:close/>
                  <a:moveTo>
                    <a:pt x="3794" y="1"/>
                  </a:moveTo>
                  <a:cubicBezTo>
                    <a:pt x="3517" y="1"/>
                    <a:pt x="3215" y="239"/>
                    <a:pt x="3287" y="599"/>
                  </a:cubicBezTo>
                  <a:cubicBezTo>
                    <a:pt x="3453" y="1433"/>
                    <a:pt x="3739" y="2219"/>
                    <a:pt x="3858" y="3076"/>
                  </a:cubicBezTo>
                  <a:cubicBezTo>
                    <a:pt x="3930" y="3624"/>
                    <a:pt x="3739" y="3766"/>
                    <a:pt x="3191" y="3790"/>
                  </a:cubicBezTo>
                  <a:cubicBezTo>
                    <a:pt x="3112" y="3798"/>
                    <a:pt x="3033" y="3801"/>
                    <a:pt x="2953" y="3801"/>
                  </a:cubicBezTo>
                  <a:cubicBezTo>
                    <a:pt x="2794" y="3801"/>
                    <a:pt x="2636" y="3790"/>
                    <a:pt x="2477" y="3790"/>
                  </a:cubicBezTo>
                  <a:cubicBezTo>
                    <a:pt x="2501" y="3624"/>
                    <a:pt x="2525" y="3481"/>
                    <a:pt x="2548" y="3338"/>
                  </a:cubicBezTo>
                  <a:cubicBezTo>
                    <a:pt x="2623" y="3020"/>
                    <a:pt x="2390" y="2747"/>
                    <a:pt x="2114" y="2747"/>
                  </a:cubicBezTo>
                  <a:cubicBezTo>
                    <a:pt x="2038" y="2747"/>
                    <a:pt x="1959" y="2768"/>
                    <a:pt x="1882" y="2814"/>
                  </a:cubicBezTo>
                  <a:cubicBezTo>
                    <a:pt x="1358" y="3147"/>
                    <a:pt x="834" y="3481"/>
                    <a:pt x="310" y="3814"/>
                  </a:cubicBezTo>
                  <a:cubicBezTo>
                    <a:pt x="72" y="3933"/>
                    <a:pt x="0" y="4219"/>
                    <a:pt x="143" y="4433"/>
                  </a:cubicBezTo>
                  <a:cubicBezTo>
                    <a:pt x="596" y="5029"/>
                    <a:pt x="1072" y="5553"/>
                    <a:pt x="1810" y="5767"/>
                  </a:cubicBezTo>
                  <a:cubicBezTo>
                    <a:pt x="1852" y="5779"/>
                    <a:pt x="1895" y="5785"/>
                    <a:pt x="1938" y="5785"/>
                  </a:cubicBezTo>
                  <a:cubicBezTo>
                    <a:pt x="2066" y="5785"/>
                    <a:pt x="2191" y="5731"/>
                    <a:pt x="2263" y="5624"/>
                  </a:cubicBezTo>
                  <a:cubicBezTo>
                    <a:pt x="2334" y="5529"/>
                    <a:pt x="2382" y="5433"/>
                    <a:pt x="2405" y="5314"/>
                  </a:cubicBezTo>
                  <a:lnTo>
                    <a:pt x="2405" y="4719"/>
                  </a:lnTo>
                  <a:cubicBezTo>
                    <a:pt x="2634" y="4732"/>
                    <a:pt x="2882" y="4748"/>
                    <a:pt x="3129" y="4748"/>
                  </a:cubicBezTo>
                  <a:cubicBezTo>
                    <a:pt x="3805" y="4748"/>
                    <a:pt x="4471" y="4627"/>
                    <a:pt x="4715" y="3981"/>
                  </a:cubicBezTo>
                  <a:cubicBezTo>
                    <a:pt x="5120" y="2862"/>
                    <a:pt x="4406" y="1409"/>
                    <a:pt x="4192" y="337"/>
                  </a:cubicBezTo>
                  <a:cubicBezTo>
                    <a:pt x="4145" y="102"/>
                    <a:pt x="3975" y="1"/>
                    <a:pt x="37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2" name="Google Shape;472;p61"/>
          <p:cNvSpPr/>
          <p:nvPr/>
        </p:nvSpPr>
        <p:spPr>
          <a:xfrm>
            <a:off x="6359134" y="1878511"/>
            <a:ext cx="417754" cy="389277"/>
          </a:xfrm>
          <a:custGeom>
            <a:avLst/>
            <a:gdLst/>
            <a:ahLst/>
            <a:cxnLst/>
            <a:rect l="l" t="t" r="r" b="b"/>
            <a:pathLst>
              <a:path w="10313" h="9610" extrusionOk="0">
                <a:moveTo>
                  <a:pt x="4869" y="904"/>
                </a:moveTo>
                <a:cubicBezTo>
                  <a:pt x="5298" y="904"/>
                  <a:pt x="5750" y="967"/>
                  <a:pt x="6002" y="1303"/>
                </a:cubicBezTo>
                <a:cubicBezTo>
                  <a:pt x="6169" y="1565"/>
                  <a:pt x="6312" y="1874"/>
                  <a:pt x="6359" y="2184"/>
                </a:cubicBezTo>
                <a:cubicBezTo>
                  <a:pt x="6002" y="2208"/>
                  <a:pt x="5645" y="2232"/>
                  <a:pt x="5311" y="2232"/>
                </a:cubicBezTo>
                <a:cubicBezTo>
                  <a:pt x="4454" y="2232"/>
                  <a:pt x="3621" y="2255"/>
                  <a:pt x="2787" y="2279"/>
                </a:cubicBezTo>
                <a:cubicBezTo>
                  <a:pt x="2906" y="1422"/>
                  <a:pt x="3359" y="993"/>
                  <a:pt x="4359" y="922"/>
                </a:cubicBezTo>
                <a:cubicBezTo>
                  <a:pt x="4514" y="915"/>
                  <a:pt x="4689" y="904"/>
                  <a:pt x="4869" y="904"/>
                </a:cubicBezTo>
                <a:close/>
                <a:moveTo>
                  <a:pt x="7963" y="3027"/>
                </a:moveTo>
                <a:cubicBezTo>
                  <a:pt x="8293" y="3027"/>
                  <a:pt x="8561" y="3065"/>
                  <a:pt x="8598" y="3184"/>
                </a:cubicBezTo>
                <a:cubicBezTo>
                  <a:pt x="8669" y="3589"/>
                  <a:pt x="8669" y="4018"/>
                  <a:pt x="8598" y="4423"/>
                </a:cubicBezTo>
                <a:cubicBezTo>
                  <a:pt x="7764" y="4970"/>
                  <a:pt x="6836" y="5375"/>
                  <a:pt x="5859" y="5566"/>
                </a:cubicBezTo>
                <a:cubicBezTo>
                  <a:pt x="5815" y="5367"/>
                  <a:pt x="5648" y="5230"/>
                  <a:pt x="5472" y="5230"/>
                </a:cubicBezTo>
                <a:cubicBezTo>
                  <a:pt x="5458" y="5230"/>
                  <a:pt x="5444" y="5231"/>
                  <a:pt x="5431" y="5232"/>
                </a:cubicBezTo>
                <a:cubicBezTo>
                  <a:pt x="5263" y="5222"/>
                  <a:pt x="5091" y="5217"/>
                  <a:pt x="4919" y="5217"/>
                </a:cubicBezTo>
                <a:cubicBezTo>
                  <a:pt x="4675" y="5217"/>
                  <a:pt x="4429" y="5228"/>
                  <a:pt x="4192" y="5256"/>
                </a:cubicBezTo>
                <a:cubicBezTo>
                  <a:pt x="3978" y="5256"/>
                  <a:pt x="3811" y="5399"/>
                  <a:pt x="3740" y="5613"/>
                </a:cubicBezTo>
                <a:cubicBezTo>
                  <a:pt x="2763" y="5399"/>
                  <a:pt x="1835" y="5089"/>
                  <a:pt x="930" y="4637"/>
                </a:cubicBezTo>
                <a:cubicBezTo>
                  <a:pt x="930" y="4161"/>
                  <a:pt x="906" y="3708"/>
                  <a:pt x="906" y="3232"/>
                </a:cubicBezTo>
                <a:cubicBezTo>
                  <a:pt x="1668" y="3232"/>
                  <a:pt x="2430" y="3239"/>
                  <a:pt x="3190" y="3239"/>
                </a:cubicBezTo>
                <a:cubicBezTo>
                  <a:pt x="4331" y="3239"/>
                  <a:pt x="5469" y="3222"/>
                  <a:pt x="6597" y="3137"/>
                </a:cubicBezTo>
                <a:cubicBezTo>
                  <a:pt x="6758" y="3122"/>
                  <a:pt x="7439" y="3027"/>
                  <a:pt x="7963" y="3027"/>
                </a:cubicBezTo>
                <a:close/>
                <a:moveTo>
                  <a:pt x="8598" y="5518"/>
                </a:moveTo>
                <a:cubicBezTo>
                  <a:pt x="8622" y="6113"/>
                  <a:pt x="8693" y="6685"/>
                  <a:pt x="8717" y="7280"/>
                </a:cubicBezTo>
                <a:cubicBezTo>
                  <a:pt x="8741" y="7614"/>
                  <a:pt x="8717" y="7971"/>
                  <a:pt x="8669" y="8304"/>
                </a:cubicBezTo>
                <a:cubicBezTo>
                  <a:pt x="8620" y="8524"/>
                  <a:pt x="8377" y="8581"/>
                  <a:pt x="8106" y="8581"/>
                </a:cubicBezTo>
                <a:cubicBezTo>
                  <a:pt x="7850" y="8581"/>
                  <a:pt x="7569" y="8530"/>
                  <a:pt x="7407" y="8519"/>
                </a:cubicBezTo>
                <a:cubicBezTo>
                  <a:pt x="7228" y="8515"/>
                  <a:pt x="7050" y="8513"/>
                  <a:pt x="6871" y="8513"/>
                </a:cubicBezTo>
                <a:cubicBezTo>
                  <a:pt x="5187" y="8513"/>
                  <a:pt x="3502" y="8674"/>
                  <a:pt x="1804" y="8674"/>
                </a:cubicBezTo>
                <a:cubicBezTo>
                  <a:pt x="1545" y="8674"/>
                  <a:pt x="1285" y="8670"/>
                  <a:pt x="1025" y="8662"/>
                </a:cubicBezTo>
                <a:cubicBezTo>
                  <a:pt x="1025" y="7661"/>
                  <a:pt x="1001" y="6661"/>
                  <a:pt x="977" y="5637"/>
                </a:cubicBezTo>
                <a:lnTo>
                  <a:pt x="977" y="5637"/>
                </a:lnTo>
                <a:cubicBezTo>
                  <a:pt x="1858" y="6042"/>
                  <a:pt x="2811" y="6352"/>
                  <a:pt x="3764" y="6518"/>
                </a:cubicBezTo>
                <a:cubicBezTo>
                  <a:pt x="3611" y="6824"/>
                  <a:pt x="3838" y="7170"/>
                  <a:pt x="4171" y="7170"/>
                </a:cubicBezTo>
                <a:cubicBezTo>
                  <a:pt x="4201" y="7170"/>
                  <a:pt x="4232" y="7167"/>
                  <a:pt x="4264" y="7161"/>
                </a:cubicBezTo>
                <a:lnTo>
                  <a:pt x="5407" y="7161"/>
                </a:lnTo>
                <a:cubicBezTo>
                  <a:pt x="5428" y="7164"/>
                  <a:pt x="5450" y="7166"/>
                  <a:pt x="5471" y="7166"/>
                </a:cubicBezTo>
                <a:cubicBezTo>
                  <a:pt x="5794" y="7166"/>
                  <a:pt x="6017" y="6831"/>
                  <a:pt x="5883" y="6518"/>
                </a:cubicBezTo>
                <a:cubicBezTo>
                  <a:pt x="6836" y="6352"/>
                  <a:pt x="7741" y="5994"/>
                  <a:pt x="8598" y="5518"/>
                </a:cubicBezTo>
                <a:close/>
                <a:moveTo>
                  <a:pt x="4966" y="0"/>
                </a:moveTo>
                <a:cubicBezTo>
                  <a:pt x="4754" y="0"/>
                  <a:pt x="4548" y="10"/>
                  <a:pt x="4359" y="17"/>
                </a:cubicBezTo>
                <a:cubicBezTo>
                  <a:pt x="2811" y="65"/>
                  <a:pt x="2025" y="898"/>
                  <a:pt x="1858" y="2303"/>
                </a:cubicBezTo>
                <a:lnTo>
                  <a:pt x="453" y="2303"/>
                </a:lnTo>
                <a:cubicBezTo>
                  <a:pt x="334" y="2303"/>
                  <a:pt x="239" y="2351"/>
                  <a:pt x="168" y="2422"/>
                </a:cubicBezTo>
                <a:cubicBezTo>
                  <a:pt x="48" y="2494"/>
                  <a:pt x="1" y="2637"/>
                  <a:pt x="1" y="2756"/>
                </a:cubicBezTo>
                <a:cubicBezTo>
                  <a:pt x="1" y="4875"/>
                  <a:pt x="120" y="6995"/>
                  <a:pt x="120" y="9114"/>
                </a:cubicBezTo>
                <a:cubicBezTo>
                  <a:pt x="120" y="9352"/>
                  <a:pt x="310" y="9566"/>
                  <a:pt x="572" y="9590"/>
                </a:cubicBezTo>
                <a:cubicBezTo>
                  <a:pt x="965" y="9604"/>
                  <a:pt x="1359" y="9609"/>
                  <a:pt x="1754" y="9609"/>
                </a:cubicBezTo>
                <a:cubicBezTo>
                  <a:pt x="2774" y="9609"/>
                  <a:pt x="3799" y="9570"/>
                  <a:pt x="4811" y="9519"/>
                </a:cubicBezTo>
                <a:cubicBezTo>
                  <a:pt x="4999" y="9511"/>
                  <a:pt x="5190" y="9509"/>
                  <a:pt x="5382" y="9509"/>
                </a:cubicBezTo>
                <a:cubicBezTo>
                  <a:pt x="5928" y="9509"/>
                  <a:pt x="6491" y="9531"/>
                  <a:pt x="7048" y="9531"/>
                </a:cubicBezTo>
                <a:cubicBezTo>
                  <a:pt x="7542" y="9531"/>
                  <a:pt x="8031" y="9513"/>
                  <a:pt x="8503" y="9447"/>
                </a:cubicBezTo>
                <a:cubicBezTo>
                  <a:pt x="10313" y="9209"/>
                  <a:pt x="9574" y="6423"/>
                  <a:pt x="9479" y="5208"/>
                </a:cubicBezTo>
                <a:cubicBezTo>
                  <a:pt x="9431" y="4446"/>
                  <a:pt x="9598" y="3708"/>
                  <a:pt x="9479" y="2946"/>
                </a:cubicBezTo>
                <a:cubicBezTo>
                  <a:pt x="9384" y="2255"/>
                  <a:pt x="8622" y="2184"/>
                  <a:pt x="8074" y="2136"/>
                </a:cubicBezTo>
                <a:lnTo>
                  <a:pt x="7288" y="2136"/>
                </a:lnTo>
                <a:cubicBezTo>
                  <a:pt x="7121" y="1541"/>
                  <a:pt x="6955" y="946"/>
                  <a:pt x="6502" y="469"/>
                </a:cubicBezTo>
                <a:cubicBezTo>
                  <a:pt x="6122" y="71"/>
                  <a:pt x="5527" y="0"/>
                  <a:pt x="496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3" name="Google Shape;473;p61"/>
          <p:cNvGrpSpPr/>
          <p:nvPr/>
        </p:nvGrpSpPr>
        <p:grpSpPr>
          <a:xfrm>
            <a:off x="6624675" y="3789820"/>
            <a:ext cx="307776" cy="421440"/>
            <a:chOff x="3428650" y="2373900"/>
            <a:chExt cx="189950" cy="260100"/>
          </a:xfrm>
        </p:grpSpPr>
        <p:sp>
          <p:nvSpPr>
            <p:cNvPr id="474" name="Google Shape;474;p61"/>
            <p:cNvSpPr/>
            <p:nvPr/>
          </p:nvSpPr>
          <p:spPr>
            <a:xfrm>
              <a:off x="3428650" y="2373900"/>
              <a:ext cx="189950" cy="260100"/>
            </a:xfrm>
            <a:custGeom>
              <a:avLst/>
              <a:gdLst/>
              <a:ahLst/>
              <a:cxnLst/>
              <a:rect l="l" t="t" r="r" b="b"/>
              <a:pathLst>
                <a:path w="7598" h="10404" extrusionOk="0">
                  <a:moveTo>
                    <a:pt x="5145" y="1019"/>
                  </a:moveTo>
                  <a:cubicBezTo>
                    <a:pt x="5454" y="1114"/>
                    <a:pt x="5740" y="1233"/>
                    <a:pt x="6002" y="1400"/>
                  </a:cubicBezTo>
                  <a:cubicBezTo>
                    <a:pt x="6645" y="1757"/>
                    <a:pt x="6812" y="2352"/>
                    <a:pt x="6812" y="2972"/>
                  </a:cubicBezTo>
                  <a:lnTo>
                    <a:pt x="6669" y="2972"/>
                  </a:lnTo>
                  <a:cubicBezTo>
                    <a:pt x="6247" y="3107"/>
                    <a:pt x="5801" y="3170"/>
                    <a:pt x="5357" y="3170"/>
                  </a:cubicBezTo>
                  <a:cubicBezTo>
                    <a:pt x="5174" y="3170"/>
                    <a:pt x="4992" y="3159"/>
                    <a:pt x="4811" y="3138"/>
                  </a:cubicBezTo>
                  <a:cubicBezTo>
                    <a:pt x="4907" y="2424"/>
                    <a:pt x="5050" y="1733"/>
                    <a:pt x="5145" y="1019"/>
                  </a:cubicBezTo>
                  <a:close/>
                  <a:moveTo>
                    <a:pt x="763" y="733"/>
                  </a:moveTo>
                  <a:lnTo>
                    <a:pt x="763" y="733"/>
                  </a:lnTo>
                  <a:cubicBezTo>
                    <a:pt x="1089" y="759"/>
                    <a:pt x="1424" y="766"/>
                    <a:pt x="1764" y="766"/>
                  </a:cubicBezTo>
                  <a:cubicBezTo>
                    <a:pt x="2095" y="766"/>
                    <a:pt x="2430" y="759"/>
                    <a:pt x="2766" y="759"/>
                  </a:cubicBezTo>
                  <a:cubicBezTo>
                    <a:pt x="3343" y="759"/>
                    <a:pt x="3920" y="778"/>
                    <a:pt x="4478" y="876"/>
                  </a:cubicBezTo>
                  <a:cubicBezTo>
                    <a:pt x="4359" y="1709"/>
                    <a:pt x="4168" y="2567"/>
                    <a:pt x="4073" y="3400"/>
                  </a:cubicBezTo>
                  <a:cubicBezTo>
                    <a:pt x="4073" y="3567"/>
                    <a:pt x="4168" y="3710"/>
                    <a:pt x="4311" y="3734"/>
                  </a:cubicBezTo>
                  <a:cubicBezTo>
                    <a:pt x="4667" y="3815"/>
                    <a:pt x="5024" y="3853"/>
                    <a:pt x="5378" y="3853"/>
                  </a:cubicBezTo>
                  <a:cubicBezTo>
                    <a:pt x="5853" y="3853"/>
                    <a:pt x="6324" y="3785"/>
                    <a:pt x="6788" y="3662"/>
                  </a:cubicBezTo>
                  <a:lnTo>
                    <a:pt x="6788" y="3662"/>
                  </a:lnTo>
                  <a:cubicBezTo>
                    <a:pt x="6740" y="4043"/>
                    <a:pt x="6669" y="4400"/>
                    <a:pt x="6621" y="4734"/>
                  </a:cubicBezTo>
                  <a:cubicBezTo>
                    <a:pt x="6455" y="6329"/>
                    <a:pt x="6574" y="7925"/>
                    <a:pt x="6455" y="9521"/>
                  </a:cubicBezTo>
                  <a:cubicBezTo>
                    <a:pt x="5320" y="9594"/>
                    <a:pt x="4186" y="9704"/>
                    <a:pt x="3057" y="9704"/>
                  </a:cubicBezTo>
                  <a:cubicBezTo>
                    <a:pt x="2361" y="9704"/>
                    <a:pt x="1668" y="9662"/>
                    <a:pt x="977" y="9544"/>
                  </a:cubicBezTo>
                  <a:cubicBezTo>
                    <a:pt x="882" y="6615"/>
                    <a:pt x="715" y="3686"/>
                    <a:pt x="763" y="733"/>
                  </a:cubicBezTo>
                  <a:close/>
                  <a:moveTo>
                    <a:pt x="465" y="1"/>
                  </a:moveTo>
                  <a:cubicBezTo>
                    <a:pt x="447" y="1"/>
                    <a:pt x="429" y="7"/>
                    <a:pt x="406" y="19"/>
                  </a:cubicBezTo>
                  <a:cubicBezTo>
                    <a:pt x="239" y="19"/>
                    <a:pt x="96" y="162"/>
                    <a:pt x="96" y="352"/>
                  </a:cubicBezTo>
                  <a:cubicBezTo>
                    <a:pt x="1" y="3519"/>
                    <a:pt x="191" y="6687"/>
                    <a:pt x="287" y="9830"/>
                  </a:cubicBezTo>
                  <a:cubicBezTo>
                    <a:pt x="287" y="9997"/>
                    <a:pt x="382" y="10140"/>
                    <a:pt x="549" y="10187"/>
                  </a:cubicBezTo>
                  <a:cubicBezTo>
                    <a:pt x="1369" y="10348"/>
                    <a:pt x="2189" y="10403"/>
                    <a:pt x="3010" y="10403"/>
                  </a:cubicBezTo>
                  <a:cubicBezTo>
                    <a:pt x="4261" y="10403"/>
                    <a:pt x="5513" y="10274"/>
                    <a:pt x="6764" y="10187"/>
                  </a:cubicBezTo>
                  <a:cubicBezTo>
                    <a:pt x="6955" y="10187"/>
                    <a:pt x="7098" y="10021"/>
                    <a:pt x="7121" y="9854"/>
                  </a:cubicBezTo>
                  <a:cubicBezTo>
                    <a:pt x="7336" y="7925"/>
                    <a:pt x="7121" y="5996"/>
                    <a:pt x="7407" y="4091"/>
                  </a:cubicBezTo>
                  <a:cubicBezTo>
                    <a:pt x="7598" y="2948"/>
                    <a:pt x="7598" y="1876"/>
                    <a:pt x="6717" y="1043"/>
                  </a:cubicBezTo>
                  <a:cubicBezTo>
                    <a:pt x="5812" y="193"/>
                    <a:pt x="4537" y="77"/>
                    <a:pt x="3249" y="77"/>
                  </a:cubicBezTo>
                  <a:cubicBezTo>
                    <a:pt x="2765" y="77"/>
                    <a:pt x="2278" y="93"/>
                    <a:pt x="1810" y="93"/>
                  </a:cubicBezTo>
                  <a:cubicBezTo>
                    <a:pt x="1360" y="93"/>
                    <a:pt x="926" y="78"/>
                    <a:pt x="525" y="19"/>
                  </a:cubicBezTo>
                  <a:cubicBezTo>
                    <a:pt x="501" y="7"/>
                    <a:pt x="483" y="1"/>
                    <a:pt x="4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61"/>
            <p:cNvSpPr/>
            <p:nvPr/>
          </p:nvSpPr>
          <p:spPr>
            <a:xfrm>
              <a:off x="3460075" y="2481500"/>
              <a:ext cx="117975" cy="27275"/>
            </a:xfrm>
            <a:custGeom>
              <a:avLst/>
              <a:gdLst/>
              <a:ahLst/>
              <a:cxnLst/>
              <a:rect l="l" t="t" r="r" b="b"/>
              <a:pathLst>
                <a:path w="4719" h="1091" extrusionOk="0">
                  <a:moveTo>
                    <a:pt x="1646" y="0"/>
                  </a:moveTo>
                  <a:cubicBezTo>
                    <a:pt x="1163" y="0"/>
                    <a:pt x="651" y="270"/>
                    <a:pt x="244" y="454"/>
                  </a:cubicBezTo>
                  <a:cubicBezTo>
                    <a:pt x="0" y="576"/>
                    <a:pt x="138" y="889"/>
                    <a:pt x="347" y="889"/>
                  </a:cubicBezTo>
                  <a:cubicBezTo>
                    <a:pt x="382" y="889"/>
                    <a:pt x="420" y="879"/>
                    <a:pt x="458" y="859"/>
                  </a:cubicBezTo>
                  <a:cubicBezTo>
                    <a:pt x="840" y="644"/>
                    <a:pt x="1244" y="525"/>
                    <a:pt x="1649" y="478"/>
                  </a:cubicBezTo>
                  <a:cubicBezTo>
                    <a:pt x="1677" y="475"/>
                    <a:pt x="1703" y="474"/>
                    <a:pt x="1730" y="474"/>
                  </a:cubicBezTo>
                  <a:cubicBezTo>
                    <a:pt x="2181" y="474"/>
                    <a:pt x="2457" y="844"/>
                    <a:pt x="2840" y="1001"/>
                  </a:cubicBezTo>
                  <a:cubicBezTo>
                    <a:pt x="3016" y="1065"/>
                    <a:pt x="3180" y="1091"/>
                    <a:pt x="3338" y="1091"/>
                  </a:cubicBezTo>
                  <a:cubicBezTo>
                    <a:pt x="3714" y="1091"/>
                    <a:pt x="4057" y="945"/>
                    <a:pt x="4459" y="811"/>
                  </a:cubicBezTo>
                  <a:cubicBezTo>
                    <a:pt x="4718" y="746"/>
                    <a:pt x="4645" y="369"/>
                    <a:pt x="4417" y="369"/>
                  </a:cubicBezTo>
                  <a:cubicBezTo>
                    <a:pt x="4393" y="369"/>
                    <a:pt x="4367" y="373"/>
                    <a:pt x="4340" y="382"/>
                  </a:cubicBezTo>
                  <a:cubicBezTo>
                    <a:pt x="3989" y="485"/>
                    <a:pt x="3700" y="605"/>
                    <a:pt x="3397" y="605"/>
                  </a:cubicBezTo>
                  <a:cubicBezTo>
                    <a:pt x="3208" y="605"/>
                    <a:pt x="3012" y="558"/>
                    <a:pt x="2792" y="430"/>
                  </a:cubicBezTo>
                  <a:cubicBezTo>
                    <a:pt x="2507" y="239"/>
                    <a:pt x="2221" y="96"/>
                    <a:pt x="1887" y="25"/>
                  </a:cubicBezTo>
                  <a:cubicBezTo>
                    <a:pt x="1808" y="8"/>
                    <a:pt x="1727" y="0"/>
                    <a:pt x="16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61"/>
            <p:cNvSpPr/>
            <p:nvPr/>
          </p:nvSpPr>
          <p:spPr>
            <a:xfrm>
              <a:off x="3460075" y="2524950"/>
              <a:ext cx="117975" cy="27300"/>
            </a:xfrm>
            <a:custGeom>
              <a:avLst/>
              <a:gdLst/>
              <a:ahLst/>
              <a:cxnLst/>
              <a:rect l="l" t="t" r="r" b="b"/>
              <a:pathLst>
                <a:path w="4719" h="1092" extrusionOk="0">
                  <a:moveTo>
                    <a:pt x="1647" y="1"/>
                  </a:moveTo>
                  <a:cubicBezTo>
                    <a:pt x="1164" y="1"/>
                    <a:pt x="652" y="274"/>
                    <a:pt x="244" y="478"/>
                  </a:cubicBezTo>
                  <a:cubicBezTo>
                    <a:pt x="0" y="580"/>
                    <a:pt x="138" y="889"/>
                    <a:pt x="346" y="889"/>
                  </a:cubicBezTo>
                  <a:cubicBezTo>
                    <a:pt x="382" y="889"/>
                    <a:pt x="420" y="880"/>
                    <a:pt x="458" y="859"/>
                  </a:cubicBezTo>
                  <a:cubicBezTo>
                    <a:pt x="840" y="668"/>
                    <a:pt x="1244" y="526"/>
                    <a:pt x="1649" y="478"/>
                  </a:cubicBezTo>
                  <a:cubicBezTo>
                    <a:pt x="1675" y="475"/>
                    <a:pt x="1701" y="474"/>
                    <a:pt x="1726" y="474"/>
                  </a:cubicBezTo>
                  <a:cubicBezTo>
                    <a:pt x="2179" y="474"/>
                    <a:pt x="2456" y="866"/>
                    <a:pt x="2840" y="1002"/>
                  </a:cubicBezTo>
                  <a:cubicBezTo>
                    <a:pt x="3019" y="1066"/>
                    <a:pt x="3184" y="1092"/>
                    <a:pt x="3344" y="1092"/>
                  </a:cubicBezTo>
                  <a:cubicBezTo>
                    <a:pt x="3717" y="1092"/>
                    <a:pt x="4059" y="952"/>
                    <a:pt x="4459" y="835"/>
                  </a:cubicBezTo>
                  <a:cubicBezTo>
                    <a:pt x="4718" y="749"/>
                    <a:pt x="4645" y="370"/>
                    <a:pt x="4416" y="370"/>
                  </a:cubicBezTo>
                  <a:cubicBezTo>
                    <a:pt x="4393" y="370"/>
                    <a:pt x="4367" y="374"/>
                    <a:pt x="4340" y="383"/>
                  </a:cubicBezTo>
                  <a:cubicBezTo>
                    <a:pt x="3996" y="498"/>
                    <a:pt x="3712" y="612"/>
                    <a:pt x="3415" y="612"/>
                  </a:cubicBezTo>
                  <a:cubicBezTo>
                    <a:pt x="3220" y="612"/>
                    <a:pt x="3019" y="563"/>
                    <a:pt x="2792" y="430"/>
                  </a:cubicBezTo>
                  <a:cubicBezTo>
                    <a:pt x="2507" y="264"/>
                    <a:pt x="2221" y="121"/>
                    <a:pt x="1887" y="25"/>
                  </a:cubicBezTo>
                  <a:cubicBezTo>
                    <a:pt x="1808" y="8"/>
                    <a:pt x="1728" y="1"/>
                    <a:pt x="1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61"/>
            <p:cNvSpPr/>
            <p:nvPr/>
          </p:nvSpPr>
          <p:spPr>
            <a:xfrm>
              <a:off x="3459925" y="2568775"/>
              <a:ext cx="118125" cy="27075"/>
            </a:xfrm>
            <a:custGeom>
              <a:avLst/>
              <a:gdLst/>
              <a:ahLst/>
              <a:cxnLst/>
              <a:rect l="l" t="t" r="r" b="b"/>
              <a:pathLst>
                <a:path w="4725" h="1083" extrusionOk="0">
                  <a:moveTo>
                    <a:pt x="1615" y="0"/>
                  </a:moveTo>
                  <a:cubicBezTo>
                    <a:pt x="1143" y="0"/>
                    <a:pt x="647" y="265"/>
                    <a:pt x="250" y="463"/>
                  </a:cubicBezTo>
                  <a:cubicBezTo>
                    <a:pt x="0" y="568"/>
                    <a:pt x="151" y="890"/>
                    <a:pt x="368" y="890"/>
                  </a:cubicBezTo>
                  <a:cubicBezTo>
                    <a:pt x="399" y="890"/>
                    <a:pt x="431" y="883"/>
                    <a:pt x="464" y="868"/>
                  </a:cubicBezTo>
                  <a:cubicBezTo>
                    <a:pt x="846" y="654"/>
                    <a:pt x="1250" y="511"/>
                    <a:pt x="1655" y="463"/>
                  </a:cubicBezTo>
                  <a:cubicBezTo>
                    <a:pt x="1669" y="463"/>
                    <a:pt x="1683" y="462"/>
                    <a:pt x="1697" y="462"/>
                  </a:cubicBezTo>
                  <a:cubicBezTo>
                    <a:pt x="2172" y="462"/>
                    <a:pt x="2453" y="849"/>
                    <a:pt x="2846" y="987"/>
                  </a:cubicBezTo>
                  <a:cubicBezTo>
                    <a:pt x="3033" y="1055"/>
                    <a:pt x="3206" y="1082"/>
                    <a:pt x="3373" y="1082"/>
                  </a:cubicBezTo>
                  <a:cubicBezTo>
                    <a:pt x="3737" y="1082"/>
                    <a:pt x="4073" y="951"/>
                    <a:pt x="4465" y="821"/>
                  </a:cubicBezTo>
                  <a:cubicBezTo>
                    <a:pt x="4724" y="734"/>
                    <a:pt x="4651" y="355"/>
                    <a:pt x="4422" y="355"/>
                  </a:cubicBezTo>
                  <a:cubicBezTo>
                    <a:pt x="4399" y="355"/>
                    <a:pt x="4373" y="359"/>
                    <a:pt x="4346" y="368"/>
                  </a:cubicBezTo>
                  <a:cubicBezTo>
                    <a:pt x="3993" y="486"/>
                    <a:pt x="3704" y="603"/>
                    <a:pt x="3400" y="603"/>
                  </a:cubicBezTo>
                  <a:cubicBezTo>
                    <a:pt x="3211" y="603"/>
                    <a:pt x="3017" y="558"/>
                    <a:pt x="2798" y="440"/>
                  </a:cubicBezTo>
                  <a:cubicBezTo>
                    <a:pt x="2513" y="249"/>
                    <a:pt x="2227" y="106"/>
                    <a:pt x="1893" y="35"/>
                  </a:cubicBezTo>
                  <a:cubicBezTo>
                    <a:pt x="1802" y="11"/>
                    <a:pt x="1709" y="0"/>
                    <a:pt x="1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53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53"/>
          <p:cNvSpPr txBox="1">
            <a:spLocks noGrp="1"/>
          </p:cNvSpPr>
          <p:nvPr>
            <p:ph type="title" idx="2"/>
          </p:nvPr>
        </p:nvSpPr>
        <p:spPr>
          <a:xfrm>
            <a:off x="3472622" y="1316550"/>
            <a:ext cx="2198738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Week 3</a:t>
            </a:r>
            <a:endParaRPr dirty="0"/>
          </a:p>
        </p:txBody>
      </p:sp>
      <p:pic>
        <p:nvPicPr>
          <p:cNvPr id="350" name="Google Shape;350;p53"/>
          <p:cNvPicPr preferRelativeResize="0"/>
          <p:nvPr/>
        </p:nvPicPr>
        <p:blipFill rotWithShape="1">
          <a:blip r:embed="rId4">
            <a:alphaModFix/>
          </a:blip>
          <a:srcRect t="16970" r="8892" b="21025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53"/>
          <p:cNvPicPr preferRelativeResize="0"/>
          <p:nvPr/>
        </p:nvPicPr>
        <p:blipFill rotWithShape="1">
          <a:blip r:embed="rId5">
            <a:alphaModFix/>
          </a:blip>
          <a:srcRect t="16734" r="8892" b="18300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53"/>
          <p:cNvSpPr txBox="1">
            <a:spLocks noGrp="1"/>
          </p:cNvSpPr>
          <p:nvPr>
            <p:ph type="title"/>
          </p:nvPr>
        </p:nvSpPr>
        <p:spPr>
          <a:xfrm>
            <a:off x="2672991" y="2303715"/>
            <a:ext cx="3798000" cy="1870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 Management</a:t>
            </a:r>
            <a:br>
              <a:rPr lang="en" dirty="0"/>
            </a:br>
            <a:r>
              <a:rPr lang="en" dirty="0"/>
              <a:t>13/5 – 17/5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001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63"/>
          <p:cNvGrpSpPr/>
          <p:nvPr/>
        </p:nvGrpSpPr>
        <p:grpSpPr>
          <a:xfrm>
            <a:off x="1448811" y="1982208"/>
            <a:ext cx="2140289" cy="2169401"/>
            <a:chOff x="-331425" y="1579700"/>
            <a:chExt cx="1880250" cy="1905825"/>
          </a:xfrm>
        </p:grpSpPr>
        <p:sp>
          <p:nvSpPr>
            <p:cNvPr id="496" name="Google Shape;496;p63"/>
            <p:cNvSpPr/>
            <p:nvPr/>
          </p:nvSpPr>
          <p:spPr>
            <a:xfrm>
              <a:off x="-72650" y="1864050"/>
              <a:ext cx="1621475" cy="1621475"/>
            </a:xfrm>
            <a:custGeom>
              <a:avLst/>
              <a:gdLst/>
              <a:ahLst/>
              <a:cxnLst/>
              <a:rect l="l" t="t" r="r" b="b"/>
              <a:pathLst>
                <a:path w="64859" h="64859" extrusionOk="0">
                  <a:moveTo>
                    <a:pt x="7060" y="1"/>
                  </a:moveTo>
                  <a:lnTo>
                    <a:pt x="1" y="57794"/>
                  </a:lnTo>
                  <a:lnTo>
                    <a:pt x="57800" y="64858"/>
                  </a:lnTo>
                  <a:lnTo>
                    <a:pt x="64858" y="7060"/>
                  </a:lnTo>
                  <a:lnTo>
                    <a:pt x="58170" y="6238"/>
                  </a:lnTo>
                  <a:lnTo>
                    <a:pt x="58170" y="6238"/>
                  </a:lnTo>
                  <a:cubicBezTo>
                    <a:pt x="59249" y="7937"/>
                    <a:pt x="58324" y="10802"/>
                    <a:pt x="55874" y="10802"/>
                  </a:cubicBezTo>
                  <a:cubicBezTo>
                    <a:pt x="55742" y="10802"/>
                    <a:pt x="55605" y="10794"/>
                    <a:pt x="55465" y="10777"/>
                  </a:cubicBezTo>
                  <a:cubicBezTo>
                    <a:pt x="52716" y="10439"/>
                    <a:pt x="52395" y="7185"/>
                    <a:pt x="53935" y="5721"/>
                  </a:cubicBezTo>
                  <a:lnTo>
                    <a:pt x="48068" y="5008"/>
                  </a:lnTo>
                  <a:lnTo>
                    <a:pt x="48068" y="5008"/>
                  </a:lnTo>
                  <a:cubicBezTo>
                    <a:pt x="48897" y="6661"/>
                    <a:pt x="47978" y="9180"/>
                    <a:pt x="45724" y="9180"/>
                  </a:cubicBezTo>
                  <a:cubicBezTo>
                    <a:pt x="45596" y="9180"/>
                    <a:pt x="45463" y="9172"/>
                    <a:pt x="45325" y="9155"/>
                  </a:cubicBezTo>
                  <a:cubicBezTo>
                    <a:pt x="42784" y="8845"/>
                    <a:pt x="42397" y="5955"/>
                    <a:pt x="43671" y="4464"/>
                  </a:cubicBezTo>
                  <a:lnTo>
                    <a:pt x="37369" y="3702"/>
                  </a:lnTo>
                  <a:lnTo>
                    <a:pt x="37369" y="3702"/>
                  </a:lnTo>
                  <a:cubicBezTo>
                    <a:pt x="37603" y="3974"/>
                    <a:pt x="37782" y="4284"/>
                    <a:pt x="37907" y="4621"/>
                  </a:cubicBezTo>
                  <a:cubicBezTo>
                    <a:pt x="38098" y="5062"/>
                    <a:pt x="38169" y="5547"/>
                    <a:pt x="38109" y="6026"/>
                  </a:cubicBezTo>
                  <a:lnTo>
                    <a:pt x="37929" y="6728"/>
                  </a:lnTo>
                  <a:cubicBezTo>
                    <a:pt x="37487" y="7799"/>
                    <a:pt x="36466" y="8409"/>
                    <a:pt x="35415" y="8409"/>
                  </a:cubicBezTo>
                  <a:cubicBezTo>
                    <a:pt x="34849" y="8409"/>
                    <a:pt x="34274" y="8232"/>
                    <a:pt x="33777" y="7854"/>
                  </a:cubicBezTo>
                  <a:cubicBezTo>
                    <a:pt x="33472" y="7647"/>
                    <a:pt x="33211" y="7392"/>
                    <a:pt x="32998" y="7092"/>
                  </a:cubicBezTo>
                  <a:cubicBezTo>
                    <a:pt x="32558" y="6494"/>
                    <a:pt x="32340" y="5802"/>
                    <a:pt x="32432" y="5051"/>
                  </a:cubicBezTo>
                  <a:cubicBezTo>
                    <a:pt x="32519" y="4333"/>
                    <a:pt x="32884" y="3674"/>
                    <a:pt x="33450" y="3223"/>
                  </a:cubicBezTo>
                  <a:lnTo>
                    <a:pt x="26761" y="2406"/>
                  </a:lnTo>
                  <a:lnTo>
                    <a:pt x="26761" y="2406"/>
                  </a:lnTo>
                  <a:cubicBezTo>
                    <a:pt x="27618" y="4006"/>
                    <a:pt x="26733" y="6506"/>
                    <a:pt x="24519" y="6506"/>
                  </a:cubicBezTo>
                  <a:cubicBezTo>
                    <a:pt x="24398" y="6506"/>
                    <a:pt x="24273" y="6498"/>
                    <a:pt x="24144" y="6483"/>
                  </a:cubicBezTo>
                  <a:cubicBezTo>
                    <a:pt x="21662" y="6178"/>
                    <a:pt x="21303" y="3315"/>
                    <a:pt x="22587" y="1895"/>
                  </a:cubicBezTo>
                  <a:lnTo>
                    <a:pt x="17493" y="1274"/>
                  </a:lnTo>
                  <a:lnTo>
                    <a:pt x="17493" y="1274"/>
                  </a:lnTo>
                  <a:cubicBezTo>
                    <a:pt x="17536" y="1405"/>
                    <a:pt x="17564" y="1541"/>
                    <a:pt x="17585" y="1677"/>
                  </a:cubicBezTo>
                  <a:cubicBezTo>
                    <a:pt x="17607" y="2194"/>
                    <a:pt x="17651" y="2787"/>
                    <a:pt x="17389" y="3266"/>
                  </a:cubicBezTo>
                  <a:cubicBezTo>
                    <a:pt x="17134" y="3729"/>
                    <a:pt x="16927" y="4164"/>
                    <a:pt x="16464" y="4469"/>
                  </a:cubicBezTo>
                  <a:cubicBezTo>
                    <a:pt x="16002" y="4779"/>
                    <a:pt x="15577" y="5030"/>
                    <a:pt x="15011" y="5089"/>
                  </a:cubicBezTo>
                  <a:cubicBezTo>
                    <a:pt x="14876" y="5109"/>
                    <a:pt x="14739" y="5118"/>
                    <a:pt x="14603" y="5118"/>
                  </a:cubicBezTo>
                  <a:cubicBezTo>
                    <a:pt x="14237" y="5118"/>
                    <a:pt x="13872" y="5049"/>
                    <a:pt x="13531" y="4910"/>
                  </a:cubicBezTo>
                  <a:cubicBezTo>
                    <a:pt x="11838" y="4213"/>
                    <a:pt x="11256" y="2112"/>
                    <a:pt x="12355" y="648"/>
                  </a:cubicBezTo>
                  <a:lnTo>
                    <a:pt x="7060" y="1"/>
                  </a:ln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63"/>
            <p:cNvSpPr/>
            <p:nvPr/>
          </p:nvSpPr>
          <p:spPr>
            <a:xfrm>
              <a:off x="-82425" y="1854000"/>
              <a:ext cx="1621450" cy="1621725"/>
            </a:xfrm>
            <a:custGeom>
              <a:avLst/>
              <a:gdLst/>
              <a:ahLst/>
              <a:cxnLst/>
              <a:rect l="l" t="t" r="r" b="b"/>
              <a:pathLst>
                <a:path w="64858" h="64869" extrusionOk="0">
                  <a:moveTo>
                    <a:pt x="7064" y="0"/>
                  </a:moveTo>
                  <a:lnTo>
                    <a:pt x="0" y="57810"/>
                  </a:lnTo>
                  <a:lnTo>
                    <a:pt x="57799" y="64868"/>
                  </a:lnTo>
                  <a:lnTo>
                    <a:pt x="64857" y="7064"/>
                  </a:lnTo>
                  <a:lnTo>
                    <a:pt x="58169" y="6248"/>
                  </a:lnTo>
                  <a:lnTo>
                    <a:pt x="58169" y="6248"/>
                  </a:lnTo>
                  <a:cubicBezTo>
                    <a:pt x="59248" y="7947"/>
                    <a:pt x="58323" y="10812"/>
                    <a:pt x="55873" y="10812"/>
                  </a:cubicBezTo>
                  <a:cubicBezTo>
                    <a:pt x="55741" y="10812"/>
                    <a:pt x="55605" y="10804"/>
                    <a:pt x="55464" y="10787"/>
                  </a:cubicBezTo>
                  <a:cubicBezTo>
                    <a:pt x="52715" y="10449"/>
                    <a:pt x="52394" y="7195"/>
                    <a:pt x="53935" y="5731"/>
                  </a:cubicBezTo>
                  <a:lnTo>
                    <a:pt x="48068" y="5018"/>
                  </a:lnTo>
                  <a:lnTo>
                    <a:pt x="48068" y="5018"/>
                  </a:lnTo>
                  <a:cubicBezTo>
                    <a:pt x="48897" y="6671"/>
                    <a:pt x="47982" y="9190"/>
                    <a:pt x="45724" y="9190"/>
                  </a:cubicBezTo>
                  <a:cubicBezTo>
                    <a:pt x="45595" y="9190"/>
                    <a:pt x="45462" y="9182"/>
                    <a:pt x="45325" y="9165"/>
                  </a:cubicBezTo>
                  <a:cubicBezTo>
                    <a:pt x="42783" y="8849"/>
                    <a:pt x="42397" y="5965"/>
                    <a:pt x="43670" y="4474"/>
                  </a:cubicBezTo>
                  <a:lnTo>
                    <a:pt x="37368" y="3701"/>
                  </a:lnTo>
                  <a:lnTo>
                    <a:pt x="37368" y="3701"/>
                  </a:lnTo>
                  <a:cubicBezTo>
                    <a:pt x="37602" y="3973"/>
                    <a:pt x="37781" y="4289"/>
                    <a:pt x="37907" y="4621"/>
                  </a:cubicBezTo>
                  <a:cubicBezTo>
                    <a:pt x="38097" y="5061"/>
                    <a:pt x="38168" y="5551"/>
                    <a:pt x="38108" y="6025"/>
                  </a:cubicBezTo>
                  <a:cubicBezTo>
                    <a:pt x="38048" y="6264"/>
                    <a:pt x="37988" y="6498"/>
                    <a:pt x="37928" y="6732"/>
                  </a:cubicBezTo>
                  <a:cubicBezTo>
                    <a:pt x="37486" y="7801"/>
                    <a:pt x="36463" y="8410"/>
                    <a:pt x="35412" y="8410"/>
                  </a:cubicBezTo>
                  <a:cubicBezTo>
                    <a:pt x="34846" y="8410"/>
                    <a:pt x="34272" y="8234"/>
                    <a:pt x="33776" y="7859"/>
                  </a:cubicBezTo>
                  <a:cubicBezTo>
                    <a:pt x="33471" y="7652"/>
                    <a:pt x="33210" y="7396"/>
                    <a:pt x="32998" y="7097"/>
                  </a:cubicBezTo>
                  <a:cubicBezTo>
                    <a:pt x="32557" y="6498"/>
                    <a:pt x="32339" y="5802"/>
                    <a:pt x="32432" y="5056"/>
                  </a:cubicBezTo>
                  <a:cubicBezTo>
                    <a:pt x="32519" y="4332"/>
                    <a:pt x="32889" y="3679"/>
                    <a:pt x="33455" y="3222"/>
                  </a:cubicBezTo>
                  <a:lnTo>
                    <a:pt x="26766" y="2406"/>
                  </a:lnTo>
                  <a:lnTo>
                    <a:pt x="26766" y="2406"/>
                  </a:lnTo>
                  <a:cubicBezTo>
                    <a:pt x="27623" y="4005"/>
                    <a:pt x="26737" y="6505"/>
                    <a:pt x="24523" y="6505"/>
                  </a:cubicBezTo>
                  <a:cubicBezTo>
                    <a:pt x="24402" y="6505"/>
                    <a:pt x="24277" y="6497"/>
                    <a:pt x="24148" y="6482"/>
                  </a:cubicBezTo>
                  <a:cubicBezTo>
                    <a:pt x="21666" y="6177"/>
                    <a:pt x="21307" y="3320"/>
                    <a:pt x="22592" y="1899"/>
                  </a:cubicBezTo>
                  <a:lnTo>
                    <a:pt x="17497" y="1274"/>
                  </a:lnTo>
                  <a:lnTo>
                    <a:pt x="17497" y="1274"/>
                  </a:lnTo>
                  <a:cubicBezTo>
                    <a:pt x="17541" y="1410"/>
                    <a:pt x="17568" y="1540"/>
                    <a:pt x="17590" y="1676"/>
                  </a:cubicBezTo>
                  <a:cubicBezTo>
                    <a:pt x="17612" y="2193"/>
                    <a:pt x="17655" y="2787"/>
                    <a:pt x="17394" y="3265"/>
                  </a:cubicBezTo>
                  <a:cubicBezTo>
                    <a:pt x="17138" y="3728"/>
                    <a:pt x="16931" y="4163"/>
                    <a:pt x="16469" y="4474"/>
                  </a:cubicBezTo>
                  <a:cubicBezTo>
                    <a:pt x="16006" y="4778"/>
                    <a:pt x="15582" y="5029"/>
                    <a:pt x="15016" y="5089"/>
                  </a:cubicBezTo>
                  <a:cubicBezTo>
                    <a:pt x="14879" y="5110"/>
                    <a:pt x="14741" y="5120"/>
                    <a:pt x="14604" y="5120"/>
                  </a:cubicBezTo>
                  <a:cubicBezTo>
                    <a:pt x="14238" y="5120"/>
                    <a:pt x="13875" y="5047"/>
                    <a:pt x="13535" y="4909"/>
                  </a:cubicBezTo>
                  <a:cubicBezTo>
                    <a:pt x="11843" y="4218"/>
                    <a:pt x="11260" y="2112"/>
                    <a:pt x="12360" y="648"/>
                  </a:cubicBezTo>
                  <a:lnTo>
                    <a:pt x="7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2863" dist="38100" dir="21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63"/>
            <p:cNvSpPr/>
            <p:nvPr/>
          </p:nvSpPr>
          <p:spPr>
            <a:xfrm>
              <a:off x="-331425" y="1579700"/>
              <a:ext cx="1101300" cy="649025"/>
            </a:xfrm>
            <a:custGeom>
              <a:avLst/>
              <a:gdLst/>
              <a:ahLst/>
              <a:cxnLst/>
              <a:rect l="l" t="t" r="r" b="b"/>
              <a:pathLst>
                <a:path w="44052" h="25961" extrusionOk="0">
                  <a:moveTo>
                    <a:pt x="40035" y="0"/>
                  </a:moveTo>
                  <a:lnTo>
                    <a:pt x="0" y="15402"/>
                  </a:lnTo>
                  <a:cubicBezTo>
                    <a:pt x="0" y="15402"/>
                    <a:pt x="1513" y="15761"/>
                    <a:pt x="1873" y="16638"/>
                  </a:cubicBezTo>
                  <a:cubicBezTo>
                    <a:pt x="2237" y="17514"/>
                    <a:pt x="1524" y="18526"/>
                    <a:pt x="1524" y="18526"/>
                  </a:cubicBezTo>
                  <a:cubicBezTo>
                    <a:pt x="1524" y="18526"/>
                    <a:pt x="2999" y="18885"/>
                    <a:pt x="3380" y="19816"/>
                  </a:cubicBezTo>
                  <a:cubicBezTo>
                    <a:pt x="3767" y="20752"/>
                    <a:pt x="2885" y="22439"/>
                    <a:pt x="2885" y="22439"/>
                  </a:cubicBezTo>
                  <a:cubicBezTo>
                    <a:pt x="2885" y="22439"/>
                    <a:pt x="4447" y="23011"/>
                    <a:pt x="4703" y="23631"/>
                  </a:cubicBezTo>
                  <a:cubicBezTo>
                    <a:pt x="4958" y="24252"/>
                    <a:pt x="4327" y="25960"/>
                    <a:pt x="4327" y="25960"/>
                  </a:cubicBezTo>
                  <a:lnTo>
                    <a:pt x="44051" y="10684"/>
                  </a:lnTo>
                  <a:cubicBezTo>
                    <a:pt x="41510" y="9791"/>
                    <a:pt x="42609" y="7168"/>
                    <a:pt x="42609" y="7168"/>
                  </a:cubicBezTo>
                  <a:cubicBezTo>
                    <a:pt x="42609" y="7168"/>
                    <a:pt x="41521" y="6466"/>
                    <a:pt x="41047" y="5753"/>
                  </a:cubicBezTo>
                  <a:cubicBezTo>
                    <a:pt x="40574" y="5040"/>
                    <a:pt x="41434" y="3418"/>
                    <a:pt x="41434" y="3418"/>
                  </a:cubicBezTo>
                  <a:cubicBezTo>
                    <a:pt x="41434" y="3418"/>
                    <a:pt x="39806" y="2993"/>
                    <a:pt x="39491" y="2221"/>
                  </a:cubicBezTo>
                  <a:cubicBezTo>
                    <a:pt x="39175" y="1442"/>
                    <a:pt x="40035" y="0"/>
                    <a:pt x="40035" y="0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1" name="Google Shape;501;p63"/>
          <p:cNvSpPr txBox="1">
            <a:spLocks noGrp="1"/>
          </p:cNvSpPr>
          <p:nvPr>
            <p:ph type="subTitle" idx="1"/>
          </p:nvPr>
        </p:nvSpPr>
        <p:spPr>
          <a:xfrm>
            <a:off x="5932513" y="1331986"/>
            <a:ext cx="23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Continuing the operation of Admin, Employer, Worker List with the requirements</a:t>
            </a:r>
          </a:p>
        </p:txBody>
      </p:sp>
      <p:sp>
        <p:nvSpPr>
          <p:cNvPr id="503" name="Google Shape;503;p63"/>
          <p:cNvSpPr txBox="1">
            <a:spLocks noGrp="1"/>
          </p:cNvSpPr>
          <p:nvPr>
            <p:ph type="subTitle" idx="3"/>
          </p:nvPr>
        </p:nvSpPr>
        <p:spPr>
          <a:xfrm>
            <a:off x="5960216" y="2737339"/>
            <a:ext cx="23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Research how to work with CRUD operation in MongoDB </a:t>
            </a:r>
            <a:endParaRPr dirty="0"/>
          </a:p>
        </p:txBody>
      </p:sp>
      <p:grpSp>
        <p:nvGrpSpPr>
          <p:cNvPr id="506" name="Google Shape;506;p63"/>
          <p:cNvGrpSpPr/>
          <p:nvPr/>
        </p:nvGrpSpPr>
        <p:grpSpPr>
          <a:xfrm>
            <a:off x="5143502" y="1553420"/>
            <a:ext cx="611754" cy="643200"/>
            <a:chOff x="1183375" y="2536600"/>
            <a:chExt cx="1060600" cy="1114925"/>
          </a:xfrm>
        </p:grpSpPr>
        <p:sp>
          <p:nvSpPr>
            <p:cNvPr id="507" name="Google Shape;507;p63"/>
            <p:cNvSpPr/>
            <p:nvPr/>
          </p:nvSpPr>
          <p:spPr>
            <a:xfrm>
              <a:off x="1393275" y="2759625"/>
              <a:ext cx="850700" cy="891900"/>
            </a:xfrm>
            <a:custGeom>
              <a:avLst/>
              <a:gdLst/>
              <a:ahLst/>
              <a:cxnLst/>
              <a:rect l="l" t="t" r="r" b="b"/>
              <a:pathLst>
                <a:path w="34028" h="35676" extrusionOk="0">
                  <a:moveTo>
                    <a:pt x="7050" y="3261"/>
                  </a:moveTo>
                  <a:cubicBezTo>
                    <a:pt x="5550" y="4510"/>
                    <a:pt x="4275" y="6086"/>
                    <a:pt x="3456" y="7646"/>
                  </a:cubicBezTo>
                  <a:cubicBezTo>
                    <a:pt x="1581" y="11215"/>
                    <a:pt x="2769" y="16037"/>
                    <a:pt x="5426" y="19346"/>
                  </a:cubicBezTo>
                  <a:cubicBezTo>
                    <a:pt x="5373" y="19294"/>
                    <a:pt x="5318" y="19243"/>
                    <a:pt x="5266" y="19190"/>
                  </a:cubicBezTo>
                  <a:cubicBezTo>
                    <a:pt x="3529" y="17393"/>
                    <a:pt x="2597" y="14904"/>
                    <a:pt x="2490" y="12427"/>
                  </a:cubicBezTo>
                  <a:cubicBezTo>
                    <a:pt x="2328" y="8626"/>
                    <a:pt x="4066" y="5198"/>
                    <a:pt x="7050" y="3261"/>
                  </a:cubicBezTo>
                  <a:close/>
                  <a:moveTo>
                    <a:pt x="12872" y="1594"/>
                  </a:moveTo>
                  <a:cubicBezTo>
                    <a:pt x="17362" y="1594"/>
                    <a:pt x="21289" y="4320"/>
                    <a:pt x="23215" y="8558"/>
                  </a:cubicBezTo>
                  <a:cubicBezTo>
                    <a:pt x="24531" y="11450"/>
                    <a:pt x="24911" y="14570"/>
                    <a:pt x="25312" y="17686"/>
                  </a:cubicBezTo>
                  <a:cubicBezTo>
                    <a:pt x="25632" y="20187"/>
                    <a:pt x="26126" y="22619"/>
                    <a:pt x="27636" y="24638"/>
                  </a:cubicBezTo>
                  <a:cubicBezTo>
                    <a:pt x="27210" y="25057"/>
                    <a:pt x="26813" y="25609"/>
                    <a:pt x="26440" y="26086"/>
                  </a:cubicBezTo>
                  <a:cubicBezTo>
                    <a:pt x="24902" y="23863"/>
                    <a:pt x="23078" y="21809"/>
                    <a:pt x="21412" y="19679"/>
                  </a:cubicBezTo>
                  <a:cubicBezTo>
                    <a:pt x="19699" y="17487"/>
                    <a:pt x="18109" y="14675"/>
                    <a:pt x="15926" y="12927"/>
                  </a:cubicBezTo>
                  <a:cubicBezTo>
                    <a:pt x="15858" y="12873"/>
                    <a:pt x="15784" y="12849"/>
                    <a:pt x="15714" y="12849"/>
                  </a:cubicBezTo>
                  <a:cubicBezTo>
                    <a:pt x="15506" y="12849"/>
                    <a:pt x="15331" y="13055"/>
                    <a:pt x="15448" y="13295"/>
                  </a:cubicBezTo>
                  <a:cubicBezTo>
                    <a:pt x="16616" y="15684"/>
                    <a:pt x="18827" y="17675"/>
                    <a:pt x="20505" y="19712"/>
                  </a:cubicBezTo>
                  <a:cubicBezTo>
                    <a:pt x="22338" y="21940"/>
                    <a:pt x="24054" y="24326"/>
                    <a:pt x="26013" y="26442"/>
                  </a:cubicBezTo>
                  <a:cubicBezTo>
                    <a:pt x="26037" y="26468"/>
                    <a:pt x="26065" y="26488"/>
                    <a:pt x="26097" y="26503"/>
                  </a:cubicBezTo>
                  <a:lnTo>
                    <a:pt x="26096" y="26504"/>
                  </a:lnTo>
                  <a:cubicBezTo>
                    <a:pt x="25736" y="26915"/>
                    <a:pt x="25293" y="27348"/>
                    <a:pt x="24854" y="27802"/>
                  </a:cubicBezTo>
                  <a:cubicBezTo>
                    <a:pt x="24840" y="27734"/>
                    <a:pt x="24803" y="27675"/>
                    <a:pt x="24747" y="27632"/>
                  </a:cubicBezTo>
                  <a:cubicBezTo>
                    <a:pt x="23632" y="26743"/>
                    <a:pt x="22473" y="25958"/>
                    <a:pt x="21485" y="24915"/>
                  </a:cubicBezTo>
                  <a:cubicBezTo>
                    <a:pt x="20557" y="23934"/>
                    <a:pt x="19757" y="22841"/>
                    <a:pt x="18913" y="21790"/>
                  </a:cubicBezTo>
                  <a:cubicBezTo>
                    <a:pt x="17213" y="19678"/>
                    <a:pt x="15464" y="17264"/>
                    <a:pt x="13199" y="15723"/>
                  </a:cubicBezTo>
                  <a:cubicBezTo>
                    <a:pt x="13148" y="15688"/>
                    <a:pt x="13091" y="15673"/>
                    <a:pt x="13036" y="15673"/>
                  </a:cubicBezTo>
                  <a:cubicBezTo>
                    <a:pt x="12787" y="15673"/>
                    <a:pt x="12543" y="15976"/>
                    <a:pt x="12717" y="16206"/>
                  </a:cubicBezTo>
                  <a:cubicBezTo>
                    <a:pt x="14441" y="18486"/>
                    <a:pt x="16715" y="20352"/>
                    <a:pt x="18522" y="22581"/>
                  </a:cubicBezTo>
                  <a:cubicBezTo>
                    <a:pt x="20195" y="24645"/>
                    <a:pt x="21902" y="26941"/>
                    <a:pt x="24320" y="28186"/>
                  </a:cubicBezTo>
                  <a:cubicBezTo>
                    <a:pt x="24364" y="28208"/>
                    <a:pt x="24412" y="28221"/>
                    <a:pt x="24461" y="28221"/>
                  </a:cubicBezTo>
                  <a:cubicBezTo>
                    <a:pt x="24065" y="28658"/>
                    <a:pt x="23695" y="29112"/>
                    <a:pt x="23428" y="29587"/>
                  </a:cubicBezTo>
                  <a:cubicBezTo>
                    <a:pt x="21392" y="26023"/>
                    <a:pt x="16324" y="24531"/>
                    <a:pt x="12758" y="23278"/>
                  </a:cubicBezTo>
                  <a:cubicBezTo>
                    <a:pt x="11285" y="22760"/>
                    <a:pt x="9776" y="22205"/>
                    <a:pt x="8379" y="21462"/>
                  </a:cubicBezTo>
                  <a:cubicBezTo>
                    <a:pt x="4075" y="18540"/>
                    <a:pt x="1276" y="12017"/>
                    <a:pt x="4103" y="7401"/>
                  </a:cubicBezTo>
                  <a:cubicBezTo>
                    <a:pt x="5380" y="5314"/>
                    <a:pt x="7446" y="3169"/>
                    <a:pt x="9759" y="2031"/>
                  </a:cubicBezTo>
                  <a:cubicBezTo>
                    <a:pt x="10018" y="1957"/>
                    <a:pt x="10281" y="1890"/>
                    <a:pt x="10551" y="1834"/>
                  </a:cubicBezTo>
                  <a:cubicBezTo>
                    <a:pt x="11336" y="1672"/>
                    <a:pt x="12112" y="1594"/>
                    <a:pt x="12872" y="1594"/>
                  </a:cubicBezTo>
                  <a:close/>
                  <a:moveTo>
                    <a:pt x="29133" y="26040"/>
                  </a:moveTo>
                  <a:cubicBezTo>
                    <a:pt x="29564" y="26323"/>
                    <a:pt x="29961" y="26654"/>
                    <a:pt x="30318" y="27026"/>
                  </a:cubicBezTo>
                  <a:cubicBezTo>
                    <a:pt x="29283" y="27507"/>
                    <a:pt x="28326" y="28252"/>
                    <a:pt x="27387" y="28869"/>
                  </a:cubicBezTo>
                  <a:cubicBezTo>
                    <a:pt x="26859" y="29217"/>
                    <a:pt x="26292" y="29555"/>
                    <a:pt x="25748" y="29924"/>
                  </a:cubicBezTo>
                  <a:cubicBezTo>
                    <a:pt x="26169" y="29433"/>
                    <a:pt x="26578" y="28931"/>
                    <a:pt x="26993" y="28463"/>
                  </a:cubicBezTo>
                  <a:cubicBezTo>
                    <a:pt x="27709" y="27658"/>
                    <a:pt x="28423" y="26849"/>
                    <a:pt x="29133" y="26040"/>
                  </a:cubicBezTo>
                  <a:close/>
                  <a:moveTo>
                    <a:pt x="28241" y="25335"/>
                  </a:moveTo>
                  <a:cubicBezTo>
                    <a:pt x="28315" y="25383"/>
                    <a:pt x="28401" y="25413"/>
                    <a:pt x="28490" y="25419"/>
                  </a:cubicBezTo>
                  <a:cubicBezTo>
                    <a:pt x="28464" y="25502"/>
                    <a:pt x="28470" y="25592"/>
                    <a:pt x="28527" y="25664"/>
                  </a:cubicBezTo>
                  <a:cubicBezTo>
                    <a:pt x="27790" y="26500"/>
                    <a:pt x="27057" y="27339"/>
                    <a:pt x="26325" y="28180"/>
                  </a:cubicBezTo>
                  <a:cubicBezTo>
                    <a:pt x="25623" y="28987"/>
                    <a:pt x="24828" y="29774"/>
                    <a:pt x="24179" y="30643"/>
                  </a:cubicBezTo>
                  <a:cubicBezTo>
                    <a:pt x="24054" y="30542"/>
                    <a:pt x="23927" y="30447"/>
                    <a:pt x="23798" y="30352"/>
                  </a:cubicBezTo>
                  <a:lnTo>
                    <a:pt x="23797" y="30352"/>
                  </a:lnTo>
                  <a:cubicBezTo>
                    <a:pt x="23778" y="30306"/>
                    <a:pt x="23761" y="30258"/>
                    <a:pt x="23740" y="30212"/>
                  </a:cubicBezTo>
                  <a:cubicBezTo>
                    <a:pt x="24654" y="29614"/>
                    <a:pt x="25367" y="28535"/>
                    <a:pt x="26069" y="27753"/>
                  </a:cubicBezTo>
                  <a:lnTo>
                    <a:pt x="27428" y="26241"/>
                  </a:lnTo>
                  <a:cubicBezTo>
                    <a:pt x="27630" y="26017"/>
                    <a:pt x="27830" y="25793"/>
                    <a:pt x="28032" y="25569"/>
                  </a:cubicBezTo>
                  <a:cubicBezTo>
                    <a:pt x="28101" y="25491"/>
                    <a:pt x="28172" y="25413"/>
                    <a:pt x="28241" y="25335"/>
                  </a:cubicBezTo>
                  <a:close/>
                  <a:moveTo>
                    <a:pt x="30826" y="27651"/>
                  </a:moveTo>
                  <a:cubicBezTo>
                    <a:pt x="30961" y="27858"/>
                    <a:pt x="31094" y="28068"/>
                    <a:pt x="31226" y="28280"/>
                  </a:cubicBezTo>
                  <a:cubicBezTo>
                    <a:pt x="30178" y="28962"/>
                    <a:pt x="29152" y="29677"/>
                    <a:pt x="28117" y="30379"/>
                  </a:cubicBezTo>
                  <a:cubicBezTo>
                    <a:pt x="27342" y="30905"/>
                    <a:pt x="26523" y="31406"/>
                    <a:pt x="25798" y="32010"/>
                  </a:cubicBezTo>
                  <a:cubicBezTo>
                    <a:pt x="25513" y="31764"/>
                    <a:pt x="25227" y="31514"/>
                    <a:pt x="24937" y="31265"/>
                  </a:cubicBezTo>
                  <a:cubicBezTo>
                    <a:pt x="25953" y="30849"/>
                    <a:pt x="26898" y="30175"/>
                    <a:pt x="27818" y="29608"/>
                  </a:cubicBezTo>
                  <a:cubicBezTo>
                    <a:pt x="28809" y="28997"/>
                    <a:pt x="29939" y="28426"/>
                    <a:pt x="30826" y="27651"/>
                  </a:cubicBezTo>
                  <a:close/>
                  <a:moveTo>
                    <a:pt x="31618" y="29042"/>
                  </a:moveTo>
                  <a:cubicBezTo>
                    <a:pt x="31638" y="29052"/>
                    <a:pt x="31652" y="29066"/>
                    <a:pt x="31674" y="29073"/>
                  </a:cubicBezTo>
                  <a:lnTo>
                    <a:pt x="31696" y="29078"/>
                  </a:lnTo>
                  <a:cubicBezTo>
                    <a:pt x="31983" y="29745"/>
                    <a:pt x="32137" y="30443"/>
                    <a:pt x="32111" y="31120"/>
                  </a:cubicBezTo>
                  <a:cubicBezTo>
                    <a:pt x="31133" y="31435"/>
                    <a:pt x="30224" y="31985"/>
                    <a:pt x="29308" y="32447"/>
                  </a:cubicBezTo>
                  <a:cubicBezTo>
                    <a:pt x="28689" y="32760"/>
                    <a:pt x="28039" y="33048"/>
                    <a:pt x="27443" y="33412"/>
                  </a:cubicBezTo>
                  <a:cubicBezTo>
                    <a:pt x="27080" y="33118"/>
                    <a:pt x="26731" y="32805"/>
                    <a:pt x="26382" y="32506"/>
                  </a:cubicBezTo>
                  <a:lnTo>
                    <a:pt x="26381" y="32505"/>
                  </a:lnTo>
                  <a:cubicBezTo>
                    <a:pt x="27135" y="32098"/>
                    <a:pt x="27845" y="31602"/>
                    <a:pt x="28563" y="31140"/>
                  </a:cubicBezTo>
                  <a:lnTo>
                    <a:pt x="30290" y="30028"/>
                  </a:lnTo>
                  <a:lnTo>
                    <a:pt x="31154" y="29471"/>
                  </a:lnTo>
                  <a:cubicBezTo>
                    <a:pt x="31460" y="29395"/>
                    <a:pt x="31612" y="29252"/>
                    <a:pt x="31618" y="29042"/>
                  </a:cubicBezTo>
                  <a:close/>
                  <a:moveTo>
                    <a:pt x="31974" y="31968"/>
                  </a:moveTo>
                  <a:lnTo>
                    <a:pt x="31974" y="31968"/>
                  </a:lnTo>
                  <a:cubicBezTo>
                    <a:pt x="31753" y="32724"/>
                    <a:pt x="31259" y="33426"/>
                    <a:pt x="30408" y="33994"/>
                  </a:cubicBezTo>
                  <a:lnTo>
                    <a:pt x="30407" y="33994"/>
                  </a:lnTo>
                  <a:cubicBezTo>
                    <a:pt x="30206" y="34129"/>
                    <a:pt x="30130" y="34322"/>
                    <a:pt x="30138" y="34510"/>
                  </a:cubicBezTo>
                  <a:cubicBezTo>
                    <a:pt x="30126" y="34519"/>
                    <a:pt x="30113" y="34524"/>
                    <a:pt x="30101" y="34531"/>
                  </a:cubicBezTo>
                  <a:cubicBezTo>
                    <a:pt x="30027" y="34539"/>
                    <a:pt x="29951" y="34542"/>
                    <a:pt x="29875" y="34542"/>
                  </a:cubicBezTo>
                  <a:cubicBezTo>
                    <a:pt x="29405" y="34542"/>
                    <a:pt x="28908" y="34400"/>
                    <a:pt x="28479" y="34150"/>
                  </a:cubicBezTo>
                  <a:cubicBezTo>
                    <a:pt x="28329" y="34062"/>
                    <a:pt x="28182" y="33964"/>
                    <a:pt x="28037" y="33864"/>
                  </a:cubicBezTo>
                  <a:cubicBezTo>
                    <a:pt x="28528" y="33651"/>
                    <a:pt x="29005" y="33399"/>
                    <a:pt x="29482" y="33172"/>
                  </a:cubicBezTo>
                  <a:cubicBezTo>
                    <a:pt x="30302" y="32784"/>
                    <a:pt x="31186" y="32436"/>
                    <a:pt x="31974" y="31968"/>
                  </a:cubicBezTo>
                  <a:close/>
                  <a:moveTo>
                    <a:pt x="12895" y="1"/>
                  </a:moveTo>
                  <a:cubicBezTo>
                    <a:pt x="12461" y="1"/>
                    <a:pt x="12022" y="23"/>
                    <a:pt x="11577" y="68"/>
                  </a:cubicBezTo>
                  <a:cubicBezTo>
                    <a:pt x="6648" y="567"/>
                    <a:pt x="2492" y="3825"/>
                    <a:pt x="1243" y="8687"/>
                  </a:cubicBezTo>
                  <a:cubicBezTo>
                    <a:pt x="0" y="13524"/>
                    <a:pt x="1648" y="18791"/>
                    <a:pt x="5726" y="21751"/>
                  </a:cubicBezTo>
                  <a:cubicBezTo>
                    <a:pt x="8537" y="23793"/>
                    <a:pt x="11959" y="24684"/>
                    <a:pt x="15175" y="25869"/>
                  </a:cubicBezTo>
                  <a:cubicBezTo>
                    <a:pt x="18563" y="27118"/>
                    <a:pt x="21162" y="28844"/>
                    <a:pt x="23541" y="31551"/>
                  </a:cubicBezTo>
                  <a:cubicBezTo>
                    <a:pt x="23593" y="31612"/>
                    <a:pt x="23668" y="31649"/>
                    <a:pt x="23749" y="31651"/>
                  </a:cubicBezTo>
                  <a:cubicBezTo>
                    <a:pt x="23773" y="31666"/>
                    <a:pt x="23801" y="31677"/>
                    <a:pt x="23829" y="31683"/>
                  </a:cubicBezTo>
                  <a:cubicBezTo>
                    <a:pt x="25011" y="33438"/>
                    <a:pt x="27308" y="35675"/>
                    <a:pt x="29358" y="35675"/>
                  </a:cubicBezTo>
                  <a:cubicBezTo>
                    <a:pt x="29938" y="35675"/>
                    <a:pt x="30499" y="35496"/>
                    <a:pt x="31008" y="35077"/>
                  </a:cubicBezTo>
                  <a:cubicBezTo>
                    <a:pt x="31069" y="35053"/>
                    <a:pt x="31125" y="35026"/>
                    <a:pt x="31181" y="34999"/>
                  </a:cubicBezTo>
                  <a:cubicBezTo>
                    <a:pt x="31335" y="35056"/>
                    <a:pt x="31499" y="35085"/>
                    <a:pt x="31664" y="35085"/>
                  </a:cubicBezTo>
                  <a:cubicBezTo>
                    <a:pt x="31927" y="35085"/>
                    <a:pt x="32189" y="35011"/>
                    <a:pt x="32405" y="34855"/>
                  </a:cubicBezTo>
                  <a:cubicBezTo>
                    <a:pt x="32740" y="34614"/>
                    <a:pt x="32909" y="34198"/>
                    <a:pt x="32910" y="33794"/>
                  </a:cubicBezTo>
                  <a:cubicBezTo>
                    <a:pt x="32912" y="33593"/>
                    <a:pt x="32865" y="33350"/>
                    <a:pt x="32759" y="33155"/>
                  </a:cubicBezTo>
                  <a:cubicBezTo>
                    <a:pt x="34028" y="30698"/>
                    <a:pt x="32829" y="27368"/>
                    <a:pt x="30389" y="25854"/>
                  </a:cubicBezTo>
                  <a:cubicBezTo>
                    <a:pt x="30210" y="25648"/>
                    <a:pt x="30019" y="25444"/>
                    <a:pt x="29815" y="25267"/>
                  </a:cubicBezTo>
                  <a:lnTo>
                    <a:pt x="29866" y="25210"/>
                  </a:lnTo>
                  <a:cubicBezTo>
                    <a:pt x="30035" y="25017"/>
                    <a:pt x="29982" y="24685"/>
                    <a:pt x="29709" y="24617"/>
                  </a:cubicBezTo>
                  <a:cubicBezTo>
                    <a:pt x="29506" y="24583"/>
                    <a:pt x="29308" y="24519"/>
                    <a:pt x="29126" y="24422"/>
                  </a:cubicBezTo>
                  <a:cubicBezTo>
                    <a:pt x="29100" y="24374"/>
                    <a:pt x="29068" y="24328"/>
                    <a:pt x="29032" y="24288"/>
                  </a:cubicBezTo>
                  <a:cubicBezTo>
                    <a:pt x="26794" y="21773"/>
                    <a:pt x="26734" y="18263"/>
                    <a:pt x="26291" y="15100"/>
                  </a:cubicBezTo>
                  <a:cubicBezTo>
                    <a:pt x="25902" y="12320"/>
                    <a:pt x="25246" y="9526"/>
                    <a:pt x="23961" y="7013"/>
                  </a:cubicBezTo>
                  <a:cubicBezTo>
                    <a:pt x="21748" y="2690"/>
                    <a:pt x="17675" y="1"/>
                    <a:pt x="128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63"/>
            <p:cNvSpPr/>
            <p:nvPr/>
          </p:nvSpPr>
          <p:spPr>
            <a:xfrm>
              <a:off x="2068925" y="2865800"/>
              <a:ext cx="105300" cy="69600"/>
            </a:xfrm>
            <a:custGeom>
              <a:avLst/>
              <a:gdLst/>
              <a:ahLst/>
              <a:cxnLst/>
              <a:rect l="l" t="t" r="r" b="b"/>
              <a:pathLst>
                <a:path w="4212" h="2784" extrusionOk="0">
                  <a:moveTo>
                    <a:pt x="3482" y="0"/>
                  </a:moveTo>
                  <a:cubicBezTo>
                    <a:pt x="2939" y="0"/>
                    <a:pt x="2396" y="490"/>
                    <a:pt x="1954" y="759"/>
                  </a:cubicBezTo>
                  <a:cubicBezTo>
                    <a:pt x="1329" y="1139"/>
                    <a:pt x="695" y="1545"/>
                    <a:pt x="234" y="2122"/>
                  </a:cubicBezTo>
                  <a:cubicBezTo>
                    <a:pt x="0" y="2412"/>
                    <a:pt x="185" y="2783"/>
                    <a:pt x="532" y="2783"/>
                  </a:cubicBezTo>
                  <a:cubicBezTo>
                    <a:pt x="559" y="2783"/>
                    <a:pt x="586" y="2781"/>
                    <a:pt x="615" y="2776"/>
                  </a:cubicBezTo>
                  <a:cubicBezTo>
                    <a:pt x="1386" y="2652"/>
                    <a:pt x="2084" y="2269"/>
                    <a:pt x="2756" y="1890"/>
                  </a:cubicBezTo>
                  <a:cubicBezTo>
                    <a:pt x="3380" y="1539"/>
                    <a:pt x="4085" y="1332"/>
                    <a:pt x="4181" y="556"/>
                  </a:cubicBezTo>
                  <a:cubicBezTo>
                    <a:pt x="4211" y="317"/>
                    <a:pt x="3998" y="143"/>
                    <a:pt x="3808" y="65"/>
                  </a:cubicBezTo>
                  <a:cubicBezTo>
                    <a:pt x="3700" y="20"/>
                    <a:pt x="3591" y="0"/>
                    <a:pt x="34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63"/>
            <p:cNvSpPr/>
            <p:nvPr/>
          </p:nvSpPr>
          <p:spPr>
            <a:xfrm>
              <a:off x="1930200" y="2690700"/>
              <a:ext cx="86325" cy="85700"/>
            </a:xfrm>
            <a:custGeom>
              <a:avLst/>
              <a:gdLst/>
              <a:ahLst/>
              <a:cxnLst/>
              <a:rect l="l" t="t" r="r" b="b"/>
              <a:pathLst>
                <a:path w="3453" h="3428" extrusionOk="0">
                  <a:moveTo>
                    <a:pt x="2611" y="1"/>
                  </a:moveTo>
                  <a:cubicBezTo>
                    <a:pt x="1961" y="1"/>
                    <a:pt x="1579" y="599"/>
                    <a:pt x="1173" y="1082"/>
                  </a:cubicBezTo>
                  <a:cubicBezTo>
                    <a:pt x="755" y="1577"/>
                    <a:pt x="213" y="2115"/>
                    <a:pt x="67" y="2763"/>
                  </a:cubicBezTo>
                  <a:cubicBezTo>
                    <a:pt x="0" y="3057"/>
                    <a:pt x="228" y="3428"/>
                    <a:pt x="540" y="3428"/>
                  </a:cubicBezTo>
                  <a:cubicBezTo>
                    <a:pt x="591" y="3428"/>
                    <a:pt x="645" y="3418"/>
                    <a:pt x="700" y="3395"/>
                  </a:cubicBezTo>
                  <a:cubicBezTo>
                    <a:pt x="1327" y="3145"/>
                    <a:pt x="1768" y="2617"/>
                    <a:pt x="2258" y="2168"/>
                  </a:cubicBezTo>
                  <a:cubicBezTo>
                    <a:pt x="2801" y="1672"/>
                    <a:pt x="3452" y="1318"/>
                    <a:pt x="3319" y="483"/>
                  </a:cubicBezTo>
                  <a:cubicBezTo>
                    <a:pt x="3285" y="276"/>
                    <a:pt x="3064" y="73"/>
                    <a:pt x="2863" y="29"/>
                  </a:cubicBezTo>
                  <a:cubicBezTo>
                    <a:pt x="2775" y="10"/>
                    <a:pt x="2691" y="1"/>
                    <a:pt x="26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63"/>
            <p:cNvSpPr/>
            <p:nvPr/>
          </p:nvSpPr>
          <p:spPr>
            <a:xfrm>
              <a:off x="1699200" y="2536600"/>
              <a:ext cx="54050" cy="112525"/>
            </a:xfrm>
            <a:custGeom>
              <a:avLst/>
              <a:gdLst/>
              <a:ahLst/>
              <a:cxnLst/>
              <a:rect l="l" t="t" r="r" b="b"/>
              <a:pathLst>
                <a:path w="2162" h="4501" extrusionOk="0">
                  <a:moveTo>
                    <a:pt x="1045" y="1"/>
                  </a:moveTo>
                  <a:cubicBezTo>
                    <a:pt x="625" y="1"/>
                    <a:pt x="229" y="224"/>
                    <a:pt x="162" y="722"/>
                  </a:cubicBezTo>
                  <a:cubicBezTo>
                    <a:pt x="24" y="1733"/>
                    <a:pt x="1" y="2910"/>
                    <a:pt x="339" y="3886"/>
                  </a:cubicBezTo>
                  <a:cubicBezTo>
                    <a:pt x="484" y="4307"/>
                    <a:pt x="817" y="4501"/>
                    <a:pt x="1151" y="4501"/>
                  </a:cubicBezTo>
                  <a:cubicBezTo>
                    <a:pt x="1570" y="4501"/>
                    <a:pt x="1989" y="4197"/>
                    <a:pt x="2040" y="3656"/>
                  </a:cubicBezTo>
                  <a:cubicBezTo>
                    <a:pt x="2122" y="2782"/>
                    <a:pt x="2101" y="1869"/>
                    <a:pt x="2137" y="988"/>
                  </a:cubicBezTo>
                  <a:cubicBezTo>
                    <a:pt x="2161" y="367"/>
                    <a:pt x="1584" y="1"/>
                    <a:pt x="10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63"/>
            <p:cNvSpPr/>
            <p:nvPr/>
          </p:nvSpPr>
          <p:spPr>
            <a:xfrm>
              <a:off x="1404800" y="2616275"/>
              <a:ext cx="97125" cy="109750"/>
            </a:xfrm>
            <a:custGeom>
              <a:avLst/>
              <a:gdLst/>
              <a:ahLst/>
              <a:cxnLst/>
              <a:rect l="l" t="t" r="r" b="b"/>
              <a:pathLst>
                <a:path w="3885" h="4390" extrusionOk="0">
                  <a:moveTo>
                    <a:pt x="1207" y="0"/>
                  </a:moveTo>
                  <a:cubicBezTo>
                    <a:pt x="598" y="0"/>
                    <a:pt x="1" y="458"/>
                    <a:pt x="257" y="1181"/>
                  </a:cubicBezTo>
                  <a:cubicBezTo>
                    <a:pt x="513" y="1899"/>
                    <a:pt x="1101" y="2464"/>
                    <a:pt x="1573" y="3055"/>
                  </a:cubicBezTo>
                  <a:cubicBezTo>
                    <a:pt x="1980" y="3567"/>
                    <a:pt x="2454" y="4230"/>
                    <a:pt x="3130" y="4375"/>
                  </a:cubicBezTo>
                  <a:cubicBezTo>
                    <a:pt x="3177" y="4385"/>
                    <a:pt x="3223" y="4390"/>
                    <a:pt x="3267" y="4390"/>
                  </a:cubicBezTo>
                  <a:cubicBezTo>
                    <a:pt x="3562" y="4390"/>
                    <a:pt x="3760" y="4170"/>
                    <a:pt x="3799" y="3864"/>
                  </a:cubicBezTo>
                  <a:cubicBezTo>
                    <a:pt x="3885" y="3209"/>
                    <a:pt x="3428" y="2551"/>
                    <a:pt x="3102" y="2015"/>
                  </a:cubicBezTo>
                  <a:cubicBezTo>
                    <a:pt x="2751" y="1436"/>
                    <a:pt x="2414" y="663"/>
                    <a:pt x="1888" y="232"/>
                  </a:cubicBezTo>
                  <a:cubicBezTo>
                    <a:pt x="1695" y="73"/>
                    <a:pt x="1450" y="0"/>
                    <a:pt x="1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63"/>
            <p:cNvSpPr/>
            <p:nvPr/>
          </p:nvSpPr>
          <p:spPr>
            <a:xfrm>
              <a:off x="1275700" y="2779650"/>
              <a:ext cx="103675" cy="78150"/>
            </a:xfrm>
            <a:custGeom>
              <a:avLst/>
              <a:gdLst/>
              <a:ahLst/>
              <a:cxnLst/>
              <a:rect l="l" t="t" r="r" b="b"/>
              <a:pathLst>
                <a:path w="4147" h="3126" extrusionOk="0">
                  <a:moveTo>
                    <a:pt x="1220" y="1"/>
                  </a:moveTo>
                  <a:cubicBezTo>
                    <a:pt x="626" y="1"/>
                    <a:pt x="38" y="406"/>
                    <a:pt x="17" y="1053"/>
                  </a:cubicBezTo>
                  <a:cubicBezTo>
                    <a:pt x="1" y="1549"/>
                    <a:pt x="288" y="1961"/>
                    <a:pt x="751" y="2122"/>
                  </a:cubicBezTo>
                  <a:cubicBezTo>
                    <a:pt x="815" y="2145"/>
                    <a:pt x="882" y="2156"/>
                    <a:pt x="948" y="2156"/>
                  </a:cubicBezTo>
                  <a:cubicBezTo>
                    <a:pt x="1042" y="2156"/>
                    <a:pt x="1135" y="2134"/>
                    <a:pt x="1220" y="2089"/>
                  </a:cubicBezTo>
                  <a:cubicBezTo>
                    <a:pt x="1570" y="2266"/>
                    <a:pt x="1904" y="2538"/>
                    <a:pt x="2241" y="2703"/>
                  </a:cubicBezTo>
                  <a:cubicBezTo>
                    <a:pt x="2660" y="2908"/>
                    <a:pt x="3070" y="3126"/>
                    <a:pt x="3523" y="3126"/>
                  </a:cubicBezTo>
                  <a:cubicBezTo>
                    <a:pt x="3622" y="3126"/>
                    <a:pt x="3723" y="3115"/>
                    <a:pt x="3826" y="3092"/>
                  </a:cubicBezTo>
                  <a:cubicBezTo>
                    <a:pt x="3986" y="3056"/>
                    <a:pt x="4147" y="2866"/>
                    <a:pt x="4128" y="2695"/>
                  </a:cubicBezTo>
                  <a:cubicBezTo>
                    <a:pt x="4060" y="2060"/>
                    <a:pt x="3606" y="1605"/>
                    <a:pt x="3154" y="1179"/>
                  </a:cubicBezTo>
                  <a:cubicBezTo>
                    <a:pt x="2707" y="758"/>
                    <a:pt x="2142" y="199"/>
                    <a:pt x="1535" y="40"/>
                  </a:cubicBezTo>
                  <a:cubicBezTo>
                    <a:pt x="1432" y="14"/>
                    <a:pt x="1326" y="1"/>
                    <a:pt x="12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63"/>
            <p:cNvSpPr/>
            <p:nvPr/>
          </p:nvSpPr>
          <p:spPr>
            <a:xfrm>
              <a:off x="1183375" y="3054325"/>
              <a:ext cx="119000" cy="52650"/>
            </a:xfrm>
            <a:custGeom>
              <a:avLst/>
              <a:gdLst/>
              <a:ahLst/>
              <a:cxnLst/>
              <a:rect l="l" t="t" r="r" b="b"/>
              <a:pathLst>
                <a:path w="4760" h="2106" extrusionOk="0">
                  <a:moveTo>
                    <a:pt x="1892" y="0"/>
                  </a:moveTo>
                  <a:cubicBezTo>
                    <a:pt x="1362" y="0"/>
                    <a:pt x="847" y="94"/>
                    <a:pt x="440" y="469"/>
                  </a:cubicBezTo>
                  <a:cubicBezTo>
                    <a:pt x="1" y="875"/>
                    <a:pt x="111" y="1671"/>
                    <a:pt x="632" y="1953"/>
                  </a:cubicBezTo>
                  <a:cubicBezTo>
                    <a:pt x="740" y="2013"/>
                    <a:pt x="856" y="2058"/>
                    <a:pt x="976" y="2087"/>
                  </a:cubicBezTo>
                  <a:cubicBezTo>
                    <a:pt x="1030" y="2099"/>
                    <a:pt x="1087" y="2105"/>
                    <a:pt x="1144" y="2105"/>
                  </a:cubicBezTo>
                  <a:cubicBezTo>
                    <a:pt x="1335" y="2105"/>
                    <a:pt x="1535" y="2038"/>
                    <a:pt x="1690" y="1919"/>
                  </a:cubicBezTo>
                  <a:cubicBezTo>
                    <a:pt x="1885" y="1862"/>
                    <a:pt x="2126" y="1848"/>
                    <a:pt x="2361" y="1848"/>
                  </a:cubicBezTo>
                  <a:cubicBezTo>
                    <a:pt x="2570" y="1848"/>
                    <a:pt x="2774" y="1859"/>
                    <a:pt x="2935" y="1860"/>
                  </a:cubicBezTo>
                  <a:cubicBezTo>
                    <a:pt x="2975" y="1860"/>
                    <a:pt x="3014" y="1860"/>
                    <a:pt x="3053" y="1860"/>
                  </a:cubicBezTo>
                  <a:cubicBezTo>
                    <a:pt x="3549" y="1860"/>
                    <a:pt x="3976" y="1832"/>
                    <a:pt x="4440" y="1595"/>
                  </a:cubicBezTo>
                  <a:cubicBezTo>
                    <a:pt x="4759" y="1434"/>
                    <a:pt x="4743" y="1025"/>
                    <a:pt x="4545" y="787"/>
                  </a:cubicBezTo>
                  <a:cubicBezTo>
                    <a:pt x="4041" y="187"/>
                    <a:pt x="3299" y="100"/>
                    <a:pt x="2558" y="36"/>
                  </a:cubicBezTo>
                  <a:cubicBezTo>
                    <a:pt x="2338" y="17"/>
                    <a:pt x="2113" y="0"/>
                    <a:pt x="1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63"/>
            <p:cNvSpPr/>
            <p:nvPr/>
          </p:nvSpPr>
          <p:spPr>
            <a:xfrm>
              <a:off x="1314050" y="3248700"/>
              <a:ext cx="98775" cy="64475"/>
            </a:xfrm>
            <a:custGeom>
              <a:avLst/>
              <a:gdLst/>
              <a:ahLst/>
              <a:cxnLst/>
              <a:rect l="l" t="t" r="r" b="b"/>
              <a:pathLst>
                <a:path w="3951" h="2579" extrusionOk="0">
                  <a:moveTo>
                    <a:pt x="2812" y="1"/>
                  </a:moveTo>
                  <a:cubicBezTo>
                    <a:pt x="1894" y="1"/>
                    <a:pt x="657" y="799"/>
                    <a:pt x="321" y="1329"/>
                  </a:cubicBezTo>
                  <a:cubicBezTo>
                    <a:pt x="0" y="1834"/>
                    <a:pt x="437" y="2578"/>
                    <a:pt x="1007" y="2578"/>
                  </a:cubicBezTo>
                  <a:cubicBezTo>
                    <a:pt x="1086" y="2578"/>
                    <a:pt x="1166" y="2564"/>
                    <a:pt x="1248" y="2534"/>
                  </a:cubicBezTo>
                  <a:cubicBezTo>
                    <a:pt x="1845" y="2311"/>
                    <a:pt x="2377" y="1860"/>
                    <a:pt x="2943" y="1553"/>
                  </a:cubicBezTo>
                  <a:cubicBezTo>
                    <a:pt x="3265" y="1379"/>
                    <a:pt x="3950" y="930"/>
                    <a:pt x="3688" y="462"/>
                  </a:cubicBezTo>
                  <a:cubicBezTo>
                    <a:pt x="3502" y="131"/>
                    <a:pt x="3183" y="1"/>
                    <a:pt x="2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63"/>
            <p:cNvSpPr/>
            <p:nvPr/>
          </p:nvSpPr>
          <p:spPr>
            <a:xfrm>
              <a:off x="1496975" y="3428975"/>
              <a:ext cx="61225" cy="72000"/>
            </a:xfrm>
            <a:custGeom>
              <a:avLst/>
              <a:gdLst/>
              <a:ahLst/>
              <a:cxnLst/>
              <a:rect l="l" t="t" r="r" b="b"/>
              <a:pathLst>
                <a:path w="2449" h="2880" extrusionOk="0">
                  <a:moveTo>
                    <a:pt x="2119" y="1"/>
                  </a:moveTo>
                  <a:cubicBezTo>
                    <a:pt x="2109" y="1"/>
                    <a:pt x="2100" y="1"/>
                    <a:pt x="2091" y="2"/>
                  </a:cubicBezTo>
                  <a:cubicBezTo>
                    <a:pt x="1563" y="75"/>
                    <a:pt x="1368" y="307"/>
                    <a:pt x="1058" y="718"/>
                  </a:cubicBezTo>
                  <a:cubicBezTo>
                    <a:pt x="810" y="1044"/>
                    <a:pt x="580" y="1384"/>
                    <a:pt x="363" y="1730"/>
                  </a:cubicBezTo>
                  <a:cubicBezTo>
                    <a:pt x="1" y="2314"/>
                    <a:pt x="567" y="2880"/>
                    <a:pt x="1092" y="2880"/>
                  </a:cubicBezTo>
                  <a:cubicBezTo>
                    <a:pt x="1324" y="2880"/>
                    <a:pt x="1548" y="2769"/>
                    <a:pt x="1680" y="2500"/>
                  </a:cubicBezTo>
                  <a:cubicBezTo>
                    <a:pt x="1875" y="2106"/>
                    <a:pt x="2047" y="1703"/>
                    <a:pt x="2206" y="1294"/>
                  </a:cubicBezTo>
                  <a:cubicBezTo>
                    <a:pt x="2392" y="820"/>
                    <a:pt x="2449" y="531"/>
                    <a:pt x="2236" y="62"/>
                  </a:cubicBezTo>
                  <a:cubicBezTo>
                    <a:pt x="2214" y="15"/>
                    <a:pt x="2165" y="1"/>
                    <a:pt x="2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63"/>
            <p:cNvSpPr/>
            <p:nvPr/>
          </p:nvSpPr>
          <p:spPr>
            <a:xfrm>
              <a:off x="1677700" y="3454750"/>
              <a:ext cx="45950" cy="107825"/>
            </a:xfrm>
            <a:custGeom>
              <a:avLst/>
              <a:gdLst/>
              <a:ahLst/>
              <a:cxnLst/>
              <a:rect l="l" t="t" r="r" b="b"/>
              <a:pathLst>
                <a:path w="1838" h="4313" extrusionOk="0">
                  <a:moveTo>
                    <a:pt x="1525" y="1"/>
                  </a:moveTo>
                  <a:cubicBezTo>
                    <a:pt x="1486" y="1"/>
                    <a:pt x="1447" y="10"/>
                    <a:pt x="1414" y="28"/>
                  </a:cubicBezTo>
                  <a:cubicBezTo>
                    <a:pt x="279" y="682"/>
                    <a:pt x="1" y="2576"/>
                    <a:pt x="171" y="3753"/>
                  </a:cubicBezTo>
                  <a:cubicBezTo>
                    <a:pt x="227" y="4140"/>
                    <a:pt x="529" y="4313"/>
                    <a:pt x="850" y="4313"/>
                  </a:cubicBezTo>
                  <a:cubicBezTo>
                    <a:pt x="1261" y="4313"/>
                    <a:pt x="1705" y="4029"/>
                    <a:pt x="1701" y="3547"/>
                  </a:cubicBezTo>
                  <a:cubicBezTo>
                    <a:pt x="1697" y="2933"/>
                    <a:pt x="1623" y="2341"/>
                    <a:pt x="1680" y="1724"/>
                  </a:cubicBezTo>
                  <a:cubicBezTo>
                    <a:pt x="1728" y="1194"/>
                    <a:pt x="1837" y="692"/>
                    <a:pt x="1744" y="163"/>
                  </a:cubicBezTo>
                  <a:cubicBezTo>
                    <a:pt x="1727" y="58"/>
                    <a:pt x="1624" y="1"/>
                    <a:pt x="1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63"/>
            <p:cNvSpPr/>
            <p:nvPr/>
          </p:nvSpPr>
          <p:spPr>
            <a:xfrm>
              <a:off x="2090625" y="3077850"/>
              <a:ext cx="104925" cy="44025"/>
            </a:xfrm>
            <a:custGeom>
              <a:avLst/>
              <a:gdLst/>
              <a:ahLst/>
              <a:cxnLst/>
              <a:rect l="l" t="t" r="r" b="b"/>
              <a:pathLst>
                <a:path w="4197" h="1761" extrusionOk="0">
                  <a:moveTo>
                    <a:pt x="2036" y="0"/>
                  </a:moveTo>
                  <a:cubicBezTo>
                    <a:pt x="1290" y="0"/>
                    <a:pt x="519" y="155"/>
                    <a:pt x="137" y="693"/>
                  </a:cubicBezTo>
                  <a:cubicBezTo>
                    <a:pt x="0" y="884"/>
                    <a:pt x="97" y="1204"/>
                    <a:pt x="299" y="1309"/>
                  </a:cubicBezTo>
                  <a:cubicBezTo>
                    <a:pt x="566" y="1448"/>
                    <a:pt x="847" y="1456"/>
                    <a:pt x="1135" y="1456"/>
                  </a:cubicBezTo>
                  <a:cubicBezTo>
                    <a:pt x="1169" y="1456"/>
                    <a:pt x="1204" y="1456"/>
                    <a:pt x="1238" y="1456"/>
                  </a:cubicBezTo>
                  <a:cubicBezTo>
                    <a:pt x="1326" y="1456"/>
                    <a:pt x="1413" y="1456"/>
                    <a:pt x="1502" y="1461"/>
                  </a:cubicBezTo>
                  <a:cubicBezTo>
                    <a:pt x="1943" y="1486"/>
                    <a:pt x="2372" y="1595"/>
                    <a:pt x="2795" y="1722"/>
                  </a:cubicBezTo>
                  <a:cubicBezTo>
                    <a:pt x="2881" y="1748"/>
                    <a:pt x="2963" y="1760"/>
                    <a:pt x="3041" y="1760"/>
                  </a:cubicBezTo>
                  <a:cubicBezTo>
                    <a:pt x="3899" y="1760"/>
                    <a:pt x="4196" y="288"/>
                    <a:pt x="3238" y="115"/>
                  </a:cubicBezTo>
                  <a:cubicBezTo>
                    <a:pt x="2902" y="54"/>
                    <a:pt x="2474" y="0"/>
                    <a:pt x="2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63"/>
          <p:cNvGrpSpPr/>
          <p:nvPr/>
        </p:nvGrpSpPr>
        <p:grpSpPr>
          <a:xfrm>
            <a:off x="5109460" y="2890276"/>
            <a:ext cx="679839" cy="489887"/>
            <a:chOff x="5310875" y="337375"/>
            <a:chExt cx="916225" cy="660225"/>
          </a:xfrm>
        </p:grpSpPr>
        <p:sp>
          <p:nvSpPr>
            <p:cNvPr id="519" name="Google Shape;519;p63"/>
            <p:cNvSpPr/>
            <p:nvPr/>
          </p:nvSpPr>
          <p:spPr>
            <a:xfrm>
              <a:off x="5310875" y="337375"/>
              <a:ext cx="916225" cy="660225"/>
            </a:xfrm>
            <a:custGeom>
              <a:avLst/>
              <a:gdLst/>
              <a:ahLst/>
              <a:cxnLst/>
              <a:rect l="l" t="t" r="r" b="b"/>
              <a:pathLst>
                <a:path w="36649" h="26409" extrusionOk="0">
                  <a:moveTo>
                    <a:pt x="22990" y="1502"/>
                  </a:moveTo>
                  <a:cubicBezTo>
                    <a:pt x="24636" y="1502"/>
                    <a:pt x="26251" y="1775"/>
                    <a:pt x="27734" y="2504"/>
                  </a:cubicBezTo>
                  <a:cubicBezTo>
                    <a:pt x="34704" y="5931"/>
                    <a:pt x="35360" y="15588"/>
                    <a:pt x="28935" y="19943"/>
                  </a:cubicBezTo>
                  <a:cubicBezTo>
                    <a:pt x="28675" y="20118"/>
                    <a:pt x="28439" y="20497"/>
                    <a:pt x="28574" y="20826"/>
                  </a:cubicBezTo>
                  <a:cubicBezTo>
                    <a:pt x="29254" y="22480"/>
                    <a:pt x="30274" y="23815"/>
                    <a:pt x="31605" y="24830"/>
                  </a:cubicBezTo>
                  <a:cubicBezTo>
                    <a:pt x="29557" y="24651"/>
                    <a:pt x="27668" y="23543"/>
                    <a:pt x="26518" y="21715"/>
                  </a:cubicBezTo>
                  <a:cubicBezTo>
                    <a:pt x="26364" y="21470"/>
                    <a:pt x="26128" y="21352"/>
                    <a:pt x="25885" y="21352"/>
                  </a:cubicBezTo>
                  <a:cubicBezTo>
                    <a:pt x="25695" y="21352"/>
                    <a:pt x="25502" y="21424"/>
                    <a:pt x="25338" y="21563"/>
                  </a:cubicBezTo>
                  <a:cubicBezTo>
                    <a:pt x="22839" y="23686"/>
                    <a:pt x="19493" y="24773"/>
                    <a:pt x="16164" y="24773"/>
                  </a:cubicBezTo>
                  <a:cubicBezTo>
                    <a:pt x="11835" y="24773"/>
                    <a:pt x="7535" y="22936"/>
                    <a:pt x="5160" y="19152"/>
                  </a:cubicBezTo>
                  <a:cubicBezTo>
                    <a:pt x="2622" y="15107"/>
                    <a:pt x="4899" y="10120"/>
                    <a:pt x="7851" y="6959"/>
                  </a:cubicBezTo>
                  <a:cubicBezTo>
                    <a:pt x="8283" y="6499"/>
                    <a:pt x="8743" y="6066"/>
                    <a:pt x="9230" y="5662"/>
                  </a:cubicBezTo>
                  <a:cubicBezTo>
                    <a:pt x="11347" y="4267"/>
                    <a:pt x="13707" y="3260"/>
                    <a:pt x="16182" y="2604"/>
                  </a:cubicBezTo>
                  <a:cubicBezTo>
                    <a:pt x="18320" y="2038"/>
                    <a:pt x="20684" y="1502"/>
                    <a:pt x="22990" y="1502"/>
                  </a:cubicBezTo>
                  <a:close/>
                  <a:moveTo>
                    <a:pt x="22921" y="0"/>
                  </a:moveTo>
                  <a:cubicBezTo>
                    <a:pt x="20883" y="0"/>
                    <a:pt x="18812" y="363"/>
                    <a:pt x="16843" y="849"/>
                  </a:cubicBezTo>
                  <a:cubicBezTo>
                    <a:pt x="15554" y="1167"/>
                    <a:pt x="14293" y="1584"/>
                    <a:pt x="13082" y="2104"/>
                  </a:cubicBezTo>
                  <a:cubicBezTo>
                    <a:pt x="6225" y="4767"/>
                    <a:pt x="1" y="12892"/>
                    <a:pt x="3814" y="19616"/>
                  </a:cubicBezTo>
                  <a:cubicBezTo>
                    <a:pt x="6346" y="24082"/>
                    <a:pt x="11197" y="26196"/>
                    <a:pt x="16102" y="26196"/>
                  </a:cubicBezTo>
                  <a:cubicBezTo>
                    <a:pt x="19536" y="26196"/>
                    <a:pt x="22996" y="25160"/>
                    <a:pt x="25706" y="23169"/>
                  </a:cubicBezTo>
                  <a:cubicBezTo>
                    <a:pt x="27286" y="25232"/>
                    <a:pt x="29698" y="26409"/>
                    <a:pt x="32242" y="26409"/>
                  </a:cubicBezTo>
                  <a:cubicBezTo>
                    <a:pt x="32931" y="26409"/>
                    <a:pt x="33630" y="26323"/>
                    <a:pt x="34324" y="26144"/>
                  </a:cubicBezTo>
                  <a:cubicBezTo>
                    <a:pt x="35137" y="25935"/>
                    <a:pt x="34984" y="24910"/>
                    <a:pt x="34324" y="24641"/>
                  </a:cubicBezTo>
                  <a:cubicBezTo>
                    <a:pt x="32541" y="23914"/>
                    <a:pt x="31137" y="22589"/>
                    <a:pt x="30302" y="20875"/>
                  </a:cubicBezTo>
                  <a:cubicBezTo>
                    <a:pt x="36648" y="16007"/>
                    <a:pt x="36480" y="6187"/>
                    <a:pt x="29567" y="1774"/>
                  </a:cubicBezTo>
                  <a:cubicBezTo>
                    <a:pt x="27529" y="473"/>
                    <a:pt x="25246" y="0"/>
                    <a:pt x="22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63"/>
            <p:cNvSpPr/>
            <p:nvPr/>
          </p:nvSpPr>
          <p:spPr>
            <a:xfrm>
              <a:off x="5603850" y="729950"/>
              <a:ext cx="44325" cy="37875"/>
            </a:xfrm>
            <a:custGeom>
              <a:avLst/>
              <a:gdLst/>
              <a:ahLst/>
              <a:cxnLst/>
              <a:rect l="l" t="t" r="r" b="b"/>
              <a:pathLst>
                <a:path w="1773" h="1515" extrusionOk="0">
                  <a:moveTo>
                    <a:pt x="894" y="0"/>
                  </a:moveTo>
                  <a:cubicBezTo>
                    <a:pt x="405" y="0"/>
                    <a:pt x="1" y="547"/>
                    <a:pt x="280" y="1044"/>
                  </a:cubicBezTo>
                  <a:cubicBezTo>
                    <a:pt x="405" y="1267"/>
                    <a:pt x="569" y="1455"/>
                    <a:pt x="836" y="1501"/>
                  </a:cubicBezTo>
                  <a:cubicBezTo>
                    <a:pt x="890" y="1510"/>
                    <a:pt x="942" y="1514"/>
                    <a:pt x="992" y="1514"/>
                  </a:cubicBezTo>
                  <a:cubicBezTo>
                    <a:pt x="1457" y="1514"/>
                    <a:pt x="1772" y="1142"/>
                    <a:pt x="1689" y="648"/>
                  </a:cubicBezTo>
                  <a:cubicBezTo>
                    <a:pt x="1644" y="385"/>
                    <a:pt x="1454" y="215"/>
                    <a:pt x="1232" y="91"/>
                  </a:cubicBezTo>
                  <a:cubicBezTo>
                    <a:pt x="1120" y="28"/>
                    <a:pt x="1004" y="0"/>
                    <a:pt x="8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63"/>
            <p:cNvSpPr/>
            <p:nvPr/>
          </p:nvSpPr>
          <p:spPr>
            <a:xfrm>
              <a:off x="5700025" y="697375"/>
              <a:ext cx="60225" cy="53675"/>
            </a:xfrm>
            <a:custGeom>
              <a:avLst/>
              <a:gdLst/>
              <a:ahLst/>
              <a:cxnLst/>
              <a:rect l="l" t="t" r="r" b="b"/>
              <a:pathLst>
                <a:path w="2409" h="2147" extrusionOk="0">
                  <a:moveTo>
                    <a:pt x="1180" y="1"/>
                  </a:moveTo>
                  <a:cubicBezTo>
                    <a:pt x="1097" y="1"/>
                    <a:pt x="1013" y="11"/>
                    <a:pt x="927" y="34"/>
                  </a:cubicBezTo>
                  <a:cubicBezTo>
                    <a:pt x="386" y="183"/>
                    <a:pt x="0" y="802"/>
                    <a:pt x="178" y="1352"/>
                  </a:cubicBezTo>
                  <a:cubicBezTo>
                    <a:pt x="321" y="1795"/>
                    <a:pt x="742" y="2147"/>
                    <a:pt x="1208" y="2147"/>
                  </a:cubicBezTo>
                  <a:cubicBezTo>
                    <a:pt x="1303" y="2147"/>
                    <a:pt x="1399" y="2132"/>
                    <a:pt x="1495" y="2101"/>
                  </a:cubicBezTo>
                  <a:cubicBezTo>
                    <a:pt x="2043" y="1923"/>
                    <a:pt x="2408" y="1365"/>
                    <a:pt x="2244" y="783"/>
                  </a:cubicBezTo>
                  <a:cubicBezTo>
                    <a:pt x="2231" y="741"/>
                    <a:pt x="2219" y="700"/>
                    <a:pt x="2209" y="658"/>
                  </a:cubicBezTo>
                  <a:cubicBezTo>
                    <a:pt x="2137" y="379"/>
                    <a:pt x="1900" y="141"/>
                    <a:pt x="1621" y="69"/>
                  </a:cubicBezTo>
                  <a:cubicBezTo>
                    <a:pt x="1473" y="32"/>
                    <a:pt x="1328" y="1"/>
                    <a:pt x="1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63"/>
            <p:cNvSpPr/>
            <p:nvPr/>
          </p:nvSpPr>
          <p:spPr>
            <a:xfrm>
              <a:off x="5785025" y="670025"/>
              <a:ext cx="64550" cy="50050"/>
            </a:xfrm>
            <a:custGeom>
              <a:avLst/>
              <a:gdLst/>
              <a:ahLst/>
              <a:cxnLst/>
              <a:rect l="l" t="t" r="r" b="b"/>
              <a:pathLst>
                <a:path w="2582" h="2002" extrusionOk="0">
                  <a:moveTo>
                    <a:pt x="1291" y="1"/>
                  </a:moveTo>
                  <a:cubicBezTo>
                    <a:pt x="3" y="1"/>
                    <a:pt x="1" y="2002"/>
                    <a:pt x="1291" y="2002"/>
                  </a:cubicBezTo>
                  <a:cubicBezTo>
                    <a:pt x="2579" y="2002"/>
                    <a:pt x="2581" y="1"/>
                    <a:pt x="12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63"/>
            <p:cNvSpPr/>
            <p:nvPr/>
          </p:nvSpPr>
          <p:spPr>
            <a:xfrm>
              <a:off x="5887850" y="638500"/>
              <a:ext cx="56125" cy="43525"/>
            </a:xfrm>
            <a:custGeom>
              <a:avLst/>
              <a:gdLst/>
              <a:ahLst/>
              <a:cxnLst/>
              <a:rect l="l" t="t" r="r" b="b"/>
              <a:pathLst>
                <a:path w="2245" h="1741" extrusionOk="0">
                  <a:moveTo>
                    <a:pt x="1123" y="1"/>
                  </a:moveTo>
                  <a:cubicBezTo>
                    <a:pt x="0" y="1"/>
                    <a:pt x="0" y="1741"/>
                    <a:pt x="1123" y="1741"/>
                  </a:cubicBezTo>
                  <a:cubicBezTo>
                    <a:pt x="2242" y="1741"/>
                    <a:pt x="2244" y="1"/>
                    <a:pt x="1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" name="Google Shape;494;p63"/>
          <p:cNvSpPr txBox="1">
            <a:spLocks noGrp="1"/>
          </p:cNvSpPr>
          <p:nvPr>
            <p:ph type="title" idx="6"/>
          </p:nvPr>
        </p:nvSpPr>
        <p:spPr>
          <a:xfrm rot="389405">
            <a:off x="2059915" y="2798166"/>
            <a:ext cx="13979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Monday (13/5)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p62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9455883" flipH="1">
            <a:off x="1706560" y="1268589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62"/>
          <p:cNvSpPr txBox="1">
            <a:spLocks noGrp="1"/>
          </p:cNvSpPr>
          <p:nvPr>
            <p:ph type="title"/>
          </p:nvPr>
        </p:nvSpPr>
        <p:spPr>
          <a:xfrm>
            <a:off x="485421" y="1441064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Tuesday (14/5)</a:t>
            </a:r>
            <a:endParaRPr dirty="0"/>
          </a:p>
        </p:txBody>
      </p:sp>
      <p:sp>
        <p:nvSpPr>
          <p:cNvPr id="484" name="Google Shape;484;p62"/>
          <p:cNvSpPr txBox="1">
            <a:spLocks noGrp="1"/>
          </p:cNvSpPr>
          <p:nvPr>
            <p:ph type="subTitle" idx="1"/>
          </p:nvPr>
        </p:nvSpPr>
        <p:spPr>
          <a:xfrm>
            <a:off x="750171" y="2756260"/>
            <a:ext cx="3268500" cy="6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Continuing the operation of Admin, Employer, Worker List with the requirements</a:t>
            </a:r>
            <a:endParaRPr dirty="0"/>
          </a:p>
        </p:txBody>
      </p:sp>
      <p:pic>
        <p:nvPicPr>
          <p:cNvPr id="486" name="Google Shape;486;p62"/>
          <p:cNvPicPr preferRelativeResize="0"/>
          <p:nvPr/>
        </p:nvPicPr>
        <p:blipFill rotWithShape="1">
          <a:blip r:embed="rId4">
            <a:alphaModFix/>
          </a:blip>
          <a:srcRect l="10537" r="10529"/>
          <a:stretch/>
        </p:blipFill>
        <p:spPr>
          <a:xfrm rot="445224">
            <a:off x="5265536" y="1357086"/>
            <a:ext cx="2946284" cy="248850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87" name="Google Shape;487;p62"/>
          <p:cNvSpPr/>
          <p:nvPr/>
        </p:nvSpPr>
        <p:spPr>
          <a:xfrm rot="-594043">
            <a:off x="5239927" y="941885"/>
            <a:ext cx="937065" cy="552301"/>
          </a:xfrm>
          <a:custGeom>
            <a:avLst/>
            <a:gdLst/>
            <a:ahLst/>
            <a:cxnLst/>
            <a:rect l="l" t="t" r="r" b="b"/>
            <a:pathLst>
              <a:path w="44052" h="25961" extrusionOk="0">
                <a:moveTo>
                  <a:pt x="40035" y="0"/>
                </a:moveTo>
                <a:lnTo>
                  <a:pt x="0" y="15402"/>
                </a:lnTo>
                <a:cubicBezTo>
                  <a:pt x="0" y="15402"/>
                  <a:pt x="1513" y="15761"/>
                  <a:pt x="1873" y="16638"/>
                </a:cubicBezTo>
                <a:cubicBezTo>
                  <a:pt x="2237" y="17514"/>
                  <a:pt x="1524" y="18526"/>
                  <a:pt x="1524" y="18526"/>
                </a:cubicBezTo>
                <a:cubicBezTo>
                  <a:pt x="1524" y="18526"/>
                  <a:pt x="2999" y="18885"/>
                  <a:pt x="3380" y="19816"/>
                </a:cubicBezTo>
                <a:cubicBezTo>
                  <a:pt x="3767" y="20752"/>
                  <a:pt x="2885" y="22439"/>
                  <a:pt x="2885" y="22439"/>
                </a:cubicBezTo>
                <a:cubicBezTo>
                  <a:pt x="2885" y="22439"/>
                  <a:pt x="4447" y="23011"/>
                  <a:pt x="4703" y="23631"/>
                </a:cubicBezTo>
                <a:cubicBezTo>
                  <a:pt x="4958" y="24252"/>
                  <a:pt x="4327" y="25960"/>
                  <a:pt x="4327" y="25960"/>
                </a:cubicBezTo>
                <a:lnTo>
                  <a:pt x="44051" y="10684"/>
                </a:lnTo>
                <a:cubicBezTo>
                  <a:pt x="41510" y="9791"/>
                  <a:pt x="42609" y="7168"/>
                  <a:pt x="42609" y="7168"/>
                </a:cubicBezTo>
                <a:cubicBezTo>
                  <a:pt x="42609" y="7168"/>
                  <a:pt x="41521" y="6466"/>
                  <a:pt x="41047" y="5753"/>
                </a:cubicBezTo>
                <a:cubicBezTo>
                  <a:pt x="40574" y="5040"/>
                  <a:pt x="41434" y="3418"/>
                  <a:pt x="41434" y="3418"/>
                </a:cubicBezTo>
                <a:cubicBezTo>
                  <a:pt x="41434" y="3418"/>
                  <a:pt x="39806" y="2993"/>
                  <a:pt x="39491" y="2221"/>
                </a:cubicBezTo>
                <a:cubicBezTo>
                  <a:pt x="39175" y="1442"/>
                  <a:pt x="40035" y="0"/>
                  <a:pt x="40035" y="0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62"/>
          <p:cNvSpPr/>
          <p:nvPr/>
        </p:nvSpPr>
        <p:spPr>
          <a:xfrm rot="-594043">
            <a:off x="7483974" y="3689665"/>
            <a:ext cx="937065" cy="552301"/>
          </a:xfrm>
          <a:custGeom>
            <a:avLst/>
            <a:gdLst/>
            <a:ahLst/>
            <a:cxnLst/>
            <a:rect l="l" t="t" r="r" b="b"/>
            <a:pathLst>
              <a:path w="44052" h="25961" extrusionOk="0">
                <a:moveTo>
                  <a:pt x="40035" y="0"/>
                </a:moveTo>
                <a:lnTo>
                  <a:pt x="0" y="15402"/>
                </a:lnTo>
                <a:cubicBezTo>
                  <a:pt x="0" y="15402"/>
                  <a:pt x="1513" y="15761"/>
                  <a:pt x="1873" y="16638"/>
                </a:cubicBezTo>
                <a:cubicBezTo>
                  <a:pt x="2237" y="17514"/>
                  <a:pt x="1524" y="18526"/>
                  <a:pt x="1524" y="18526"/>
                </a:cubicBezTo>
                <a:cubicBezTo>
                  <a:pt x="1524" y="18526"/>
                  <a:pt x="2999" y="18885"/>
                  <a:pt x="3380" y="19816"/>
                </a:cubicBezTo>
                <a:cubicBezTo>
                  <a:pt x="3767" y="20752"/>
                  <a:pt x="2885" y="22439"/>
                  <a:pt x="2885" y="22439"/>
                </a:cubicBezTo>
                <a:cubicBezTo>
                  <a:pt x="2885" y="22439"/>
                  <a:pt x="4447" y="23011"/>
                  <a:pt x="4703" y="23631"/>
                </a:cubicBezTo>
                <a:cubicBezTo>
                  <a:pt x="4958" y="24252"/>
                  <a:pt x="4327" y="25960"/>
                  <a:pt x="4327" y="25960"/>
                </a:cubicBezTo>
                <a:lnTo>
                  <a:pt x="44051" y="10684"/>
                </a:lnTo>
                <a:cubicBezTo>
                  <a:pt x="41510" y="9791"/>
                  <a:pt x="42609" y="7168"/>
                  <a:pt x="42609" y="7168"/>
                </a:cubicBezTo>
                <a:cubicBezTo>
                  <a:pt x="42609" y="7168"/>
                  <a:pt x="41521" y="6466"/>
                  <a:pt x="41047" y="5753"/>
                </a:cubicBezTo>
                <a:cubicBezTo>
                  <a:pt x="40574" y="5040"/>
                  <a:pt x="41434" y="3418"/>
                  <a:pt x="41434" y="3418"/>
                </a:cubicBezTo>
                <a:cubicBezTo>
                  <a:pt x="41434" y="3418"/>
                  <a:pt x="39806" y="2993"/>
                  <a:pt x="39491" y="2221"/>
                </a:cubicBezTo>
                <a:cubicBezTo>
                  <a:pt x="39175" y="1442"/>
                  <a:pt x="40035" y="0"/>
                  <a:pt x="40035" y="0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9" name="Google Shape;489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897" y="3897188"/>
            <a:ext cx="2015919" cy="10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4"/>
          <p:cNvSpPr txBox="1">
            <a:spLocks noGrp="1"/>
          </p:cNvSpPr>
          <p:nvPr>
            <p:ph type="subTitle" idx="1"/>
          </p:nvPr>
        </p:nvSpPr>
        <p:spPr>
          <a:xfrm>
            <a:off x="5095450" y="2582199"/>
            <a:ext cx="2333100" cy="8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Modifying some details the UI of Employer List</a:t>
            </a:r>
            <a:endParaRPr dirty="0"/>
          </a:p>
        </p:txBody>
      </p:sp>
      <p:sp>
        <p:nvSpPr>
          <p:cNvPr id="532" name="Google Shape;532;p64"/>
          <p:cNvSpPr txBox="1">
            <a:spLocks noGrp="1"/>
          </p:cNvSpPr>
          <p:nvPr>
            <p:ph type="subTitle" idx="3"/>
          </p:nvPr>
        </p:nvSpPr>
        <p:spPr>
          <a:xfrm>
            <a:off x="1787106" y="2615362"/>
            <a:ext cx="2333100" cy="8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Finishing the operation of Admin, Employer, Worker List </a:t>
            </a:r>
            <a:endParaRPr dirty="0"/>
          </a:p>
        </p:txBody>
      </p:sp>
      <p:sp>
        <p:nvSpPr>
          <p:cNvPr id="535" name="Google Shape;535;p64"/>
          <p:cNvSpPr txBox="1">
            <a:spLocks noGrp="1"/>
          </p:cNvSpPr>
          <p:nvPr>
            <p:ph type="title" idx="6"/>
          </p:nvPr>
        </p:nvSpPr>
        <p:spPr>
          <a:xfrm>
            <a:off x="2569750" y="711175"/>
            <a:ext cx="400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Wednesday (15/5)</a:t>
            </a:r>
            <a:endParaRPr dirty="0"/>
          </a:p>
        </p:txBody>
      </p:sp>
      <p:sp>
        <p:nvSpPr>
          <p:cNvPr id="536" name="Google Shape;536;p64"/>
          <p:cNvSpPr/>
          <p:nvPr/>
        </p:nvSpPr>
        <p:spPr>
          <a:xfrm>
            <a:off x="6074856" y="2035812"/>
            <a:ext cx="446360" cy="322962"/>
          </a:xfrm>
          <a:custGeom>
            <a:avLst/>
            <a:gdLst/>
            <a:ahLst/>
            <a:cxnLst/>
            <a:rect l="l" t="t" r="r" b="b"/>
            <a:pathLst>
              <a:path w="10336" h="7479" extrusionOk="0">
                <a:moveTo>
                  <a:pt x="7787" y="900"/>
                </a:moveTo>
                <a:cubicBezTo>
                  <a:pt x="7073" y="1733"/>
                  <a:pt x="6311" y="2638"/>
                  <a:pt x="5263" y="2948"/>
                </a:cubicBezTo>
                <a:cubicBezTo>
                  <a:pt x="5187" y="2970"/>
                  <a:pt x="5111" y="2980"/>
                  <a:pt x="5036" y="2980"/>
                </a:cubicBezTo>
                <a:cubicBezTo>
                  <a:pt x="4384" y="2980"/>
                  <a:pt x="3780" y="2215"/>
                  <a:pt x="3310" y="1852"/>
                </a:cubicBezTo>
                <a:cubicBezTo>
                  <a:pt x="2929" y="1566"/>
                  <a:pt x="2524" y="1328"/>
                  <a:pt x="2120" y="1114"/>
                </a:cubicBezTo>
                <a:cubicBezTo>
                  <a:pt x="3596" y="1114"/>
                  <a:pt x="5120" y="1114"/>
                  <a:pt x="6597" y="995"/>
                </a:cubicBezTo>
                <a:cubicBezTo>
                  <a:pt x="6740" y="995"/>
                  <a:pt x="7287" y="900"/>
                  <a:pt x="7787" y="900"/>
                </a:cubicBezTo>
                <a:close/>
                <a:moveTo>
                  <a:pt x="8669" y="1304"/>
                </a:moveTo>
                <a:cubicBezTo>
                  <a:pt x="8716" y="1852"/>
                  <a:pt x="8550" y="2495"/>
                  <a:pt x="8573" y="3067"/>
                </a:cubicBezTo>
                <a:cubicBezTo>
                  <a:pt x="8621" y="3757"/>
                  <a:pt x="8716" y="4448"/>
                  <a:pt x="8740" y="5138"/>
                </a:cubicBezTo>
                <a:cubicBezTo>
                  <a:pt x="8740" y="5377"/>
                  <a:pt x="8740" y="5615"/>
                  <a:pt x="8716" y="5853"/>
                </a:cubicBezTo>
                <a:cubicBezTo>
                  <a:pt x="8311" y="4829"/>
                  <a:pt x="7692" y="3900"/>
                  <a:pt x="6930" y="3090"/>
                </a:cubicBezTo>
                <a:cubicBezTo>
                  <a:pt x="7549" y="2543"/>
                  <a:pt x="8121" y="1947"/>
                  <a:pt x="8669" y="1304"/>
                </a:cubicBezTo>
                <a:close/>
                <a:moveTo>
                  <a:pt x="929" y="1543"/>
                </a:moveTo>
                <a:lnTo>
                  <a:pt x="929" y="1543"/>
                </a:lnTo>
                <a:cubicBezTo>
                  <a:pt x="1739" y="1947"/>
                  <a:pt x="2477" y="2424"/>
                  <a:pt x="3191" y="2971"/>
                </a:cubicBezTo>
                <a:cubicBezTo>
                  <a:pt x="2524" y="4186"/>
                  <a:pt x="1643" y="5258"/>
                  <a:pt x="1072" y="6544"/>
                </a:cubicBezTo>
                <a:lnTo>
                  <a:pt x="1048" y="6520"/>
                </a:lnTo>
                <a:cubicBezTo>
                  <a:pt x="1024" y="4877"/>
                  <a:pt x="976" y="3210"/>
                  <a:pt x="929" y="1543"/>
                </a:cubicBezTo>
                <a:close/>
                <a:moveTo>
                  <a:pt x="3929" y="3543"/>
                </a:moveTo>
                <a:cubicBezTo>
                  <a:pt x="4276" y="3767"/>
                  <a:pt x="4675" y="3887"/>
                  <a:pt x="5096" y="3887"/>
                </a:cubicBezTo>
                <a:cubicBezTo>
                  <a:pt x="5167" y="3887"/>
                  <a:pt x="5239" y="3883"/>
                  <a:pt x="5311" y="3876"/>
                </a:cubicBezTo>
                <a:cubicBezTo>
                  <a:pt x="5573" y="3829"/>
                  <a:pt x="5858" y="3733"/>
                  <a:pt x="6120" y="3614"/>
                </a:cubicBezTo>
                <a:cubicBezTo>
                  <a:pt x="6930" y="4400"/>
                  <a:pt x="7573" y="5377"/>
                  <a:pt x="7978" y="6448"/>
                </a:cubicBezTo>
                <a:cubicBezTo>
                  <a:pt x="7764" y="6424"/>
                  <a:pt x="7549" y="6401"/>
                  <a:pt x="7430" y="6401"/>
                </a:cubicBezTo>
                <a:cubicBezTo>
                  <a:pt x="7209" y="6395"/>
                  <a:pt x="6988" y="6392"/>
                  <a:pt x="6766" y="6392"/>
                </a:cubicBezTo>
                <a:cubicBezTo>
                  <a:pt x="5202" y="6392"/>
                  <a:pt x="3637" y="6523"/>
                  <a:pt x="2072" y="6544"/>
                </a:cubicBezTo>
                <a:cubicBezTo>
                  <a:pt x="2596" y="5496"/>
                  <a:pt x="3358" y="4567"/>
                  <a:pt x="3929" y="3543"/>
                </a:cubicBezTo>
                <a:close/>
                <a:moveTo>
                  <a:pt x="7605" y="1"/>
                </a:moveTo>
                <a:cubicBezTo>
                  <a:pt x="6840" y="1"/>
                  <a:pt x="6076" y="114"/>
                  <a:pt x="5311" y="114"/>
                </a:cubicBezTo>
                <a:cubicBezTo>
                  <a:pt x="3691" y="114"/>
                  <a:pt x="2096" y="161"/>
                  <a:pt x="476" y="185"/>
                </a:cubicBezTo>
                <a:cubicBezTo>
                  <a:pt x="456" y="181"/>
                  <a:pt x="436" y="179"/>
                  <a:pt x="415" y="179"/>
                </a:cubicBezTo>
                <a:cubicBezTo>
                  <a:pt x="318" y="179"/>
                  <a:pt x="226" y="225"/>
                  <a:pt x="167" y="304"/>
                </a:cubicBezTo>
                <a:cubicBezTo>
                  <a:pt x="72" y="376"/>
                  <a:pt x="0" y="495"/>
                  <a:pt x="24" y="638"/>
                </a:cubicBezTo>
                <a:cubicBezTo>
                  <a:pt x="24" y="2757"/>
                  <a:pt x="119" y="4877"/>
                  <a:pt x="143" y="6972"/>
                </a:cubicBezTo>
                <a:cubicBezTo>
                  <a:pt x="143" y="7234"/>
                  <a:pt x="334" y="7448"/>
                  <a:pt x="595" y="7448"/>
                </a:cubicBezTo>
                <a:cubicBezTo>
                  <a:pt x="1022" y="7470"/>
                  <a:pt x="1449" y="7479"/>
                  <a:pt x="1877" y="7479"/>
                </a:cubicBezTo>
                <a:cubicBezTo>
                  <a:pt x="2857" y="7479"/>
                  <a:pt x="3840" y="7434"/>
                  <a:pt x="4834" y="7401"/>
                </a:cubicBezTo>
                <a:cubicBezTo>
                  <a:pt x="5059" y="7392"/>
                  <a:pt x="5288" y="7389"/>
                  <a:pt x="5519" y="7389"/>
                </a:cubicBezTo>
                <a:cubicBezTo>
                  <a:pt x="6011" y="7389"/>
                  <a:pt x="6514" y="7403"/>
                  <a:pt x="7014" y="7403"/>
                </a:cubicBezTo>
                <a:cubicBezTo>
                  <a:pt x="7527" y="7403"/>
                  <a:pt x="8037" y="7388"/>
                  <a:pt x="8526" y="7329"/>
                </a:cubicBezTo>
                <a:cubicBezTo>
                  <a:pt x="10336" y="7067"/>
                  <a:pt x="9597" y="4281"/>
                  <a:pt x="9502" y="3067"/>
                </a:cubicBezTo>
                <a:cubicBezTo>
                  <a:pt x="9454" y="2305"/>
                  <a:pt x="9597" y="1566"/>
                  <a:pt x="9502" y="804"/>
                </a:cubicBezTo>
                <a:cubicBezTo>
                  <a:pt x="9454" y="542"/>
                  <a:pt x="9288" y="304"/>
                  <a:pt x="9026" y="185"/>
                </a:cubicBezTo>
                <a:cubicBezTo>
                  <a:pt x="8947" y="106"/>
                  <a:pt x="8835" y="60"/>
                  <a:pt x="8718" y="60"/>
                </a:cubicBezTo>
                <a:cubicBezTo>
                  <a:pt x="8694" y="60"/>
                  <a:pt x="8669" y="62"/>
                  <a:pt x="8645" y="66"/>
                </a:cubicBezTo>
                <a:cubicBezTo>
                  <a:pt x="8454" y="42"/>
                  <a:pt x="8288" y="18"/>
                  <a:pt x="8097" y="18"/>
                </a:cubicBezTo>
                <a:cubicBezTo>
                  <a:pt x="7933" y="6"/>
                  <a:pt x="7769" y="1"/>
                  <a:pt x="760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8" name="Google Shape;538;p64"/>
          <p:cNvGrpSpPr/>
          <p:nvPr/>
        </p:nvGrpSpPr>
        <p:grpSpPr>
          <a:xfrm>
            <a:off x="2709445" y="2035812"/>
            <a:ext cx="457718" cy="368908"/>
            <a:chOff x="1634225" y="2385300"/>
            <a:chExt cx="264975" cy="213575"/>
          </a:xfrm>
        </p:grpSpPr>
        <p:sp>
          <p:nvSpPr>
            <p:cNvPr id="539" name="Google Shape;539;p64"/>
            <p:cNvSpPr/>
            <p:nvPr/>
          </p:nvSpPr>
          <p:spPr>
            <a:xfrm>
              <a:off x="1634225" y="2385300"/>
              <a:ext cx="264975" cy="213575"/>
            </a:xfrm>
            <a:custGeom>
              <a:avLst/>
              <a:gdLst/>
              <a:ahLst/>
              <a:cxnLst/>
              <a:rect l="l" t="t" r="r" b="b"/>
              <a:pathLst>
                <a:path w="10599" h="8543" extrusionOk="0">
                  <a:moveTo>
                    <a:pt x="1287" y="944"/>
                  </a:moveTo>
                  <a:cubicBezTo>
                    <a:pt x="2532" y="944"/>
                    <a:pt x="3776" y="1089"/>
                    <a:pt x="5040" y="1089"/>
                  </a:cubicBezTo>
                  <a:cubicBezTo>
                    <a:pt x="5131" y="1089"/>
                    <a:pt x="5221" y="1088"/>
                    <a:pt x="5312" y="1087"/>
                  </a:cubicBezTo>
                  <a:cubicBezTo>
                    <a:pt x="6417" y="1065"/>
                    <a:pt x="7522" y="965"/>
                    <a:pt x="8627" y="965"/>
                  </a:cubicBezTo>
                  <a:cubicBezTo>
                    <a:pt x="8736" y="965"/>
                    <a:pt x="8846" y="966"/>
                    <a:pt x="8955" y="968"/>
                  </a:cubicBezTo>
                  <a:cubicBezTo>
                    <a:pt x="9622" y="992"/>
                    <a:pt x="9265" y="2968"/>
                    <a:pt x="9265" y="3468"/>
                  </a:cubicBezTo>
                  <a:cubicBezTo>
                    <a:pt x="9289" y="4849"/>
                    <a:pt x="9551" y="6231"/>
                    <a:pt x="9312" y="7588"/>
                  </a:cubicBezTo>
                  <a:lnTo>
                    <a:pt x="9312" y="7564"/>
                  </a:lnTo>
                  <a:cubicBezTo>
                    <a:pt x="8375" y="7466"/>
                    <a:pt x="7449" y="7412"/>
                    <a:pt x="6519" y="7412"/>
                  </a:cubicBezTo>
                  <a:cubicBezTo>
                    <a:pt x="6102" y="7412"/>
                    <a:pt x="5684" y="7423"/>
                    <a:pt x="5264" y="7445"/>
                  </a:cubicBezTo>
                  <a:cubicBezTo>
                    <a:pt x="4396" y="7524"/>
                    <a:pt x="3512" y="7570"/>
                    <a:pt x="2624" y="7570"/>
                  </a:cubicBezTo>
                  <a:cubicBezTo>
                    <a:pt x="2441" y="7570"/>
                    <a:pt x="2257" y="7568"/>
                    <a:pt x="2073" y="7564"/>
                  </a:cubicBezTo>
                  <a:cubicBezTo>
                    <a:pt x="1501" y="7540"/>
                    <a:pt x="1263" y="7540"/>
                    <a:pt x="1287" y="6969"/>
                  </a:cubicBezTo>
                  <a:cubicBezTo>
                    <a:pt x="1287" y="6469"/>
                    <a:pt x="1382" y="5969"/>
                    <a:pt x="1382" y="5469"/>
                  </a:cubicBezTo>
                  <a:cubicBezTo>
                    <a:pt x="1382" y="3968"/>
                    <a:pt x="1287" y="2444"/>
                    <a:pt x="1287" y="944"/>
                  </a:cubicBezTo>
                  <a:close/>
                  <a:moveTo>
                    <a:pt x="1693" y="0"/>
                  </a:moveTo>
                  <a:cubicBezTo>
                    <a:pt x="1399" y="0"/>
                    <a:pt x="1105" y="4"/>
                    <a:pt x="811" y="15"/>
                  </a:cubicBezTo>
                  <a:cubicBezTo>
                    <a:pt x="715" y="15"/>
                    <a:pt x="644" y="39"/>
                    <a:pt x="573" y="87"/>
                  </a:cubicBezTo>
                  <a:cubicBezTo>
                    <a:pt x="430" y="158"/>
                    <a:pt x="334" y="301"/>
                    <a:pt x="358" y="468"/>
                  </a:cubicBezTo>
                  <a:cubicBezTo>
                    <a:pt x="358" y="2254"/>
                    <a:pt x="525" y="4040"/>
                    <a:pt x="453" y="5826"/>
                  </a:cubicBezTo>
                  <a:cubicBezTo>
                    <a:pt x="406" y="6659"/>
                    <a:pt x="1" y="7921"/>
                    <a:pt x="1049" y="8303"/>
                  </a:cubicBezTo>
                  <a:cubicBezTo>
                    <a:pt x="1524" y="8486"/>
                    <a:pt x="2063" y="8542"/>
                    <a:pt x="2614" y="8542"/>
                  </a:cubicBezTo>
                  <a:cubicBezTo>
                    <a:pt x="3279" y="8542"/>
                    <a:pt x="3962" y="8461"/>
                    <a:pt x="4573" y="8422"/>
                  </a:cubicBezTo>
                  <a:cubicBezTo>
                    <a:pt x="5212" y="8377"/>
                    <a:pt x="5853" y="8355"/>
                    <a:pt x="6496" y="8355"/>
                  </a:cubicBezTo>
                  <a:cubicBezTo>
                    <a:pt x="7555" y="8355"/>
                    <a:pt x="8617" y="8413"/>
                    <a:pt x="9670" y="8517"/>
                  </a:cubicBezTo>
                  <a:cubicBezTo>
                    <a:pt x="9884" y="8517"/>
                    <a:pt x="10074" y="8374"/>
                    <a:pt x="10122" y="8183"/>
                  </a:cubicBezTo>
                  <a:cubicBezTo>
                    <a:pt x="10527" y="6636"/>
                    <a:pt x="10265" y="5040"/>
                    <a:pt x="10194" y="3468"/>
                  </a:cubicBezTo>
                  <a:cubicBezTo>
                    <a:pt x="10170" y="2587"/>
                    <a:pt x="10598" y="1087"/>
                    <a:pt x="9908" y="372"/>
                  </a:cubicBezTo>
                  <a:cubicBezTo>
                    <a:pt x="9574" y="63"/>
                    <a:pt x="9193" y="63"/>
                    <a:pt x="8765" y="39"/>
                  </a:cubicBezTo>
                  <a:cubicBezTo>
                    <a:pt x="8304" y="39"/>
                    <a:pt x="7844" y="28"/>
                    <a:pt x="7391" y="28"/>
                  </a:cubicBezTo>
                  <a:cubicBezTo>
                    <a:pt x="7164" y="28"/>
                    <a:pt x="6939" y="31"/>
                    <a:pt x="6717" y="39"/>
                  </a:cubicBezTo>
                  <a:cubicBezTo>
                    <a:pt x="6270" y="66"/>
                    <a:pt x="5824" y="76"/>
                    <a:pt x="5380" y="76"/>
                  </a:cubicBezTo>
                  <a:cubicBezTo>
                    <a:pt x="4150" y="76"/>
                    <a:pt x="2925" y="0"/>
                    <a:pt x="16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64"/>
            <p:cNvSpPr/>
            <p:nvPr/>
          </p:nvSpPr>
          <p:spPr>
            <a:xfrm>
              <a:off x="1681875" y="2427900"/>
              <a:ext cx="75025" cy="88825"/>
            </a:xfrm>
            <a:custGeom>
              <a:avLst/>
              <a:gdLst/>
              <a:ahLst/>
              <a:cxnLst/>
              <a:rect l="l" t="t" r="r" b="b"/>
              <a:pathLst>
                <a:path w="3001" h="3553" extrusionOk="0">
                  <a:moveTo>
                    <a:pt x="1548" y="478"/>
                  </a:moveTo>
                  <a:cubicBezTo>
                    <a:pt x="2048" y="478"/>
                    <a:pt x="2143" y="1169"/>
                    <a:pt x="1762" y="1407"/>
                  </a:cubicBezTo>
                  <a:cubicBezTo>
                    <a:pt x="1672" y="1465"/>
                    <a:pt x="1575" y="1492"/>
                    <a:pt x="1481" y="1492"/>
                  </a:cubicBezTo>
                  <a:cubicBezTo>
                    <a:pt x="1225" y="1492"/>
                    <a:pt x="987" y="1298"/>
                    <a:pt x="953" y="1002"/>
                  </a:cubicBezTo>
                  <a:cubicBezTo>
                    <a:pt x="905" y="669"/>
                    <a:pt x="1238" y="478"/>
                    <a:pt x="1548" y="478"/>
                  </a:cubicBezTo>
                  <a:close/>
                  <a:moveTo>
                    <a:pt x="1072" y="1836"/>
                  </a:moveTo>
                  <a:cubicBezTo>
                    <a:pt x="1215" y="1899"/>
                    <a:pt x="1368" y="1931"/>
                    <a:pt x="1525" y="1931"/>
                  </a:cubicBezTo>
                  <a:cubicBezTo>
                    <a:pt x="1604" y="1931"/>
                    <a:pt x="1683" y="1923"/>
                    <a:pt x="1762" y="1907"/>
                  </a:cubicBezTo>
                  <a:cubicBezTo>
                    <a:pt x="1810" y="1907"/>
                    <a:pt x="1881" y="1883"/>
                    <a:pt x="1929" y="1859"/>
                  </a:cubicBezTo>
                  <a:cubicBezTo>
                    <a:pt x="2143" y="2121"/>
                    <a:pt x="2310" y="2431"/>
                    <a:pt x="2382" y="2764"/>
                  </a:cubicBezTo>
                  <a:cubicBezTo>
                    <a:pt x="2429" y="2931"/>
                    <a:pt x="1715" y="3050"/>
                    <a:pt x="1572" y="3050"/>
                  </a:cubicBezTo>
                  <a:cubicBezTo>
                    <a:pt x="1511" y="3058"/>
                    <a:pt x="1450" y="3062"/>
                    <a:pt x="1390" y="3062"/>
                  </a:cubicBezTo>
                  <a:cubicBezTo>
                    <a:pt x="1102" y="3062"/>
                    <a:pt x="832" y="2970"/>
                    <a:pt x="595" y="2812"/>
                  </a:cubicBezTo>
                  <a:cubicBezTo>
                    <a:pt x="595" y="2788"/>
                    <a:pt x="595" y="2764"/>
                    <a:pt x="595" y="2764"/>
                  </a:cubicBezTo>
                  <a:cubicBezTo>
                    <a:pt x="619" y="2669"/>
                    <a:pt x="643" y="2574"/>
                    <a:pt x="667" y="2479"/>
                  </a:cubicBezTo>
                  <a:cubicBezTo>
                    <a:pt x="762" y="2240"/>
                    <a:pt x="905" y="2026"/>
                    <a:pt x="1072" y="1836"/>
                  </a:cubicBezTo>
                  <a:close/>
                  <a:moveTo>
                    <a:pt x="1502" y="1"/>
                  </a:moveTo>
                  <a:cubicBezTo>
                    <a:pt x="974" y="1"/>
                    <a:pt x="523" y="398"/>
                    <a:pt x="476" y="931"/>
                  </a:cubicBezTo>
                  <a:cubicBezTo>
                    <a:pt x="453" y="1169"/>
                    <a:pt x="524" y="1407"/>
                    <a:pt x="691" y="1574"/>
                  </a:cubicBezTo>
                  <a:cubicBezTo>
                    <a:pt x="381" y="1931"/>
                    <a:pt x="0" y="2526"/>
                    <a:pt x="119" y="2955"/>
                  </a:cubicBezTo>
                  <a:cubicBezTo>
                    <a:pt x="238" y="3384"/>
                    <a:pt x="1072" y="3526"/>
                    <a:pt x="1429" y="3550"/>
                  </a:cubicBezTo>
                  <a:cubicBezTo>
                    <a:pt x="1456" y="3552"/>
                    <a:pt x="1484" y="3553"/>
                    <a:pt x="1514" y="3553"/>
                  </a:cubicBezTo>
                  <a:cubicBezTo>
                    <a:pt x="1917" y="3553"/>
                    <a:pt x="2611" y="3401"/>
                    <a:pt x="2810" y="3003"/>
                  </a:cubicBezTo>
                  <a:cubicBezTo>
                    <a:pt x="3001" y="2574"/>
                    <a:pt x="2596" y="1931"/>
                    <a:pt x="2263" y="1550"/>
                  </a:cubicBezTo>
                  <a:cubicBezTo>
                    <a:pt x="2405" y="1359"/>
                    <a:pt x="2453" y="1121"/>
                    <a:pt x="2453" y="859"/>
                  </a:cubicBezTo>
                  <a:cubicBezTo>
                    <a:pt x="2429" y="383"/>
                    <a:pt x="2024" y="2"/>
                    <a:pt x="1548" y="2"/>
                  </a:cubicBezTo>
                  <a:cubicBezTo>
                    <a:pt x="1533" y="1"/>
                    <a:pt x="1517" y="1"/>
                    <a:pt x="15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64"/>
            <p:cNvSpPr/>
            <p:nvPr/>
          </p:nvSpPr>
          <p:spPr>
            <a:xfrm>
              <a:off x="1775600" y="2447875"/>
              <a:ext cx="69925" cy="19450"/>
            </a:xfrm>
            <a:custGeom>
              <a:avLst/>
              <a:gdLst/>
              <a:ahLst/>
              <a:cxnLst/>
              <a:rect l="l" t="t" r="r" b="b"/>
              <a:pathLst>
                <a:path w="2797" h="778" extrusionOk="0">
                  <a:moveTo>
                    <a:pt x="954" y="1"/>
                  </a:moveTo>
                  <a:cubicBezTo>
                    <a:pt x="698" y="1"/>
                    <a:pt x="442" y="84"/>
                    <a:pt x="228" y="251"/>
                  </a:cubicBezTo>
                  <a:cubicBezTo>
                    <a:pt x="1" y="375"/>
                    <a:pt x="150" y="678"/>
                    <a:pt x="365" y="678"/>
                  </a:cubicBezTo>
                  <a:cubicBezTo>
                    <a:pt x="398" y="678"/>
                    <a:pt x="432" y="671"/>
                    <a:pt x="466" y="656"/>
                  </a:cubicBezTo>
                  <a:cubicBezTo>
                    <a:pt x="657" y="560"/>
                    <a:pt x="847" y="489"/>
                    <a:pt x="1038" y="465"/>
                  </a:cubicBezTo>
                  <a:cubicBezTo>
                    <a:pt x="1050" y="464"/>
                    <a:pt x="1062" y="463"/>
                    <a:pt x="1075" y="463"/>
                  </a:cubicBezTo>
                  <a:cubicBezTo>
                    <a:pt x="1293" y="463"/>
                    <a:pt x="1453" y="659"/>
                    <a:pt x="1633" y="727"/>
                  </a:cubicBezTo>
                  <a:cubicBezTo>
                    <a:pt x="1747" y="762"/>
                    <a:pt x="1860" y="778"/>
                    <a:pt x="1973" y="778"/>
                  </a:cubicBezTo>
                  <a:cubicBezTo>
                    <a:pt x="2167" y="778"/>
                    <a:pt x="2357" y="731"/>
                    <a:pt x="2538" y="656"/>
                  </a:cubicBezTo>
                  <a:cubicBezTo>
                    <a:pt x="2797" y="569"/>
                    <a:pt x="2724" y="190"/>
                    <a:pt x="2495" y="190"/>
                  </a:cubicBezTo>
                  <a:cubicBezTo>
                    <a:pt x="2471" y="190"/>
                    <a:pt x="2446" y="194"/>
                    <a:pt x="2419" y="203"/>
                  </a:cubicBezTo>
                  <a:cubicBezTo>
                    <a:pt x="2253" y="263"/>
                    <a:pt x="2116" y="324"/>
                    <a:pt x="1966" y="324"/>
                  </a:cubicBezTo>
                  <a:cubicBezTo>
                    <a:pt x="1878" y="324"/>
                    <a:pt x="1786" y="303"/>
                    <a:pt x="1681" y="251"/>
                  </a:cubicBezTo>
                  <a:cubicBezTo>
                    <a:pt x="1467" y="84"/>
                    <a:pt x="1210" y="1"/>
                    <a:pt x="9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64"/>
            <p:cNvSpPr/>
            <p:nvPr/>
          </p:nvSpPr>
          <p:spPr>
            <a:xfrm>
              <a:off x="1775600" y="2483600"/>
              <a:ext cx="69925" cy="19750"/>
            </a:xfrm>
            <a:custGeom>
              <a:avLst/>
              <a:gdLst/>
              <a:ahLst/>
              <a:cxnLst/>
              <a:rect l="l" t="t" r="r" b="b"/>
              <a:pathLst>
                <a:path w="2797" h="790" extrusionOk="0">
                  <a:moveTo>
                    <a:pt x="954" y="1"/>
                  </a:moveTo>
                  <a:cubicBezTo>
                    <a:pt x="698" y="1"/>
                    <a:pt x="442" y="84"/>
                    <a:pt x="228" y="251"/>
                  </a:cubicBezTo>
                  <a:cubicBezTo>
                    <a:pt x="1" y="375"/>
                    <a:pt x="150" y="678"/>
                    <a:pt x="365" y="678"/>
                  </a:cubicBezTo>
                  <a:cubicBezTo>
                    <a:pt x="398" y="678"/>
                    <a:pt x="432" y="671"/>
                    <a:pt x="466" y="655"/>
                  </a:cubicBezTo>
                  <a:cubicBezTo>
                    <a:pt x="657" y="560"/>
                    <a:pt x="847" y="489"/>
                    <a:pt x="1038" y="465"/>
                  </a:cubicBezTo>
                  <a:cubicBezTo>
                    <a:pt x="1050" y="464"/>
                    <a:pt x="1062" y="463"/>
                    <a:pt x="1074" y="463"/>
                  </a:cubicBezTo>
                  <a:cubicBezTo>
                    <a:pt x="1293" y="463"/>
                    <a:pt x="1453" y="660"/>
                    <a:pt x="1633" y="751"/>
                  </a:cubicBezTo>
                  <a:cubicBezTo>
                    <a:pt x="1744" y="776"/>
                    <a:pt x="1855" y="790"/>
                    <a:pt x="1965" y="790"/>
                  </a:cubicBezTo>
                  <a:cubicBezTo>
                    <a:pt x="2162" y="790"/>
                    <a:pt x="2355" y="747"/>
                    <a:pt x="2538" y="655"/>
                  </a:cubicBezTo>
                  <a:cubicBezTo>
                    <a:pt x="2797" y="569"/>
                    <a:pt x="2724" y="190"/>
                    <a:pt x="2495" y="190"/>
                  </a:cubicBezTo>
                  <a:cubicBezTo>
                    <a:pt x="2471" y="190"/>
                    <a:pt x="2446" y="194"/>
                    <a:pt x="2419" y="203"/>
                  </a:cubicBezTo>
                  <a:cubicBezTo>
                    <a:pt x="2253" y="263"/>
                    <a:pt x="2116" y="324"/>
                    <a:pt x="1966" y="324"/>
                  </a:cubicBezTo>
                  <a:cubicBezTo>
                    <a:pt x="1878" y="324"/>
                    <a:pt x="1786" y="303"/>
                    <a:pt x="1681" y="251"/>
                  </a:cubicBezTo>
                  <a:cubicBezTo>
                    <a:pt x="1467" y="84"/>
                    <a:pt x="1210" y="1"/>
                    <a:pt x="9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64"/>
            <p:cNvSpPr/>
            <p:nvPr/>
          </p:nvSpPr>
          <p:spPr>
            <a:xfrm>
              <a:off x="1708425" y="2525550"/>
              <a:ext cx="117475" cy="27425"/>
            </a:xfrm>
            <a:custGeom>
              <a:avLst/>
              <a:gdLst/>
              <a:ahLst/>
              <a:cxnLst/>
              <a:rect l="l" t="t" r="r" b="b"/>
              <a:pathLst>
                <a:path w="4699" h="1097" extrusionOk="0">
                  <a:moveTo>
                    <a:pt x="1643" y="0"/>
                  </a:moveTo>
                  <a:cubicBezTo>
                    <a:pt x="1150" y="0"/>
                    <a:pt x="652" y="274"/>
                    <a:pt x="224" y="478"/>
                  </a:cubicBezTo>
                  <a:cubicBezTo>
                    <a:pt x="1" y="579"/>
                    <a:pt x="141" y="889"/>
                    <a:pt x="350" y="889"/>
                  </a:cubicBezTo>
                  <a:cubicBezTo>
                    <a:pt x="386" y="889"/>
                    <a:pt x="424" y="880"/>
                    <a:pt x="462" y="859"/>
                  </a:cubicBezTo>
                  <a:cubicBezTo>
                    <a:pt x="819" y="668"/>
                    <a:pt x="1224" y="525"/>
                    <a:pt x="1653" y="478"/>
                  </a:cubicBezTo>
                  <a:cubicBezTo>
                    <a:pt x="1678" y="475"/>
                    <a:pt x="1702" y="474"/>
                    <a:pt x="1726" y="474"/>
                  </a:cubicBezTo>
                  <a:cubicBezTo>
                    <a:pt x="2162" y="474"/>
                    <a:pt x="2460" y="866"/>
                    <a:pt x="2844" y="1002"/>
                  </a:cubicBezTo>
                  <a:cubicBezTo>
                    <a:pt x="3031" y="1069"/>
                    <a:pt x="3201" y="1096"/>
                    <a:pt x="3365" y="1096"/>
                  </a:cubicBezTo>
                  <a:cubicBezTo>
                    <a:pt x="3722" y="1096"/>
                    <a:pt x="4047" y="966"/>
                    <a:pt x="4439" y="835"/>
                  </a:cubicBezTo>
                  <a:cubicBezTo>
                    <a:pt x="4698" y="749"/>
                    <a:pt x="4625" y="369"/>
                    <a:pt x="4396" y="369"/>
                  </a:cubicBezTo>
                  <a:cubicBezTo>
                    <a:pt x="4373" y="369"/>
                    <a:pt x="4347" y="374"/>
                    <a:pt x="4320" y="383"/>
                  </a:cubicBezTo>
                  <a:cubicBezTo>
                    <a:pt x="3990" y="497"/>
                    <a:pt x="3703" y="612"/>
                    <a:pt x="3402" y="612"/>
                  </a:cubicBezTo>
                  <a:cubicBezTo>
                    <a:pt x="3204" y="612"/>
                    <a:pt x="2999" y="563"/>
                    <a:pt x="2772" y="430"/>
                  </a:cubicBezTo>
                  <a:cubicBezTo>
                    <a:pt x="2510" y="263"/>
                    <a:pt x="2201" y="121"/>
                    <a:pt x="1891" y="25"/>
                  </a:cubicBezTo>
                  <a:cubicBezTo>
                    <a:pt x="1809" y="8"/>
                    <a:pt x="1726" y="0"/>
                    <a:pt x="16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44" name="Google Shape;54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011150" y="3560300"/>
            <a:ext cx="2015919" cy="10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5"/>
          <p:cNvSpPr txBox="1">
            <a:spLocks noGrp="1"/>
          </p:cNvSpPr>
          <p:nvPr>
            <p:ph type="subTitle" idx="3"/>
          </p:nvPr>
        </p:nvSpPr>
        <p:spPr>
          <a:xfrm>
            <a:off x="5171510" y="3124863"/>
            <a:ext cx="30420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Research how to store files in MongoDB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54" name="Google Shape;554;p65"/>
          <p:cNvSpPr txBox="1">
            <a:spLocks noGrp="1"/>
          </p:cNvSpPr>
          <p:nvPr>
            <p:ph type="title" idx="6"/>
          </p:nvPr>
        </p:nvSpPr>
        <p:spPr>
          <a:xfrm>
            <a:off x="1002325" y="711175"/>
            <a:ext cx="3042000" cy="8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Thursday (16/5)</a:t>
            </a:r>
            <a:endParaRPr dirty="0"/>
          </a:p>
        </p:txBody>
      </p:sp>
      <p:sp>
        <p:nvSpPr>
          <p:cNvPr id="555" name="Google Shape;555;p65"/>
          <p:cNvSpPr txBox="1">
            <a:spLocks noGrp="1"/>
          </p:cNvSpPr>
          <p:nvPr>
            <p:ph type="subTitle" idx="1"/>
          </p:nvPr>
        </p:nvSpPr>
        <p:spPr>
          <a:xfrm>
            <a:off x="5171510" y="1558498"/>
            <a:ext cx="30420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Start working with operation of Admin, Employer, Worker Creation Pages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556" name="Google Shape;556;p65"/>
          <p:cNvPicPr preferRelativeResize="0"/>
          <p:nvPr/>
        </p:nvPicPr>
        <p:blipFill rotWithShape="1">
          <a:blip r:embed="rId3">
            <a:alphaModFix amt="78000"/>
          </a:blip>
          <a:srcRect l="19967"/>
          <a:stretch/>
        </p:blipFill>
        <p:spPr>
          <a:xfrm rot="-899972">
            <a:off x="3553653" y="2456338"/>
            <a:ext cx="1470368" cy="75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65"/>
          <p:cNvPicPr preferRelativeResize="0"/>
          <p:nvPr/>
        </p:nvPicPr>
        <p:blipFill rotWithShape="1">
          <a:blip r:embed="rId4">
            <a:alphaModFix/>
          </a:blip>
          <a:srcRect l="1552" r="21595"/>
          <a:stretch/>
        </p:blipFill>
        <p:spPr>
          <a:xfrm rot="-332430">
            <a:off x="983950" y="1854513"/>
            <a:ext cx="2440648" cy="211357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8" name="Google Shape;558;p65"/>
          <p:cNvSpPr/>
          <p:nvPr/>
        </p:nvSpPr>
        <p:spPr>
          <a:xfrm rot="2862786">
            <a:off x="2650669" y="1513552"/>
            <a:ext cx="1253614" cy="738788"/>
          </a:xfrm>
          <a:custGeom>
            <a:avLst/>
            <a:gdLst/>
            <a:ahLst/>
            <a:cxnLst/>
            <a:rect l="l" t="t" r="r" b="b"/>
            <a:pathLst>
              <a:path w="44052" h="25961" extrusionOk="0">
                <a:moveTo>
                  <a:pt x="40035" y="0"/>
                </a:moveTo>
                <a:lnTo>
                  <a:pt x="0" y="15402"/>
                </a:lnTo>
                <a:cubicBezTo>
                  <a:pt x="0" y="15402"/>
                  <a:pt x="1513" y="15761"/>
                  <a:pt x="1873" y="16638"/>
                </a:cubicBezTo>
                <a:cubicBezTo>
                  <a:pt x="2237" y="17514"/>
                  <a:pt x="1524" y="18526"/>
                  <a:pt x="1524" y="18526"/>
                </a:cubicBezTo>
                <a:cubicBezTo>
                  <a:pt x="1524" y="18526"/>
                  <a:pt x="2999" y="18885"/>
                  <a:pt x="3380" y="19816"/>
                </a:cubicBezTo>
                <a:cubicBezTo>
                  <a:pt x="3767" y="20752"/>
                  <a:pt x="2885" y="22439"/>
                  <a:pt x="2885" y="22439"/>
                </a:cubicBezTo>
                <a:cubicBezTo>
                  <a:pt x="2885" y="22439"/>
                  <a:pt x="4447" y="23011"/>
                  <a:pt x="4703" y="23631"/>
                </a:cubicBezTo>
                <a:cubicBezTo>
                  <a:pt x="4958" y="24252"/>
                  <a:pt x="4327" y="25960"/>
                  <a:pt x="4327" y="25960"/>
                </a:cubicBezTo>
                <a:lnTo>
                  <a:pt x="44051" y="10684"/>
                </a:lnTo>
                <a:cubicBezTo>
                  <a:pt x="41510" y="9791"/>
                  <a:pt x="42609" y="7168"/>
                  <a:pt x="42609" y="7168"/>
                </a:cubicBezTo>
                <a:cubicBezTo>
                  <a:pt x="42609" y="7168"/>
                  <a:pt x="41521" y="6466"/>
                  <a:pt x="41047" y="5753"/>
                </a:cubicBezTo>
                <a:cubicBezTo>
                  <a:pt x="40574" y="5040"/>
                  <a:pt x="41434" y="3418"/>
                  <a:pt x="41434" y="3418"/>
                </a:cubicBezTo>
                <a:cubicBezTo>
                  <a:pt x="41434" y="3418"/>
                  <a:pt x="39806" y="2993"/>
                  <a:pt x="39491" y="2221"/>
                </a:cubicBezTo>
                <a:cubicBezTo>
                  <a:pt x="39175" y="1442"/>
                  <a:pt x="40035" y="0"/>
                  <a:pt x="40035" y="0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6"/>
          <p:cNvSpPr txBox="1">
            <a:spLocks noGrp="1"/>
          </p:cNvSpPr>
          <p:nvPr>
            <p:ph type="subTitle" idx="3"/>
          </p:nvPr>
        </p:nvSpPr>
        <p:spPr>
          <a:xfrm>
            <a:off x="1549015" y="2961572"/>
            <a:ext cx="21012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Continuing the operation of Admin, Employer, Worker Creation </a:t>
            </a:r>
            <a:endParaRPr dirty="0"/>
          </a:p>
        </p:txBody>
      </p:sp>
      <p:grpSp>
        <p:nvGrpSpPr>
          <p:cNvPr id="569" name="Google Shape;569;p66"/>
          <p:cNvGrpSpPr/>
          <p:nvPr/>
        </p:nvGrpSpPr>
        <p:grpSpPr>
          <a:xfrm rot="3689022">
            <a:off x="1950766" y="1561982"/>
            <a:ext cx="1297760" cy="1297989"/>
            <a:chOff x="5572206" y="2418687"/>
            <a:chExt cx="1023900" cy="1023900"/>
          </a:xfrm>
        </p:grpSpPr>
        <p:sp>
          <p:nvSpPr>
            <p:cNvPr id="570" name="Google Shape;570;p66"/>
            <p:cNvSpPr/>
            <p:nvPr/>
          </p:nvSpPr>
          <p:spPr>
            <a:xfrm>
              <a:off x="5681300" y="2527788"/>
              <a:ext cx="805800" cy="8058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66"/>
            <p:cNvSpPr/>
            <p:nvPr/>
          </p:nvSpPr>
          <p:spPr>
            <a:xfrm rot="-1138073">
              <a:off x="5681280" y="2527762"/>
              <a:ext cx="805752" cy="805752"/>
            </a:xfrm>
            <a:prstGeom prst="pie">
              <a:avLst>
                <a:gd name="adj1" fmla="val 13513838"/>
                <a:gd name="adj2" fmla="val 16200000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66"/>
          <p:cNvGrpSpPr/>
          <p:nvPr/>
        </p:nvGrpSpPr>
        <p:grpSpPr>
          <a:xfrm rot="-614870">
            <a:off x="6106791" y="1594814"/>
            <a:ext cx="1301236" cy="1301438"/>
            <a:chOff x="5571062" y="2417523"/>
            <a:chExt cx="1026600" cy="1026600"/>
          </a:xfrm>
        </p:grpSpPr>
        <p:sp>
          <p:nvSpPr>
            <p:cNvPr id="576" name="Google Shape;576;p66"/>
            <p:cNvSpPr/>
            <p:nvPr/>
          </p:nvSpPr>
          <p:spPr>
            <a:xfrm>
              <a:off x="5681300" y="2527788"/>
              <a:ext cx="805800" cy="8058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66"/>
            <p:cNvSpPr/>
            <p:nvPr/>
          </p:nvSpPr>
          <p:spPr>
            <a:xfrm rot="9641268">
              <a:off x="5681599" y="2528060"/>
              <a:ext cx="805527" cy="805527"/>
            </a:xfrm>
            <a:prstGeom prst="pie">
              <a:avLst>
                <a:gd name="adj1" fmla="val 6991087"/>
                <a:gd name="adj2" fmla="val 16200000"/>
              </a:avLst>
            </a:prstGeom>
            <a:solidFill>
              <a:schemeClr val="accent4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554;p65">
            <a:extLst>
              <a:ext uri="{FF2B5EF4-FFF2-40B4-BE49-F238E27FC236}">
                <a16:creationId xmlns:a16="http://schemas.microsoft.com/office/drawing/2014/main" id="{A2B62172-AB02-446C-A065-F2F059F6DB5A}"/>
              </a:ext>
            </a:extLst>
          </p:cNvPr>
          <p:cNvSpPr txBox="1">
            <a:spLocks/>
          </p:cNvSpPr>
          <p:nvPr/>
        </p:nvSpPr>
        <p:spPr>
          <a:xfrm>
            <a:off x="3518290" y="795090"/>
            <a:ext cx="3042000" cy="8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Friday (17/5)</a:t>
            </a:r>
          </a:p>
        </p:txBody>
      </p:sp>
      <p:sp>
        <p:nvSpPr>
          <p:cNvPr id="16" name="Google Shape;566;p66">
            <a:extLst>
              <a:ext uri="{FF2B5EF4-FFF2-40B4-BE49-F238E27FC236}">
                <a16:creationId xmlns:a16="http://schemas.microsoft.com/office/drawing/2014/main" id="{FF9570BC-E8ED-9A35-FB3D-971AE7AA56FD}"/>
              </a:ext>
            </a:extLst>
          </p:cNvPr>
          <p:cNvSpPr txBox="1">
            <a:spLocks/>
          </p:cNvSpPr>
          <p:nvPr/>
        </p:nvSpPr>
        <p:spPr>
          <a:xfrm>
            <a:off x="5650238" y="2932509"/>
            <a:ext cx="2101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/>
            <a:r>
              <a:rPr lang="en-US" dirty="0"/>
              <a:t>Continuing working on store file in MongoDB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53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53"/>
          <p:cNvSpPr txBox="1">
            <a:spLocks noGrp="1"/>
          </p:cNvSpPr>
          <p:nvPr>
            <p:ph type="title" idx="2"/>
          </p:nvPr>
        </p:nvSpPr>
        <p:spPr>
          <a:xfrm>
            <a:off x="3472622" y="1316550"/>
            <a:ext cx="2198738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Week 4</a:t>
            </a:r>
            <a:endParaRPr dirty="0"/>
          </a:p>
        </p:txBody>
      </p:sp>
      <p:pic>
        <p:nvPicPr>
          <p:cNvPr id="350" name="Google Shape;350;p53"/>
          <p:cNvPicPr preferRelativeResize="0"/>
          <p:nvPr/>
        </p:nvPicPr>
        <p:blipFill rotWithShape="1">
          <a:blip r:embed="rId4">
            <a:alphaModFix/>
          </a:blip>
          <a:srcRect t="16970" r="8892" b="21025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53"/>
          <p:cNvPicPr preferRelativeResize="0"/>
          <p:nvPr/>
        </p:nvPicPr>
        <p:blipFill rotWithShape="1">
          <a:blip r:embed="rId5">
            <a:alphaModFix/>
          </a:blip>
          <a:srcRect t="16734" r="8892" b="18300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53"/>
          <p:cNvSpPr txBox="1">
            <a:spLocks noGrp="1"/>
          </p:cNvSpPr>
          <p:nvPr>
            <p:ph type="title"/>
          </p:nvPr>
        </p:nvSpPr>
        <p:spPr>
          <a:xfrm>
            <a:off x="2672991" y="2303715"/>
            <a:ext cx="3798000" cy="1870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 Management</a:t>
            </a:r>
            <a:br>
              <a:rPr lang="en" dirty="0"/>
            </a:br>
            <a:r>
              <a:rPr lang="en" dirty="0"/>
              <a:t>20/5 – 24/5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088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1"/>
          <p:cNvSpPr txBox="1">
            <a:spLocks noGrp="1"/>
          </p:cNvSpPr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Stage Information</a:t>
            </a:r>
            <a:endParaRPr dirty="0"/>
          </a:p>
        </p:txBody>
      </p:sp>
      <p:sp>
        <p:nvSpPr>
          <p:cNvPr id="326" name="Google Shape;326;p51"/>
          <p:cNvSpPr txBox="1">
            <a:spLocks noGrp="1"/>
          </p:cNvSpPr>
          <p:nvPr>
            <p:ph type="body" idx="1"/>
          </p:nvPr>
        </p:nvSpPr>
        <p:spPr>
          <a:xfrm>
            <a:off x="1398275" y="1401825"/>
            <a:ext cx="6963300" cy="30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stage course is 420-EP6-AS C2_WORKPLACE INTEGRATION</a:t>
            </a:r>
          </a:p>
          <a:p>
            <a:pPr marL="17145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stage starts from May 1</a:t>
            </a:r>
            <a:r>
              <a:rPr lang="en-US" baseline="30000" dirty="0"/>
              <a:t>st</a:t>
            </a:r>
            <a:r>
              <a:rPr lang="en-US" dirty="0"/>
              <a:t> to June 21</a:t>
            </a:r>
            <a:r>
              <a:rPr lang="en-US" baseline="30000" dirty="0"/>
              <a:t>th </a:t>
            </a:r>
            <a:r>
              <a:rPr lang="en-US" dirty="0"/>
              <a:t>2024</a:t>
            </a:r>
          </a:p>
          <a:p>
            <a:pPr marL="17145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My stage company is </a:t>
            </a:r>
            <a:r>
              <a:rPr lang="en-US" dirty="0" err="1"/>
              <a:t>Nouvel</a:t>
            </a:r>
            <a:r>
              <a:rPr lang="en-US" dirty="0"/>
              <a:t> Horizon </a:t>
            </a:r>
            <a:r>
              <a:rPr lang="en-US" dirty="0" err="1"/>
              <a:t>Cananda</a:t>
            </a:r>
            <a:endParaRPr lang="en-US" dirty="0"/>
          </a:p>
          <a:p>
            <a:pPr marL="17145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My stage manager is Florence Ho</a:t>
            </a:r>
          </a:p>
          <a:p>
            <a:pPr marL="17145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My stage goals are database management and website related to immigration service</a:t>
            </a:r>
          </a:p>
          <a:p>
            <a:pPr marL="17145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68"/>
          <p:cNvPicPr preferRelativeResize="0"/>
          <p:nvPr/>
        </p:nvPicPr>
        <p:blipFill rotWithShape="1">
          <a:blip r:embed="rId3">
            <a:alphaModFix/>
          </a:blip>
          <a:srcRect l="11088" t="1490" r="19258" b="-1490"/>
          <a:stretch/>
        </p:blipFill>
        <p:spPr>
          <a:xfrm rot="-523786">
            <a:off x="2400702" y="2002427"/>
            <a:ext cx="1557606" cy="1490863"/>
          </a:xfrm>
          <a:prstGeom prst="rect">
            <a:avLst/>
          </a:prstGeom>
          <a:noFill/>
          <a:ln>
            <a:noFill/>
          </a:ln>
          <a:effectLst>
            <a:outerShdw blurRad="57150" algn="bl" rotWithShape="0">
              <a:srgbClr val="000000">
                <a:alpha val="50000"/>
              </a:srgbClr>
            </a:outerShdw>
          </a:effectLst>
        </p:spPr>
      </p:pic>
      <p:grpSp>
        <p:nvGrpSpPr>
          <p:cNvPr id="608" name="Google Shape;608;p68"/>
          <p:cNvGrpSpPr/>
          <p:nvPr/>
        </p:nvGrpSpPr>
        <p:grpSpPr>
          <a:xfrm>
            <a:off x="743805" y="2262707"/>
            <a:ext cx="2140289" cy="2169401"/>
            <a:chOff x="-331425" y="1579700"/>
            <a:chExt cx="1880250" cy="1905825"/>
          </a:xfrm>
        </p:grpSpPr>
        <p:sp>
          <p:nvSpPr>
            <p:cNvPr id="609" name="Google Shape;609;p68"/>
            <p:cNvSpPr/>
            <p:nvPr/>
          </p:nvSpPr>
          <p:spPr>
            <a:xfrm>
              <a:off x="-72650" y="1864050"/>
              <a:ext cx="1621475" cy="1621475"/>
            </a:xfrm>
            <a:custGeom>
              <a:avLst/>
              <a:gdLst/>
              <a:ahLst/>
              <a:cxnLst/>
              <a:rect l="l" t="t" r="r" b="b"/>
              <a:pathLst>
                <a:path w="64859" h="64859" extrusionOk="0">
                  <a:moveTo>
                    <a:pt x="7060" y="1"/>
                  </a:moveTo>
                  <a:lnTo>
                    <a:pt x="1" y="57794"/>
                  </a:lnTo>
                  <a:lnTo>
                    <a:pt x="57800" y="64858"/>
                  </a:lnTo>
                  <a:lnTo>
                    <a:pt x="64858" y="7060"/>
                  </a:lnTo>
                  <a:lnTo>
                    <a:pt x="58170" y="6238"/>
                  </a:lnTo>
                  <a:lnTo>
                    <a:pt x="58170" y="6238"/>
                  </a:lnTo>
                  <a:cubicBezTo>
                    <a:pt x="59249" y="7937"/>
                    <a:pt x="58324" y="10802"/>
                    <a:pt x="55874" y="10802"/>
                  </a:cubicBezTo>
                  <a:cubicBezTo>
                    <a:pt x="55742" y="10802"/>
                    <a:pt x="55605" y="10794"/>
                    <a:pt x="55465" y="10777"/>
                  </a:cubicBezTo>
                  <a:cubicBezTo>
                    <a:pt x="52716" y="10439"/>
                    <a:pt x="52395" y="7185"/>
                    <a:pt x="53935" y="5721"/>
                  </a:cubicBezTo>
                  <a:lnTo>
                    <a:pt x="48068" y="5008"/>
                  </a:lnTo>
                  <a:lnTo>
                    <a:pt x="48068" y="5008"/>
                  </a:lnTo>
                  <a:cubicBezTo>
                    <a:pt x="48897" y="6661"/>
                    <a:pt x="47978" y="9180"/>
                    <a:pt x="45724" y="9180"/>
                  </a:cubicBezTo>
                  <a:cubicBezTo>
                    <a:pt x="45596" y="9180"/>
                    <a:pt x="45463" y="9172"/>
                    <a:pt x="45325" y="9155"/>
                  </a:cubicBezTo>
                  <a:cubicBezTo>
                    <a:pt x="42784" y="8845"/>
                    <a:pt x="42397" y="5955"/>
                    <a:pt x="43671" y="4464"/>
                  </a:cubicBezTo>
                  <a:lnTo>
                    <a:pt x="37369" y="3702"/>
                  </a:lnTo>
                  <a:lnTo>
                    <a:pt x="37369" y="3702"/>
                  </a:lnTo>
                  <a:cubicBezTo>
                    <a:pt x="37603" y="3974"/>
                    <a:pt x="37782" y="4284"/>
                    <a:pt x="37907" y="4621"/>
                  </a:cubicBezTo>
                  <a:cubicBezTo>
                    <a:pt x="38098" y="5062"/>
                    <a:pt x="38169" y="5547"/>
                    <a:pt x="38109" y="6026"/>
                  </a:cubicBezTo>
                  <a:lnTo>
                    <a:pt x="37929" y="6728"/>
                  </a:lnTo>
                  <a:cubicBezTo>
                    <a:pt x="37487" y="7799"/>
                    <a:pt x="36466" y="8409"/>
                    <a:pt x="35415" y="8409"/>
                  </a:cubicBezTo>
                  <a:cubicBezTo>
                    <a:pt x="34849" y="8409"/>
                    <a:pt x="34274" y="8232"/>
                    <a:pt x="33777" y="7854"/>
                  </a:cubicBezTo>
                  <a:cubicBezTo>
                    <a:pt x="33472" y="7647"/>
                    <a:pt x="33211" y="7392"/>
                    <a:pt x="32998" y="7092"/>
                  </a:cubicBezTo>
                  <a:cubicBezTo>
                    <a:pt x="32558" y="6494"/>
                    <a:pt x="32340" y="5802"/>
                    <a:pt x="32432" y="5051"/>
                  </a:cubicBezTo>
                  <a:cubicBezTo>
                    <a:pt x="32519" y="4333"/>
                    <a:pt x="32884" y="3674"/>
                    <a:pt x="33450" y="3223"/>
                  </a:cubicBezTo>
                  <a:lnTo>
                    <a:pt x="26761" y="2406"/>
                  </a:lnTo>
                  <a:lnTo>
                    <a:pt x="26761" y="2406"/>
                  </a:lnTo>
                  <a:cubicBezTo>
                    <a:pt x="27618" y="4006"/>
                    <a:pt x="26733" y="6506"/>
                    <a:pt x="24519" y="6506"/>
                  </a:cubicBezTo>
                  <a:cubicBezTo>
                    <a:pt x="24398" y="6506"/>
                    <a:pt x="24273" y="6498"/>
                    <a:pt x="24144" y="6483"/>
                  </a:cubicBezTo>
                  <a:cubicBezTo>
                    <a:pt x="21662" y="6178"/>
                    <a:pt x="21303" y="3315"/>
                    <a:pt x="22587" y="1895"/>
                  </a:cubicBezTo>
                  <a:lnTo>
                    <a:pt x="17493" y="1274"/>
                  </a:lnTo>
                  <a:lnTo>
                    <a:pt x="17493" y="1274"/>
                  </a:lnTo>
                  <a:cubicBezTo>
                    <a:pt x="17536" y="1405"/>
                    <a:pt x="17564" y="1541"/>
                    <a:pt x="17585" y="1677"/>
                  </a:cubicBezTo>
                  <a:cubicBezTo>
                    <a:pt x="17607" y="2194"/>
                    <a:pt x="17651" y="2787"/>
                    <a:pt x="17389" y="3266"/>
                  </a:cubicBezTo>
                  <a:cubicBezTo>
                    <a:pt x="17134" y="3729"/>
                    <a:pt x="16927" y="4164"/>
                    <a:pt x="16464" y="4469"/>
                  </a:cubicBezTo>
                  <a:cubicBezTo>
                    <a:pt x="16002" y="4779"/>
                    <a:pt x="15577" y="5030"/>
                    <a:pt x="15011" y="5089"/>
                  </a:cubicBezTo>
                  <a:cubicBezTo>
                    <a:pt x="14876" y="5109"/>
                    <a:pt x="14739" y="5118"/>
                    <a:pt x="14603" y="5118"/>
                  </a:cubicBezTo>
                  <a:cubicBezTo>
                    <a:pt x="14237" y="5118"/>
                    <a:pt x="13872" y="5049"/>
                    <a:pt x="13531" y="4910"/>
                  </a:cubicBezTo>
                  <a:cubicBezTo>
                    <a:pt x="11838" y="4213"/>
                    <a:pt x="11256" y="2112"/>
                    <a:pt x="12355" y="648"/>
                  </a:cubicBezTo>
                  <a:lnTo>
                    <a:pt x="7060" y="1"/>
                  </a:ln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100013" dist="19050" dir="1200000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68"/>
            <p:cNvSpPr/>
            <p:nvPr/>
          </p:nvSpPr>
          <p:spPr>
            <a:xfrm>
              <a:off x="-82425" y="1854000"/>
              <a:ext cx="1621450" cy="1621725"/>
            </a:xfrm>
            <a:custGeom>
              <a:avLst/>
              <a:gdLst/>
              <a:ahLst/>
              <a:cxnLst/>
              <a:rect l="l" t="t" r="r" b="b"/>
              <a:pathLst>
                <a:path w="64858" h="64869" extrusionOk="0">
                  <a:moveTo>
                    <a:pt x="7064" y="0"/>
                  </a:moveTo>
                  <a:lnTo>
                    <a:pt x="0" y="57810"/>
                  </a:lnTo>
                  <a:lnTo>
                    <a:pt x="57799" y="64868"/>
                  </a:lnTo>
                  <a:lnTo>
                    <a:pt x="64857" y="7064"/>
                  </a:lnTo>
                  <a:lnTo>
                    <a:pt x="58169" y="6248"/>
                  </a:lnTo>
                  <a:lnTo>
                    <a:pt x="58169" y="6248"/>
                  </a:lnTo>
                  <a:cubicBezTo>
                    <a:pt x="59248" y="7947"/>
                    <a:pt x="58323" y="10812"/>
                    <a:pt x="55873" y="10812"/>
                  </a:cubicBezTo>
                  <a:cubicBezTo>
                    <a:pt x="55741" y="10812"/>
                    <a:pt x="55605" y="10804"/>
                    <a:pt x="55464" y="10787"/>
                  </a:cubicBezTo>
                  <a:cubicBezTo>
                    <a:pt x="52715" y="10449"/>
                    <a:pt x="52394" y="7195"/>
                    <a:pt x="53935" y="5731"/>
                  </a:cubicBezTo>
                  <a:lnTo>
                    <a:pt x="48068" y="5018"/>
                  </a:lnTo>
                  <a:lnTo>
                    <a:pt x="48068" y="5018"/>
                  </a:lnTo>
                  <a:cubicBezTo>
                    <a:pt x="48897" y="6671"/>
                    <a:pt x="47982" y="9190"/>
                    <a:pt x="45724" y="9190"/>
                  </a:cubicBezTo>
                  <a:cubicBezTo>
                    <a:pt x="45595" y="9190"/>
                    <a:pt x="45462" y="9182"/>
                    <a:pt x="45325" y="9165"/>
                  </a:cubicBezTo>
                  <a:cubicBezTo>
                    <a:pt x="42783" y="8849"/>
                    <a:pt x="42397" y="5965"/>
                    <a:pt x="43670" y="4474"/>
                  </a:cubicBezTo>
                  <a:lnTo>
                    <a:pt x="37368" y="3701"/>
                  </a:lnTo>
                  <a:lnTo>
                    <a:pt x="37368" y="3701"/>
                  </a:lnTo>
                  <a:cubicBezTo>
                    <a:pt x="37602" y="3973"/>
                    <a:pt x="37781" y="4289"/>
                    <a:pt x="37907" y="4621"/>
                  </a:cubicBezTo>
                  <a:cubicBezTo>
                    <a:pt x="38097" y="5061"/>
                    <a:pt x="38168" y="5551"/>
                    <a:pt x="38108" y="6025"/>
                  </a:cubicBezTo>
                  <a:cubicBezTo>
                    <a:pt x="38048" y="6264"/>
                    <a:pt x="37988" y="6498"/>
                    <a:pt x="37928" y="6732"/>
                  </a:cubicBezTo>
                  <a:cubicBezTo>
                    <a:pt x="37486" y="7801"/>
                    <a:pt x="36463" y="8410"/>
                    <a:pt x="35412" y="8410"/>
                  </a:cubicBezTo>
                  <a:cubicBezTo>
                    <a:pt x="34846" y="8410"/>
                    <a:pt x="34272" y="8234"/>
                    <a:pt x="33776" y="7859"/>
                  </a:cubicBezTo>
                  <a:cubicBezTo>
                    <a:pt x="33471" y="7652"/>
                    <a:pt x="33210" y="7396"/>
                    <a:pt x="32998" y="7097"/>
                  </a:cubicBezTo>
                  <a:cubicBezTo>
                    <a:pt x="32557" y="6498"/>
                    <a:pt x="32339" y="5802"/>
                    <a:pt x="32432" y="5056"/>
                  </a:cubicBezTo>
                  <a:cubicBezTo>
                    <a:pt x="32519" y="4332"/>
                    <a:pt x="32889" y="3679"/>
                    <a:pt x="33455" y="3222"/>
                  </a:cubicBezTo>
                  <a:lnTo>
                    <a:pt x="26766" y="2406"/>
                  </a:lnTo>
                  <a:lnTo>
                    <a:pt x="26766" y="2406"/>
                  </a:lnTo>
                  <a:cubicBezTo>
                    <a:pt x="27623" y="4005"/>
                    <a:pt x="26737" y="6505"/>
                    <a:pt x="24523" y="6505"/>
                  </a:cubicBezTo>
                  <a:cubicBezTo>
                    <a:pt x="24402" y="6505"/>
                    <a:pt x="24277" y="6497"/>
                    <a:pt x="24148" y="6482"/>
                  </a:cubicBezTo>
                  <a:cubicBezTo>
                    <a:pt x="21666" y="6177"/>
                    <a:pt x="21307" y="3320"/>
                    <a:pt x="22592" y="1899"/>
                  </a:cubicBezTo>
                  <a:lnTo>
                    <a:pt x="17497" y="1274"/>
                  </a:lnTo>
                  <a:lnTo>
                    <a:pt x="17497" y="1274"/>
                  </a:lnTo>
                  <a:cubicBezTo>
                    <a:pt x="17541" y="1410"/>
                    <a:pt x="17568" y="1540"/>
                    <a:pt x="17590" y="1676"/>
                  </a:cubicBezTo>
                  <a:cubicBezTo>
                    <a:pt x="17612" y="2193"/>
                    <a:pt x="17655" y="2787"/>
                    <a:pt x="17394" y="3265"/>
                  </a:cubicBezTo>
                  <a:cubicBezTo>
                    <a:pt x="17138" y="3728"/>
                    <a:pt x="16931" y="4163"/>
                    <a:pt x="16469" y="4474"/>
                  </a:cubicBezTo>
                  <a:cubicBezTo>
                    <a:pt x="16006" y="4778"/>
                    <a:pt x="15582" y="5029"/>
                    <a:pt x="15016" y="5089"/>
                  </a:cubicBezTo>
                  <a:cubicBezTo>
                    <a:pt x="14879" y="5110"/>
                    <a:pt x="14741" y="5120"/>
                    <a:pt x="14604" y="5120"/>
                  </a:cubicBezTo>
                  <a:cubicBezTo>
                    <a:pt x="14238" y="5120"/>
                    <a:pt x="13875" y="5047"/>
                    <a:pt x="13535" y="4909"/>
                  </a:cubicBezTo>
                  <a:cubicBezTo>
                    <a:pt x="11843" y="4218"/>
                    <a:pt x="11260" y="2112"/>
                    <a:pt x="12360" y="648"/>
                  </a:cubicBezTo>
                  <a:lnTo>
                    <a:pt x="7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71438" dist="19050" dir="1200000" algn="bl" rotWithShape="0">
                <a:srgbClr val="000000">
                  <a:alpha val="4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68"/>
            <p:cNvSpPr/>
            <p:nvPr/>
          </p:nvSpPr>
          <p:spPr>
            <a:xfrm>
              <a:off x="-331425" y="1579700"/>
              <a:ext cx="1101300" cy="649025"/>
            </a:xfrm>
            <a:custGeom>
              <a:avLst/>
              <a:gdLst/>
              <a:ahLst/>
              <a:cxnLst/>
              <a:rect l="l" t="t" r="r" b="b"/>
              <a:pathLst>
                <a:path w="44052" h="25961" extrusionOk="0">
                  <a:moveTo>
                    <a:pt x="40035" y="0"/>
                  </a:moveTo>
                  <a:lnTo>
                    <a:pt x="0" y="15402"/>
                  </a:lnTo>
                  <a:cubicBezTo>
                    <a:pt x="0" y="15402"/>
                    <a:pt x="1513" y="15761"/>
                    <a:pt x="1873" y="16638"/>
                  </a:cubicBezTo>
                  <a:cubicBezTo>
                    <a:pt x="2237" y="17514"/>
                    <a:pt x="1524" y="18526"/>
                    <a:pt x="1524" y="18526"/>
                  </a:cubicBezTo>
                  <a:cubicBezTo>
                    <a:pt x="1524" y="18526"/>
                    <a:pt x="2999" y="18885"/>
                    <a:pt x="3380" y="19816"/>
                  </a:cubicBezTo>
                  <a:cubicBezTo>
                    <a:pt x="3767" y="20752"/>
                    <a:pt x="2885" y="22439"/>
                    <a:pt x="2885" y="22439"/>
                  </a:cubicBezTo>
                  <a:cubicBezTo>
                    <a:pt x="2885" y="22439"/>
                    <a:pt x="4447" y="23011"/>
                    <a:pt x="4703" y="23631"/>
                  </a:cubicBezTo>
                  <a:cubicBezTo>
                    <a:pt x="4958" y="24252"/>
                    <a:pt x="4327" y="25960"/>
                    <a:pt x="4327" y="25960"/>
                  </a:cubicBezTo>
                  <a:lnTo>
                    <a:pt x="44051" y="10684"/>
                  </a:lnTo>
                  <a:cubicBezTo>
                    <a:pt x="41510" y="9791"/>
                    <a:pt x="42609" y="7168"/>
                    <a:pt x="42609" y="7168"/>
                  </a:cubicBezTo>
                  <a:cubicBezTo>
                    <a:pt x="42609" y="7168"/>
                    <a:pt x="41521" y="6466"/>
                    <a:pt x="41047" y="5753"/>
                  </a:cubicBezTo>
                  <a:cubicBezTo>
                    <a:pt x="40574" y="5040"/>
                    <a:pt x="41434" y="3418"/>
                    <a:pt x="41434" y="3418"/>
                  </a:cubicBezTo>
                  <a:cubicBezTo>
                    <a:pt x="41434" y="3418"/>
                    <a:pt x="39806" y="2993"/>
                    <a:pt x="39491" y="2221"/>
                  </a:cubicBezTo>
                  <a:cubicBezTo>
                    <a:pt x="39175" y="1442"/>
                    <a:pt x="40035" y="0"/>
                    <a:pt x="40035" y="0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3" name="Google Shape;613;p68"/>
          <p:cNvSpPr/>
          <p:nvPr/>
        </p:nvSpPr>
        <p:spPr>
          <a:xfrm rot="2140888">
            <a:off x="3229701" y="1797922"/>
            <a:ext cx="857018" cy="505063"/>
          </a:xfrm>
          <a:custGeom>
            <a:avLst/>
            <a:gdLst/>
            <a:ahLst/>
            <a:cxnLst/>
            <a:rect l="l" t="t" r="r" b="b"/>
            <a:pathLst>
              <a:path w="44052" h="25961" extrusionOk="0">
                <a:moveTo>
                  <a:pt x="40035" y="0"/>
                </a:moveTo>
                <a:lnTo>
                  <a:pt x="0" y="15402"/>
                </a:lnTo>
                <a:cubicBezTo>
                  <a:pt x="0" y="15402"/>
                  <a:pt x="1513" y="15761"/>
                  <a:pt x="1873" y="16638"/>
                </a:cubicBezTo>
                <a:cubicBezTo>
                  <a:pt x="2237" y="17514"/>
                  <a:pt x="1524" y="18526"/>
                  <a:pt x="1524" y="18526"/>
                </a:cubicBezTo>
                <a:cubicBezTo>
                  <a:pt x="1524" y="18526"/>
                  <a:pt x="2999" y="18885"/>
                  <a:pt x="3380" y="19816"/>
                </a:cubicBezTo>
                <a:cubicBezTo>
                  <a:pt x="3767" y="20752"/>
                  <a:pt x="2885" y="22439"/>
                  <a:pt x="2885" y="22439"/>
                </a:cubicBezTo>
                <a:cubicBezTo>
                  <a:pt x="2885" y="22439"/>
                  <a:pt x="4447" y="23011"/>
                  <a:pt x="4703" y="23631"/>
                </a:cubicBezTo>
                <a:cubicBezTo>
                  <a:pt x="4958" y="24252"/>
                  <a:pt x="4327" y="25960"/>
                  <a:pt x="4327" y="25960"/>
                </a:cubicBezTo>
                <a:lnTo>
                  <a:pt x="44051" y="10684"/>
                </a:lnTo>
                <a:cubicBezTo>
                  <a:pt x="41510" y="9791"/>
                  <a:pt x="42609" y="7168"/>
                  <a:pt x="42609" y="7168"/>
                </a:cubicBezTo>
                <a:cubicBezTo>
                  <a:pt x="42609" y="7168"/>
                  <a:pt x="41521" y="6466"/>
                  <a:pt x="41047" y="5753"/>
                </a:cubicBezTo>
                <a:cubicBezTo>
                  <a:pt x="40574" y="5040"/>
                  <a:pt x="41434" y="3418"/>
                  <a:pt x="41434" y="3418"/>
                </a:cubicBezTo>
                <a:cubicBezTo>
                  <a:pt x="41434" y="3418"/>
                  <a:pt x="39806" y="2993"/>
                  <a:pt x="39491" y="2221"/>
                </a:cubicBezTo>
                <a:cubicBezTo>
                  <a:pt x="39175" y="1442"/>
                  <a:pt x="40035" y="0"/>
                  <a:pt x="40035" y="0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68"/>
          <p:cNvSpPr txBox="1">
            <a:spLocks noGrp="1"/>
          </p:cNvSpPr>
          <p:nvPr>
            <p:ph type="subTitle" idx="1"/>
          </p:nvPr>
        </p:nvSpPr>
        <p:spPr>
          <a:xfrm>
            <a:off x="6122132" y="1415438"/>
            <a:ext cx="2140200" cy="9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Finishing the operation of Admin, Employer, Worker Creation </a:t>
            </a:r>
            <a:endParaRPr dirty="0"/>
          </a:p>
        </p:txBody>
      </p:sp>
      <p:sp>
        <p:nvSpPr>
          <p:cNvPr id="617" name="Google Shape;617;p68"/>
          <p:cNvSpPr txBox="1">
            <a:spLocks noGrp="1"/>
          </p:cNvSpPr>
          <p:nvPr>
            <p:ph type="subTitle" idx="3"/>
          </p:nvPr>
        </p:nvSpPr>
        <p:spPr>
          <a:xfrm>
            <a:off x="6099910" y="2886908"/>
            <a:ext cx="2140200" cy="9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Start working on the UI of Admin, Employer, Worker Update</a:t>
            </a:r>
            <a:endParaRPr dirty="0"/>
          </a:p>
        </p:txBody>
      </p:sp>
      <p:sp>
        <p:nvSpPr>
          <p:cNvPr id="618" name="Google Shape;618;p68"/>
          <p:cNvSpPr/>
          <p:nvPr/>
        </p:nvSpPr>
        <p:spPr>
          <a:xfrm>
            <a:off x="5349213" y="3143417"/>
            <a:ext cx="534008" cy="493517"/>
          </a:xfrm>
          <a:custGeom>
            <a:avLst/>
            <a:gdLst/>
            <a:ahLst/>
            <a:cxnLst/>
            <a:rect l="l" t="t" r="r" b="b"/>
            <a:pathLst>
              <a:path w="35318" h="32640" extrusionOk="0">
                <a:moveTo>
                  <a:pt x="17572" y="1639"/>
                </a:moveTo>
                <a:lnTo>
                  <a:pt x="17572" y="1639"/>
                </a:lnTo>
                <a:cubicBezTo>
                  <a:pt x="19151" y="1650"/>
                  <a:pt x="20725" y="1887"/>
                  <a:pt x="22234" y="2366"/>
                </a:cubicBezTo>
                <a:cubicBezTo>
                  <a:pt x="20897" y="2487"/>
                  <a:pt x="19609" y="2872"/>
                  <a:pt x="18384" y="3439"/>
                </a:cubicBezTo>
                <a:cubicBezTo>
                  <a:pt x="18060" y="2863"/>
                  <a:pt x="17789" y="2262"/>
                  <a:pt x="17572" y="1639"/>
                </a:cubicBezTo>
                <a:close/>
                <a:moveTo>
                  <a:pt x="23235" y="2721"/>
                </a:moveTo>
                <a:cubicBezTo>
                  <a:pt x="24174" y="3092"/>
                  <a:pt x="25070" y="3561"/>
                  <a:pt x="25911" y="4121"/>
                </a:cubicBezTo>
                <a:cubicBezTo>
                  <a:pt x="24872" y="5453"/>
                  <a:pt x="23896" y="6846"/>
                  <a:pt x="22944" y="8260"/>
                </a:cubicBezTo>
                <a:cubicBezTo>
                  <a:pt x="21228" y="6997"/>
                  <a:pt x="19732" y="5619"/>
                  <a:pt x="18652" y="3897"/>
                </a:cubicBezTo>
                <a:cubicBezTo>
                  <a:pt x="20076" y="3238"/>
                  <a:pt x="21599" y="2815"/>
                  <a:pt x="23235" y="2721"/>
                </a:cubicBezTo>
                <a:close/>
                <a:moveTo>
                  <a:pt x="17347" y="1640"/>
                </a:moveTo>
                <a:cubicBezTo>
                  <a:pt x="17503" y="2320"/>
                  <a:pt x="17737" y="2978"/>
                  <a:pt x="18042" y="3605"/>
                </a:cubicBezTo>
                <a:cubicBezTo>
                  <a:pt x="15436" y="4894"/>
                  <a:pt x="13125" y="6991"/>
                  <a:pt x="11258" y="9142"/>
                </a:cubicBezTo>
                <a:cubicBezTo>
                  <a:pt x="9992" y="7966"/>
                  <a:pt x="8665" y="6883"/>
                  <a:pt x="7233" y="5999"/>
                </a:cubicBezTo>
                <a:cubicBezTo>
                  <a:pt x="8456" y="4664"/>
                  <a:pt x="9895" y="3536"/>
                  <a:pt x="11482" y="2710"/>
                </a:cubicBezTo>
                <a:cubicBezTo>
                  <a:pt x="13360" y="2017"/>
                  <a:pt x="15344" y="1655"/>
                  <a:pt x="17347" y="1640"/>
                </a:cubicBezTo>
                <a:close/>
                <a:moveTo>
                  <a:pt x="26109" y="4249"/>
                </a:moveTo>
                <a:cubicBezTo>
                  <a:pt x="26115" y="4253"/>
                  <a:pt x="26121" y="4257"/>
                  <a:pt x="26127" y="4260"/>
                </a:cubicBezTo>
                <a:cubicBezTo>
                  <a:pt x="27091" y="4930"/>
                  <a:pt x="27944" y="5725"/>
                  <a:pt x="28687" y="6609"/>
                </a:cubicBezTo>
                <a:cubicBezTo>
                  <a:pt x="28777" y="8398"/>
                  <a:pt x="28923" y="10109"/>
                  <a:pt x="28845" y="11868"/>
                </a:cubicBezTo>
                <a:cubicBezTo>
                  <a:pt x="27122" y="11023"/>
                  <a:pt x="25474" y="10025"/>
                  <a:pt x="23882" y="8929"/>
                </a:cubicBezTo>
                <a:cubicBezTo>
                  <a:pt x="23746" y="8836"/>
                  <a:pt x="23614" y="8742"/>
                  <a:pt x="23480" y="8648"/>
                </a:cubicBezTo>
                <a:cubicBezTo>
                  <a:pt x="24429" y="7208"/>
                  <a:pt x="25324" y="5744"/>
                  <a:pt x="26109" y="4249"/>
                </a:cubicBezTo>
                <a:close/>
                <a:moveTo>
                  <a:pt x="29353" y="7467"/>
                </a:moveTo>
                <a:lnTo>
                  <a:pt x="29353" y="7467"/>
                </a:lnTo>
                <a:cubicBezTo>
                  <a:pt x="30557" y="9150"/>
                  <a:pt x="31387" y="11101"/>
                  <a:pt x="31830" y="13140"/>
                </a:cubicBezTo>
                <a:cubicBezTo>
                  <a:pt x="31016" y="12849"/>
                  <a:pt x="30219" y="12523"/>
                  <a:pt x="29439" y="12159"/>
                </a:cubicBezTo>
                <a:cubicBezTo>
                  <a:pt x="29593" y="10612"/>
                  <a:pt x="29614" y="8986"/>
                  <a:pt x="29353" y="7467"/>
                </a:cubicBezTo>
                <a:close/>
                <a:moveTo>
                  <a:pt x="18285" y="4067"/>
                </a:moveTo>
                <a:cubicBezTo>
                  <a:pt x="19297" y="5893"/>
                  <a:pt x="20861" y="7384"/>
                  <a:pt x="22597" y="8717"/>
                </a:cubicBezTo>
                <a:cubicBezTo>
                  <a:pt x="22605" y="8724"/>
                  <a:pt x="22615" y="8731"/>
                  <a:pt x="22625" y="8738"/>
                </a:cubicBezTo>
                <a:cubicBezTo>
                  <a:pt x="21057" y="11088"/>
                  <a:pt x="19546" y="13488"/>
                  <a:pt x="17932" y="15779"/>
                </a:cubicBezTo>
                <a:cubicBezTo>
                  <a:pt x="17708" y="15570"/>
                  <a:pt x="17483" y="15364"/>
                  <a:pt x="17260" y="15151"/>
                </a:cubicBezTo>
                <a:cubicBezTo>
                  <a:pt x="15421" y="13399"/>
                  <a:pt x="13622" y="11393"/>
                  <a:pt x="11696" y="9556"/>
                </a:cubicBezTo>
                <a:cubicBezTo>
                  <a:pt x="13591" y="7306"/>
                  <a:pt x="15774" y="5316"/>
                  <a:pt x="18285" y="4067"/>
                </a:cubicBezTo>
                <a:close/>
                <a:moveTo>
                  <a:pt x="6892" y="6388"/>
                </a:moveTo>
                <a:cubicBezTo>
                  <a:pt x="8197" y="7488"/>
                  <a:pt x="9510" y="8564"/>
                  <a:pt x="10773" y="9715"/>
                </a:cubicBezTo>
                <a:cubicBezTo>
                  <a:pt x="8927" y="11922"/>
                  <a:pt x="7284" y="14299"/>
                  <a:pt x="6166" y="16962"/>
                </a:cubicBezTo>
                <a:cubicBezTo>
                  <a:pt x="5929" y="17527"/>
                  <a:pt x="5695" y="18130"/>
                  <a:pt x="5477" y="18755"/>
                </a:cubicBezTo>
                <a:cubicBezTo>
                  <a:pt x="4725" y="18310"/>
                  <a:pt x="3947" y="17920"/>
                  <a:pt x="3152" y="17608"/>
                </a:cubicBezTo>
                <a:cubicBezTo>
                  <a:pt x="3137" y="17451"/>
                  <a:pt x="3121" y="17295"/>
                  <a:pt x="3111" y="17136"/>
                </a:cubicBezTo>
                <a:cubicBezTo>
                  <a:pt x="2861" y="13227"/>
                  <a:pt x="4356" y="9344"/>
                  <a:pt x="6892" y="6388"/>
                </a:cubicBezTo>
                <a:close/>
                <a:moveTo>
                  <a:pt x="23156" y="9133"/>
                </a:moveTo>
                <a:cubicBezTo>
                  <a:pt x="24939" y="10461"/>
                  <a:pt x="26813" y="11659"/>
                  <a:pt x="28797" y="12635"/>
                </a:cubicBezTo>
                <a:cubicBezTo>
                  <a:pt x="28747" y="13244"/>
                  <a:pt x="28664" y="13851"/>
                  <a:pt x="28546" y="14451"/>
                </a:cubicBezTo>
                <a:cubicBezTo>
                  <a:pt x="28005" y="17160"/>
                  <a:pt x="26974" y="19763"/>
                  <a:pt x="25478" y="22087"/>
                </a:cubicBezTo>
                <a:cubicBezTo>
                  <a:pt x="24726" y="21559"/>
                  <a:pt x="23983" y="21027"/>
                  <a:pt x="23292" y="20465"/>
                </a:cubicBezTo>
                <a:cubicBezTo>
                  <a:pt x="21553" y="19048"/>
                  <a:pt x="19863" y="17576"/>
                  <a:pt x="18219" y="16047"/>
                </a:cubicBezTo>
                <a:cubicBezTo>
                  <a:pt x="19853" y="13789"/>
                  <a:pt x="21572" y="11492"/>
                  <a:pt x="23156" y="9133"/>
                </a:cubicBezTo>
                <a:close/>
                <a:moveTo>
                  <a:pt x="3220" y="18203"/>
                </a:moveTo>
                <a:cubicBezTo>
                  <a:pt x="3911" y="18603"/>
                  <a:pt x="4590" y="19008"/>
                  <a:pt x="5252" y="19427"/>
                </a:cubicBezTo>
                <a:cubicBezTo>
                  <a:pt x="4923" y="20456"/>
                  <a:pt x="4644" y="21531"/>
                  <a:pt x="4480" y="22604"/>
                </a:cubicBezTo>
                <a:cubicBezTo>
                  <a:pt x="3847" y="21207"/>
                  <a:pt x="3423" y="19724"/>
                  <a:pt x="3220" y="18203"/>
                </a:cubicBezTo>
                <a:close/>
                <a:moveTo>
                  <a:pt x="6327" y="4685"/>
                </a:moveTo>
                <a:cubicBezTo>
                  <a:pt x="6335" y="4736"/>
                  <a:pt x="6351" y="4785"/>
                  <a:pt x="6372" y="4833"/>
                </a:cubicBezTo>
                <a:cubicBezTo>
                  <a:pt x="5685" y="5468"/>
                  <a:pt x="5060" y="6166"/>
                  <a:pt x="4505" y="6919"/>
                </a:cubicBezTo>
                <a:cubicBezTo>
                  <a:pt x="4431" y="7019"/>
                  <a:pt x="4442" y="7127"/>
                  <a:pt x="4492" y="7221"/>
                </a:cubicBezTo>
                <a:cubicBezTo>
                  <a:pt x="3154" y="9106"/>
                  <a:pt x="2181" y="11236"/>
                  <a:pt x="1783" y="13526"/>
                </a:cubicBezTo>
                <a:cubicBezTo>
                  <a:pt x="1222" y="16751"/>
                  <a:pt x="1676" y="20114"/>
                  <a:pt x="2963" y="23100"/>
                </a:cubicBezTo>
                <a:cubicBezTo>
                  <a:pt x="2569" y="22460"/>
                  <a:pt x="2205" y="21802"/>
                  <a:pt x="1878" y="21129"/>
                </a:cubicBezTo>
                <a:cubicBezTo>
                  <a:pt x="595" y="18487"/>
                  <a:pt x="516" y="15952"/>
                  <a:pt x="1360" y="13150"/>
                </a:cubicBezTo>
                <a:cubicBezTo>
                  <a:pt x="2330" y="9934"/>
                  <a:pt x="4070" y="7102"/>
                  <a:pt x="6327" y="4685"/>
                </a:cubicBezTo>
                <a:close/>
                <a:moveTo>
                  <a:pt x="11222" y="10128"/>
                </a:moveTo>
                <a:cubicBezTo>
                  <a:pt x="11422" y="10316"/>
                  <a:pt x="11622" y="10505"/>
                  <a:pt x="11820" y="10700"/>
                </a:cubicBezTo>
                <a:cubicBezTo>
                  <a:pt x="13636" y="12483"/>
                  <a:pt x="15385" y="14333"/>
                  <a:pt x="17229" y="16091"/>
                </a:cubicBezTo>
                <a:cubicBezTo>
                  <a:pt x="17326" y="16183"/>
                  <a:pt x="17423" y="16274"/>
                  <a:pt x="17520" y="16364"/>
                </a:cubicBezTo>
                <a:cubicBezTo>
                  <a:pt x="15636" y="19000"/>
                  <a:pt x="13713" y="21609"/>
                  <a:pt x="11727" y="24168"/>
                </a:cubicBezTo>
                <a:cubicBezTo>
                  <a:pt x="11224" y="23602"/>
                  <a:pt x="10716" y="23047"/>
                  <a:pt x="10201" y="22524"/>
                </a:cubicBezTo>
                <a:cubicBezTo>
                  <a:pt x="9031" y="21333"/>
                  <a:pt x="7675" y="20172"/>
                  <a:pt x="6205" y="19208"/>
                </a:cubicBezTo>
                <a:cubicBezTo>
                  <a:pt x="6288" y="18910"/>
                  <a:pt x="6377" y="18610"/>
                  <a:pt x="6481" y="18312"/>
                </a:cubicBezTo>
                <a:cubicBezTo>
                  <a:pt x="7534" y="15287"/>
                  <a:pt x="9219" y="12609"/>
                  <a:pt x="11222" y="10128"/>
                </a:cubicBezTo>
                <a:close/>
                <a:moveTo>
                  <a:pt x="29357" y="12896"/>
                </a:moveTo>
                <a:cubicBezTo>
                  <a:pt x="30216" y="13297"/>
                  <a:pt x="31095" y="13654"/>
                  <a:pt x="31990" y="13963"/>
                </a:cubicBezTo>
                <a:cubicBezTo>
                  <a:pt x="32465" y="16870"/>
                  <a:pt x="32154" y="19909"/>
                  <a:pt x="30976" y="22589"/>
                </a:cubicBezTo>
                <a:cubicBezTo>
                  <a:pt x="30575" y="23496"/>
                  <a:pt x="30073" y="24356"/>
                  <a:pt x="29478" y="25151"/>
                </a:cubicBezTo>
                <a:cubicBezTo>
                  <a:pt x="28428" y="24170"/>
                  <a:pt x="27219" y="23308"/>
                  <a:pt x="26006" y="22459"/>
                </a:cubicBezTo>
                <a:cubicBezTo>
                  <a:pt x="27573" y="19987"/>
                  <a:pt x="28638" y="17199"/>
                  <a:pt x="29145" y="14318"/>
                </a:cubicBezTo>
                <a:cubicBezTo>
                  <a:pt x="29224" y="13860"/>
                  <a:pt x="29296" y="13383"/>
                  <a:pt x="29357" y="12896"/>
                </a:cubicBezTo>
                <a:close/>
                <a:moveTo>
                  <a:pt x="6020" y="19928"/>
                </a:moveTo>
                <a:cubicBezTo>
                  <a:pt x="7496" y="20918"/>
                  <a:pt x="8884" y="22026"/>
                  <a:pt x="10150" y="23418"/>
                </a:cubicBezTo>
                <a:cubicBezTo>
                  <a:pt x="10542" y="23849"/>
                  <a:pt x="10912" y="24298"/>
                  <a:pt x="11275" y="24754"/>
                </a:cubicBezTo>
                <a:cubicBezTo>
                  <a:pt x="10411" y="25858"/>
                  <a:pt x="9536" y="26953"/>
                  <a:pt x="8642" y="28032"/>
                </a:cubicBezTo>
                <a:cubicBezTo>
                  <a:pt x="7328" y="26973"/>
                  <a:pt x="6217" y="25676"/>
                  <a:pt x="5336" y="24224"/>
                </a:cubicBezTo>
                <a:cubicBezTo>
                  <a:pt x="5533" y="22782"/>
                  <a:pt x="5690" y="21353"/>
                  <a:pt x="6020" y="19928"/>
                </a:cubicBezTo>
                <a:close/>
                <a:moveTo>
                  <a:pt x="17802" y="16628"/>
                </a:moveTo>
                <a:cubicBezTo>
                  <a:pt x="19564" y="18282"/>
                  <a:pt x="21382" y="19875"/>
                  <a:pt x="23256" y="21406"/>
                </a:cubicBezTo>
                <a:cubicBezTo>
                  <a:pt x="23813" y="21859"/>
                  <a:pt x="24385" y="22350"/>
                  <a:pt x="24970" y="22843"/>
                </a:cubicBezTo>
                <a:cubicBezTo>
                  <a:pt x="22743" y="25996"/>
                  <a:pt x="19699" y="28469"/>
                  <a:pt x="16233" y="30095"/>
                </a:cubicBezTo>
                <a:cubicBezTo>
                  <a:pt x="14959" y="28131"/>
                  <a:pt x="13550" y="26260"/>
                  <a:pt x="12015" y="24493"/>
                </a:cubicBezTo>
                <a:cubicBezTo>
                  <a:pt x="13907" y="21968"/>
                  <a:pt x="15795" y="19438"/>
                  <a:pt x="17629" y="16870"/>
                </a:cubicBezTo>
                <a:cubicBezTo>
                  <a:pt x="17686" y="16790"/>
                  <a:pt x="17744" y="16709"/>
                  <a:pt x="17802" y="16628"/>
                </a:cubicBezTo>
                <a:close/>
                <a:moveTo>
                  <a:pt x="11554" y="25109"/>
                </a:moveTo>
                <a:cubicBezTo>
                  <a:pt x="12903" y="26850"/>
                  <a:pt x="14103" y="28704"/>
                  <a:pt x="15437" y="30450"/>
                </a:cubicBezTo>
                <a:cubicBezTo>
                  <a:pt x="15159" y="30569"/>
                  <a:pt x="14878" y="30683"/>
                  <a:pt x="14593" y="30791"/>
                </a:cubicBezTo>
                <a:cubicBezTo>
                  <a:pt x="12541" y="30403"/>
                  <a:pt x="10688" y="29563"/>
                  <a:pt x="9099" y="28386"/>
                </a:cubicBezTo>
                <a:cubicBezTo>
                  <a:pt x="9915" y="27293"/>
                  <a:pt x="10734" y="26200"/>
                  <a:pt x="11554" y="25109"/>
                </a:cubicBezTo>
                <a:close/>
                <a:moveTo>
                  <a:pt x="25475" y="23265"/>
                </a:moveTo>
                <a:cubicBezTo>
                  <a:pt x="26600" y="24198"/>
                  <a:pt x="27777" y="25103"/>
                  <a:pt x="29002" y="25746"/>
                </a:cubicBezTo>
                <a:cubicBezTo>
                  <a:pt x="26172" y="29115"/>
                  <a:pt x="21757" y="31039"/>
                  <a:pt x="17327" y="31039"/>
                </a:cubicBezTo>
                <a:cubicBezTo>
                  <a:pt x="17159" y="31039"/>
                  <a:pt x="16991" y="31036"/>
                  <a:pt x="16823" y="31031"/>
                </a:cubicBezTo>
                <a:cubicBezTo>
                  <a:pt x="16763" y="30933"/>
                  <a:pt x="16704" y="30836"/>
                  <a:pt x="16643" y="30739"/>
                </a:cubicBezTo>
                <a:cubicBezTo>
                  <a:pt x="20156" y="29047"/>
                  <a:pt x="23224" y="26491"/>
                  <a:pt x="25475" y="23265"/>
                </a:cubicBezTo>
                <a:close/>
                <a:moveTo>
                  <a:pt x="17464" y="0"/>
                </a:moveTo>
                <a:cubicBezTo>
                  <a:pt x="16547" y="0"/>
                  <a:pt x="15631" y="72"/>
                  <a:pt x="14728" y="217"/>
                </a:cubicBezTo>
                <a:cubicBezTo>
                  <a:pt x="14280" y="273"/>
                  <a:pt x="13837" y="361"/>
                  <a:pt x="13401" y="481"/>
                </a:cubicBezTo>
                <a:cubicBezTo>
                  <a:pt x="11615" y="919"/>
                  <a:pt x="9911" y="1660"/>
                  <a:pt x="8384" y="2697"/>
                </a:cubicBezTo>
                <a:cubicBezTo>
                  <a:pt x="8414" y="2647"/>
                  <a:pt x="8370" y="2575"/>
                  <a:pt x="8317" y="2575"/>
                </a:cubicBezTo>
                <a:cubicBezTo>
                  <a:pt x="8304" y="2575"/>
                  <a:pt x="8290" y="2580"/>
                  <a:pt x="8276" y="2590"/>
                </a:cubicBezTo>
                <a:cubicBezTo>
                  <a:pt x="5147" y="4913"/>
                  <a:pt x="2756" y="8097"/>
                  <a:pt x="1332" y="11727"/>
                </a:cubicBezTo>
                <a:cubicBezTo>
                  <a:pt x="571" y="13670"/>
                  <a:pt x="1" y="15820"/>
                  <a:pt x="261" y="17922"/>
                </a:cubicBezTo>
                <a:cubicBezTo>
                  <a:pt x="523" y="20041"/>
                  <a:pt x="1612" y="22057"/>
                  <a:pt x="2735" y="23838"/>
                </a:cubicBezTo>
                <a:cubicBezTo>
                  <a:pt x="3253" y="24661"/>
                  <a:pt x="3827" y="25448"/>
                  <a:pt x="4452" y="26194"/>
                </a:cubicBezTo>
                <a:cubicBezTo>
                  <a:pt x="4461" y="26208"/>
                  <a:pt x="4472" y="26220"/>
                  <a:pt x="4484" y="26233"/>
                </a:cubicBezTo>
                <a:cubicBezTo>
                  <a:pt x="5087" y="26950"/>
                  <a:pt x="5741" y="27625"/>
                  <a:pt x="6439" y="28251"/>
                </a:cubicBezTo>
                <a:cubicBezTo>
                  <a:pt x="6868" y="28681"/>
                  <a:pt x="7317" y="29091"/>
                  <a:pt x="7797" y="29468"/>
                </a:cubicBezTo>
                <a:cubicBezTo>
                  <a:pt x="7841" y="29535"/>
                  <a:pt x="7901" y="29585"/>
                  <a:pt x="7972" y="29604"/>
                </a:cubicBezTo>
                <a:cubicBezTo>
                  <a:pt x="8915" y="30323"/>
                  <a:pt x="9943" y="30922"/>
                  <a:pt x="11034" y="31388"/>
                </a:cubicBezTo>
                <a:cubicBezTo>
                  <a:pt x="11321" y="31511"/>
                  <a:pt x="11613" y="31621"/>
                  <a:pt x="11906" y="31725"/>
                </a:cubicBezTo>
                <a:cubicBezTo>
                  <a:pt x="11758" y="31953"/>
                  <a:pt x="11911" y="32335"/>
                  <a:pt x="12222" y="32335"/>
                </a:cubicBezTo>
                <a:cubicBezTo>
                  <a:pt x="12255" y="32335"/>
                  <a:pt x="12290" y="32331"/>
                  <a:pt x="12327" y="32322"/>
                </a:cubicBezTo>
                <a:cubicBezTo>
                  <a:pt x="12592" y="32254"/>
                  <a:pt x="12852" y="32177"/>
                  <a:pt x="13113" y="32100"/>
                </a:cubicBezTo>
                <a:cubicBezTo>
                  <a:pt x="14486" y="32465"/>
                  <a:pt x="15904" y="32639"/>
                  <a:pt x="17326" y="32639"/>
                </a:cubicBezTo>
                <a:cubicBezTo>
                  <a:pt x="17472" y="32639"/>
                  <a:pt x="17619" y="32637"/>
                  <a:pt x="17766" y="32633"/>
                </a:cubicBezTo>
                <a:cubicBezTo>
                  <a:pt x="18430" y="32620"/>
                  <a:pt x="19092" y="32565"/>
                  <a:pt x="19749" y="32470"/>
                </a:cubicBezTo>
                <a:cubicBezTo>
                  <a:pt x="19826" y="32459"/>
                  <a:pt x="19901" y="32448"/>
                  <a:pt x="19978" y="32437"/>
                </a:cubicBezTo>
                <a:cubicBezTo>
                  <a:pt x="20069" y="32422"/>
                  <a:pt x="20161" y="32407"/>
                  <a:pt x="20254" y="32390"/>
                </a:cubicBezTo>
                <a:cubicBezTo>
                  <a:pt x="24405" y="31682"/>
                  <a:pt x="28309" y="29490"/>
                  <a:pt x="30823" y="26073"/>
                </a:cubicBezTo>
                <a:cubicBezTo>
                  <a:pt x="35318" y="19965"/>
                  <a:pt x="34614" y="10828"/>
                  <a:pt x="29632" y="5220"/>
                </a:cubicBezTo>
                <a:cubicBezTo>
                  <a:pt x="26567" y="1769"/>
                  <a:pt x="22005" y="0"/>
                  <a:pt x="174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9" name="Google Shape;619;p68"/>
          <p:cNvGrpSpPr/>
          <p:nvPr/>
        </p:nvGrpSpPr>
        <p:grpSpPr>
          <a:xfrm>
            <a:off x="5336966" y="1641858"/>
            <a:ext cx="558487" cy="505084"/>
            <a:chOff x="4130600" y="808425"/>
            <a:chExt cx="923425" cy="835125"/>
          </a:xfrm>
        </p:grpSpPr>
        <p:sp>
          <p:nvSpPr>
            <p:cNvPr id="620" name="Google Shape;620;p68"/>
            <p:cNvSpPr/>
            <p:nvPr/>
          </p:nvSpPr>
          <p:spPr>
            <a:xfrm>
              <a:off x="4130600" y="808425"/>
              <a:ext cx="923425" cy="835125"/>
            </a:xfrm>
            <a:custGeom>
              <a:avLst/>
              <a:gdLst/>
              <a:ahLst/>
              <a:cxnLst/>
              <a:rect l="l" t="t" r="r" b="b"/>
              <a:pathLst>
                <a:path w="36937" h="33405" extrusionOk="0">
                  <a:moveTo>
                    <a:pt x="9034" y="4160"/>
                  </a:moveTo>
                  <a:lnTo>
                    <a:pt x="9034" y="4161"/>
                  </a:lnTo>
                  <a:cubicBezTo>
                    <a:pt x="8551" y="4671"/>
                    <a:pt x="8108" y="5188"/>
                    <a:pt x="7709" y="5599"/>
                  </a:cubicBezTo>
                  <a:cubicBezTo>
                    <a:pt x="6160" y="7197"/>
                    <a:pt x="4721" y="8936"/>
                    <a:pt x="3649" y="10890"/>
                  </a:cubicBezTo>
                  <a:cubicBezTo>
                    <a:pt x="4805" y="8238"/>
                    <a:pt x="6701" y="5920"/>
                    <a:pt x="9034" y="4160"/>
                  </a:cubicBezTo>
                  <a:close/>
                  <a:moveTo>
                    <a:pt x="30913" y="8159"/>
                  </a:moveTo>
                  <a:lnTo>
                    <a:pt x="30913" y="8159"/>
                  </a:lnTo>
                  <a:cubicBezTo>
                    <a:pt x="34032" y="12676"/>
                    <a:pt x="34850" y="18782"/>
                    <a:pt x="32430" y="23808"/>
                  </a:cubicBezTo>
                  <a:cubicBezTo>
                    <a:pt x="31602" y="25527"/>
                    <a:pt x="30346" y="26995"/>
                    <a:pt x="28828" y="28185"/>
                  </a:cubicBezTo>
                  <a:cubicBezTo>
                    <a:pt x="30480" y="25921"/>
                    <a:pt x="31679" y="23280"/>
                    <a:pt x="32221" y="21335"/>
                  </a:cubicBezTo>
                  <a:cubicBezTo>
                    <a:pt x="33433" y="16986"/>
                    <a:pt x="32923" y="12193"/>
                    <a:pt x="30913" y="8159"/>
                  </a:cubicBezTo>
                  <a:close/>
                  <a:moveTo>
                    <a:pt x="18367" y="1633"/>
                  </a:moveTo>
                  <a:cubicBezTo>
                    <a:pt x="22031" y="1633"/>
                    <a:pt x="25644" y="2825"/>
                    <a:pt x="28540" y="5442"/>
                  </a:cubicBezTo>
                  <a:cubicBezTo>
                    <a:pt x="29168" y="6011"/>
                    <a:pt x="29748" y="6630"/>
                    <a:pt x="30274" y="7294"/>
                  </a:cubicBezTo>
                  <a:cubicBezTo>
                    <a:pt x="32389" y="11225"/>
                    <a:pt x="33077" y="15787"/>
                    <a:pt x="32060" y="20221"/>
                  </a:cubicBezTo>
                  <a:cubicBezTo>
                    <a:pt x="31349" y="23325"/>
                    <a:pt x="29609" y="26908"/>
                    <a:pt x="27088" y="29367"/>
                  </a:cubicBezTo>
                  <a:cubicBezTo>
                    <a:pt x="24360" y="30964"/>
                    <a:pt x="21090" y="31817"/>
                    <a:pt x="17945" y="31817"/>
                  </a:cubicBezTo>
                  <a:cubicBezTo>
                    <a:pt x="16287" y="31817"/>
                    <a:pt x="14664" y="31580"/>
                    <a:pt x="13173" y="31090"/>
                  </a:cubicBezTo>
                  <a:cubicBezTo>
                    <a:pt x="10032" y="30058"/>
                    <a:pt x="7234" y="27932"/>
                    <a:pt x="5279" y="25221"/>
                  </a:cubicBezTo>
                  <a:cubicBezTo>
                    <a:pt x="5344" y="25163"/>
                    <a:pt x="5370" y="25057"/>
                    <a:pt x="5295" y="24964"/>
                  </a:cubicBezTo>
                  <a:cubicBezTo>
                    <a:pt x="4774" y="24323"/>
                    <a:pt x="4307" y="23638"/>
                    <a:pt x="3898" y="22921"/>
                  </a:cubicBezTo>
                  <a:cubicBezTo>
                    <a:pt x="3003" y="21099"/>
                    <a:pt x="2469" y="19110"/>
                    <a:pt x="2418" y="17071"/>
                  </a:cubicBezTo>
                  <a:cubicBezTo>
                    <a:pt x="2408" y="16668"/>
                    <a:pt x="2420" y="16270"/>
                    <a:pt x="2442" y="15874"/>
                  </a:cubicBezTo>
                  <a:cubicBezTo>
                    <a:pt x="2607" y="14613"/>
                    <a:pt x="2981" y="13328"/>
                    <a:pt x="3591" y="12024"/>
                  </a:cubicBezTo>
                  <a:cubicBezTo>
                    <a:pt x="4492" y="10099"/>
                    <a:pt x="5764" y="8377"/>
                    <a:pt x="7181" y="6801"/>
                  </a:cubicBezTo>
                  <a:cubicBezTo>
                    <a:pt x="7838" y="6071"/>
                    <a:pt x="8948" y="4679"/>
                    <a:pt x="10136" y="3638"/>
                  </a:cubicBezTo>
                  <a:cubicBezTo>
                    <a:pt x="12709" y="2337"/>
                    <a:pt x="15553" y="1633"/>
                    <a:pt x="18367" y="1633"/>
                  </a:cubicBezTo>
                  <a:close/>
                  <a:moveTo>
                    <a:pt x="17894" y="0"/>
                  </a:moveTo>
                  <a:cubicBezTo>
                    <a:pt x="14664" y="0"/>
                    <a:pt x="11450" y="887"/>
                    <a:pt x="8742" y="2776"/>
                  </a:cubicBezTo>
                  <a:cubicBezTo>
                    <a:pt x="8676" y="2823"/>
                    <a:pt x="8618" y="2879"/>
                    <a:pt x="8570" y="2942"/>
                  </a:cubicBezTo>
                  <a:cubicBezTo>
                    <a:pt x="4566" y="5514"/>
                    <a:pt x="1698" y="9921"/>
                    <a:pt x="1022" y="14655"/>
                  </a:cubicBezTo>
                  <a:cubicBezTo>
                    <a:pt x="1" y="21799"/>
                    <a:pt x="4339" y="28828"/>
                    <a:pt x="10759" y="31863"/>
                  </a:cubicBezTo>
                  <a:cubicBezTo>
                    <a:pt x="12957" y="32903"/>
                    <a:pt x="15472" y="33404"/>
                    <a:pt x="18029" y="33404"/>
                  </a:cubicBezTo>
                  <a:cubicBezTo>
                    <a:pt x="23478" y="33404"/>
                    <a:pt x="29122" y="31131"/>
                    <a:pt x="32329" y="26953"/>
                  </a:cubicBezTo>
                  <a:cubicBezTo>
                    <a:pt x="36936" y="20948"/>
                    <a:pt x="36082" y="12135"/>
                    <a:pt x="31529" y="6374"/>
                  </a:cubicBezTo>
                  <a:cubicBezTo>
                    <a:pt x="28295" y="2283"/>
                    <a:pt x="23075" y="0"/>
                    <a:pt x="178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68"/>
            <p:cNvSpPr/>
            <p:nvPr/>
          </p:nvSpPr>
          <p:spPr>
            <a:xfrm>
              <a:off x="4505400" y="925100"/>
              <a:ext cx="374100" cy="540725"/>
            </a:xfrm>
            <a:custGeom>
              <a:avLst/>
              <a:gdLst/>
              <a:ahLst/>
              <a:cxnLst/>
              <a:rect l="l" t="t" r="r" b="b"/>
              <a:pathLst>
                <a:path w="14964" h="21629" extrusionOk="0">
                  <a:moveTo>
                    <a:pt x="3210" y="1"/>
                  </a:moveTo>
                  <a:cubicBezTo>
                    <a:pt x="3044" y="1"/>
                    <a:pt x="2872" y="61"/>
                    <a:pt x="2721" y="202"/>
                  </a:cubicBezTo>
                  <a:cubicBezTo>
                    <a:pt x="1820" y="1040"/>
                    <a:pt x="1102" y="2111"/>
                    <a:pt x="342" y="3075"/>
                  </a:cubicBezTo>
                  <a:cubicBezTo>
                    <a:pt x="1" y="3509"/>
                    <a:pt x="27" y="4060"/>
                    <a:pt x="512" y="4383"/>
                  </a:cubicBezTo>
                  <a:cubicBezTo>
                    <a:pt x="1324" y="4922"/>
                    <a:pt x="2171" y="5426"/>
                    <a:pt x="3090" y="5763"/>
                  </a:cubicBezTo>
                  <a:cubicBezTo>
                    <a:pt x="3180" y="5795"/>
                    <a:pt x="3267" y="5810"/>
                    <a:pt x="3349" y="5810"/>
                  </a:cubicBezTo>
                  <a:cubicBezTo>
                    <a:pt x="4075" y="5810"/>
                    <a:pt x="4461" y="4647"/>
                    <a:pt x="3727" y="4252"/>
                  </a:cubicBezTo>
                  <a:cubicBezTo>
                    <a:pt x="3650" y="4209"/>
                    <a:pt x="3574" y="4170"/>
                    <a:pt x="3497" y="4130"/>
                  </a:cubicBezTo>
                  <a:lnTo>
                    <a:pt x="3497" y="4130"/>
                  </a:lnTo>
                  <a:cubicBezTo>
                    <a:pt x="4416" y="4297"/>
                    <a:pt x="5416" y="4354"/>
                    <a:pt x="6150" y="4627"/>
                  </a:cubicBezTo>
                  <a:cubicBezTo>
                    <a:pt x="8166" y="5373"/>
                    <a:pt x="9947" y="6852"/>
                    <a:pt x="10999" y="8730"/>
                  </a:cubicBezTo>
                  <a:cubicBezTo>
                    <a:pt x="13287" y="12817"/>
                    <a:pt x="11599" y="17153"/>
                    <a:pt x="8528" y="20173"/>
                  </a:cubicBezTo>
                  <a:cubicBezTo>
                    <a:pt x="7973" y="20719"/>
                    <a:pt x="8475" y="21628"/>
                    <a:pt x="9128" y="21628"/>
                  </a:cubicBezTo>
                  <a:cubicBezTo>
                    <a:pt x="9264" y="21628"/>
                    <a:pt x="9407" y="21589"/>
                    <a:pt x="9549" y="21497"/>
                  </a:cubicBezTo>
                  <a:cubicBezTo>
                    <a:pt x="13713" y="18812"/>
                    <a:pt x="14963" y="12514"/>
                    <a:pt x="12828" y="8216"/>
                  </a:cubicBezTo>
                  <a:cubicBezTo>
                    <a:pt x="11724" y="5994"/>
                    <a:pt x="9768" y="4252"/>
                    <a:pt x="7507" y="3262"/>
                  </a:cubicBezTo>
                  <a:cubicBezTo>
                    <a:pt x="6647" y="2886"/>
                    <a:pt x="5057" y="2314"/>
                    <a:pt x="3699" y="2314"/>
                  </a:cubicBezTo>
                  <a:cubicBezTo>
                    <a:pt x="3453" y="2314"/>
                    <a:pt x="3214" y="2333"/>
                    <a:pt x="2989" y="2375"/>
                  </a:cubicBezTo>
                  <a:cubicBezTo>
                    <a:pt x="3304" y="1955"/>
                    <a:pt x="3601" y="1525"/>
                    <a:pt x="3848" y="1072"/>
                  </a:cubicBezTo>
                  <a:cubicBezTo>
                    <a:pt x="4143" y="533"/>
                    <a:pt x="3702" y="1"/>
                    <a:pt x="3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68"/>
            <p:cNvSpPr/>
            <p:nvPr/>
          </p:nvSpPr>
          <p:spPr>
            <a:xfrm>
              <a:off x="4285525" y="1049300"/>
              <a:ext cx="382700" cy="512925"/>
            </a:xfrm>
            <a:custGeom>
              <a:avLst/>
              <a:gdLst/>
              <a:ahLst/>
              <a:cxnLst/>
              <a:rect l="l" t="t" r="r" b="b"/>
              <a:pathLst>
                <a:path w="15308" h="20517" extrusionOk="0">
                  <a:moveTo>
                    <a:pt x="5240" y="0"/>
                  </a:moveTo>
                  <a:cubicBezTo>
                    <a:pt x="5217" y="0"/>
                    <a:pt x="5193" y="1"/>
                    <a:pt x="5169" y="4"/>
                  </a:cubicBezTo>
                  <a:cubicBezTo>
                    <a:pt x="3051" y="234"/>
                    <a:pt x="1559" y="2858"/>
                    <a:pt x="882" y="4656"/>
                  </a:cubicBezTo>
                  <a:cubicBezTo>
                    <a:pt x="0" y="7005"/>
                    <a:pt x="57" y="9645"/>
                    <a:pt x="1056" y="11947"/>
                  </a:cubicBezTo>
                  <a:cubicBezTo>
                    <a:pt x="2048" y="14236"/>
                    <a:pt x="3877" y="16187"/>
                    <a:pt x="6131" y="17273"/>
                  </a:cubicBezTo>
                  <a:cubicBezTo>
                    <a:pt x="7406" y="17888"/>
                    <a:pt x="9046" y="18355"/>
                    <a:pt x="10620" y="18355"/>
                  </a:cubicBezTo>
                  <a:cubicBezTo>
                    <a:pt x="10906" y="18355"/>
                    <a:pt x="11190" y="18339"/>
                    <a:pt x="11469" y="18307"/>
                  </a:cubicBezTo>
                  <a:lnTo>
                    <a:pt x="11469" y="18307"/>
                  </a:lnTo>
                  <a:cubicBezTo>
                    <a:pt x="11289" y="18466"/>
                    <a:pt x="11107" y="18625"/>
                    <a:pt x="10929" y="18786"/>
                  </a:cubicBezTo>
                  <a:cubicBezTo>
                    <a:pt x="10155" y="19489"/>
                    <a:pt x="10876" y="20516"/>
                    <a:pt x="11704" y="20516"/>
                  </a:cubicBezTo>
                  <a:cubicBezTo>
                    <a:pt x="11934" y="20516"/>
                    <a:pt x="12174" y="20436"/>
                    <a:pt x="12391" y="20247"/>
                  </a:cubicBezTo>
                  <a:cubicBezTo>
                    <a:pt x="13047" y="19675"/>
                    <a:pt x="13701" y="19102"/>
                    <a:pt x="14335" y="18505"/>
                  </a:cubicBezTo>
                  <a:cubicBezTo>
                    <a:pt x="14830" y="18039"/>
                    <a:pt x="15308" y="17538"/>
                    <a:pt x="15153" y="16795"/>
                  </a:cubicBezTo>
                  <a:cubicBezTo>
                    <a:pt x="15001" y="16057"/>
                    <a:pt x="14222" y="15615"/>
                    <a:pt x="13687" y="15187"/>
                  </a:cubicBezTo>
                  <a:cubicBezTo>
                    <a:pt x="13055" y="14680"/>
                    <a:pt x="12458" y="14240"/>
                    <a:pt x="11680" y="13984"/>
                  </a:cubicBezTo>
                  <a:cubicBezTo>
                    <a:pt x="11614" y="13962"/>
                    <a:pt x="11550" y="13952"/>
                    <a:pt x="11489" y="13952"/>
                  </a:cubicBezTo>
                  <a:cubicBezTo>
                    <a:pt x="11036" y="13952"/>
                    <a:pt x="10754" y="14508"/>
                    <a:pt x="10963" y="14918"/>
                  </a:cubicBezTo>
                  <a:cubicBezTo>
                    <a:pt x="11203" y="15388"/>
                    <a:pt x="11508" y="15787"/>
                    <a:pt x="11882" y="16161"/>
                  </a:cubicBezTo>
                  <a:cubicBezTo>
                    <a:pt x="11944" y="16222"/>
                    <a:pt x="12266" y="16544"/>
                    <a:pt x="12575" y="16838"/>
                  </a:cubicBezTo>
                  <a:cubicBezTo>
                    <a:pt x="10452" y="16724"/>
                    <a:pt x="8478" y="16838"/>
                    <a:pt x="6453" y="15718"/>
                  </a:cubicBezTo>
                  <a:cubicBezTo>
                    <a:pt x="4476" y="14624"/>
                    <a:pt x="2910" y="12792"/>
                    <a:pt x="2203" y="10640"/>
                  </a:cubicBezTo>
                  <a:cubicBezTo>
                    <a:pt x="1494" y="8479"/>
                    <a:pt x="1745" y="6094"/>
                    <a:pt x="2826" y="4099"/>
                  </a:cubicBezTo>
                  <a:cubicBezTo>
                    <a:pt x="3496" y="2860"/>
                    <a:pt x="4288" y="2296"/>
                    <a:pt x="5372" y="1506"/>
                  </a:cubicBezTo>
                  <a:cubicBezTo>
                    <a:pt x="5630" y="1319"/>
                    <a:pt x="5832" y="1334"/>
                    <a:pt x="5907" y="972"/>
                  </a:cubicBezTo>
                  <a:cubicBezTo>
                    <a:pt x="5992" y="556"/>
                    <a:pt x="5724" y="0"/>
                    <a:pt x="52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6" name="Google Shape;606;p68"/>
          <p:cNvSpPr txBox="1">
            <a:spLocks noGrp="1"/>
          </p:cNvSpPr>
          <p:nvPr>
            <p:ph type="title" idx="4"/>
          </p:nvPr>
        </p:nvSpPr>
        <p:spPr>
          <a:xfrm rot="274789">
            <a:off x="1319546" y="3129200"/>
            <a:ext cx="1520702" cy="603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Monday (20/5)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7"/>
          <p:cNvSpPr txBox="1">
            <a:spLocks noGrp="1"/>
          </p:cNvSpPr>
          <p:nvPr>
            <p:ph type="title" idx="6"/>
          </p:nvPr>
        </p:nvSpPr>
        <p:spPr>
          <a:xfrm>
            <a:off x="5482986" y="2999876"/>
            <a:ext cx="2884725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/>
              <a:t>Continuing the UI of Admin, Employer, Worker Update</a:t>
            </a:r>
          </a:p>
        </p:txBody>
      </p:sp>
      <p:grpSp>
        <p:nvGrpSpPr>
          <p:cNvPr id="596" name="Google Shape;596;p67"/>
          <p:cNvGrpSpPr/>
          <p:nvPr/>
        </p:nvGrpSpPr>
        <p:grpSpPr>
          <a:xfrm flipH="1">
            <a:off x="1831916" y="2999876"/>
            <a:ext cx="1021386" cy="1021538"/>
            <a:chOff x="5681273" y="2527788"/>
            <a:chExt cx="805827" cy="805820"/>
          </a:xfrm>
        </p:grpSpPr>
        <p:sp>
          <p:nvSpPr>
            <p:cNvPr id="597" name="Google Shape;597;p67"/>
            <p:cNvSpPr/>
            <p:nvPr/>
          </p:nvSpPr>
          <p:spPr>
            <a:xfrm>
              <a:off x="5681300" y="2527788"/>
              <a:ext cx="805800" cy="8058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67"/>
            <p:cNvSpPr/>
            <p:nvPr/>
          </p:nvSpPr>
          <p:spPr>
            <a:xfrm>
              <a:off x="5681273" y="2527807"/>
              <a:ext cx="805800" cy="805800"/>
            </a:xfrm>
            <a:prstGeom prst="pie">
              <a:avLst>
                <a:gd name="adj1" fmla="val 10858502"/>
                <a:gd name="adj2" fmla="val 16200000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9" name="Google Shape;599;p67"/>
          <p:cNvGrpSpPr/>
          <p:nvPr/>
        </p:nvGrpSpPr>
        <p:grpSpPr>
          <a:xfrm flipH="1">
            <a:off x="6136146" y="1198638"/>
            <a:ext cx="1021386" cy="1021538"/>
            <a:chOff x="5681273" y="2527788"/>
            <a:chExt cx="805827" cy="805820"/>
          </a:xfrm>
        </p:grpSpPr>
        <p:sp>
          <p:nvSpPr>
            <p:cNvPr id="600" name="Google Shape;600;p67"/>
            <p:cNvSpPr/>
            <p:nvPr/>
          </p:nvSpPr>
          <p:spPr>
            <a:xfrm>
              <a:off x="5681300" y="2527788"/>
              <a:ext cx="805800" cy="8058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67"/>
            <p:cNvSpPr/>
            <p:nvPr/>
          </p:nvSpPr>
          <p:spPr>
            <a:xfrm>
              <a:off x="5681273" y="2527807"/>
              <a:ext cx="805800" cy="805800"/>
            </a:xfrm>
            <a:prstGeom prst="pie">
              <a:avLst>
                <a:gd name="adj1" fmla="val 8310345"/>
                <a:gd name="adj2" fmla="val 16200000"/>
              </a:avLst>
            </a:prstGeom>
            <a:solidFill>
              <a:schemeClr val="accent4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554;p65">
            <a:extLst>
              <a:ext uri="{FF2B5EF4-FFF2-40B4-BE49-F238E27FC236}">
                <a16:creationId xmlns:a16="http://schemas.microsoft.com/office/drawing/2014/main" id="{7E70E8DF-E691-F3A2-4A92-6B6FB7D6F857}"/>
              </a:ext>
            </a:extLst>
          </p:cNvPr>
          <p:cNvSpPr txBox="1">
            <a:spLocks/>
          </p:cNvSpPr>
          <p:nvPr/>
        </p:nvSpPr>
        <p:spPr>
          <a:xfrm>
            <a:off x="1370402" y="1814851"/>
            <a:ext cx="3042000" cy="8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Tuesday (21/5)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0" name="Google Shape;630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95465">
            <a:off x="5913153" y="137715"/>
            <a:ext cx="2131021" cy="2245670"/>
          </a:xfrm>
          <a:prstGeom prst="rect">
            <a:avLst/>
          </a:prstGeom>
          <a:noFill/>
          <a:ln>
            <a:noFill/>
          </a:ln>
          <a:effectLst>
            <a:outerShdw blurRad="100013" dist="47625" dir="1800000" algn="bl" rotWithShape="0">
              <a:srgbClr val="000000">
                <a:alpha val="44000"/>
              </a:srgbClr>
            </a:outerShdw>
          </a:effectLst>
        </p:spPr>
      </p:pic>
      <p:grpSp>
        <p:nvGrpSpPr>
          <p:cNvPr id="631" name="Google Shape;631;p69"/>
          <p:cNvGrpSpPr/>
          <p:nvPr/>
        </p:nvGrpSpPr>
        <p:grpSpPr>
          <a:xfrm>
            <a:off x="5034072" y="2320653"/>
            <a:ext cx="1376541" cy="1376541"/>
            <a:chOff x="3887751" y="478471"/>
            <a:chExt cx="1182900" cy="1182900"/>
          </a:xfrm>
        </p:grpSpPr>
        <p:sp>
          <p:nvSpPr>
            <p:cNvPr id="632" name="Google Shape;632;p69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name="adj" fmla="val 12836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69"/>
            <p:cNvSpPr/>
            <p:nvPr/>
          </p:nvSpPr>
          <p:spPr>
            <a:xfrm rot="-1912813">
              <a:off x="4049773" y="640494"/>
              <a:ext cx="858855" cy="858855"/>
            </a:xfrm>
            <a:prstGeom prst="blockArc">
              <a:avLst>
                <a:gd name="adj1" fmla="val 18087163"/>
                <a:gd name="adj2" fmla="val 2208294"/>
                <a:gd name="adj3" fmla="val 13218"/>
              </a:avLst>
            </a:prstGeom>
            <a:solidFill>
              <a:schemeClr val="accent4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4" name="Google Shape;634;p69"/>
          <p:cNvGrpSpPr/>
          <p:nvPr/>
        </p:nvGrpSpPr>
        <p:grpSpPr>
          <a:xfrm>
            <a:off x="6821457" y="2302242"/>
            <a:ext cx="1413197" cy="1413197"/>
            <a:chOff x="3872184" y="462650"/>
            <a:chExt cx="1214400" cy="1214400"/>
          </a:xfrm>
        </p:grpSpPr>
        <p:sp>
          <p:nvSpPr>
            <p:cNvPr id="635" name="Google Shape;635;p69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name="adj" fmla="val 12836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69"/>
            <p:cNvSpPr/>
            <p:nvPr/>
          </p:nvSpPr>
          <p:spPr>
            <a:xfrm rot="8100000">
              <a:off x="4050029" y="640495"/>
              <a:ext cx="858710" cy="858710"/>
            </a:xfrm>
            <a:prstGeom prst="blockArc">
              <a:avLst>
                <a:gd name="adj1" fmla="val 7914150"/>
                <a:gd name="adj2" fmla="val 2208294"/>
                <a:gd name="adj3" fmla="val 13218"/>
              </a:avLst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7" name="Google Shape;637;p69"/>
          <p:cNvSpPr txBox="1">
            <a:spLocks noGrp="1"/>
          </p:cNvSpPr>
          <p:nvPr>
            <p:ph type="subTitle" idx="4294967295"/>
          </p:nvPr>
        </p:nvSpPr>
        <p:spPr>
          <a:xfrm>
            <a:off x="981910" y="1637470"/>
            <a:ext cx="2924690" cy="233656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2"/>
                </a:solidFill>
              </a:rPr>
              <a:t>Continuing the UI of Admin, Employer, Worker Update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2"/>
                </a:solidFill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2"/>
                </a:solidFill>
              </a:rPr>
              <a:t>Start decorating UI of Admin Employer Worker Update Pages with CSS</a:t>
            </a:r>
          </a:p>
        </p:txBody>
      </p:sp>
      <p:sp>
        <p:nvSpPr>
          <p:cNvPr id="638" name="Google Shape;638;p69"/>
          <p:cNvSpPr txBox="1">
            <a:spLocks noGrp="1"/>
          </p:cNvSpPr>
          <p:nvPr>
            <p:ph type="title" idx="4294967295"/>
          </p:nvPr>
        </p:nvSpPr>
        <p:spPr>
          <a:xfrm>
            <a:off x="5349325" y="2805750"/>
            <a:ext cx="7269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>
                <a:solidFill>
                  <a:schemeClr val="dk2"/>
                </a:solidFill>
              </a:rPr>
              <a:t>35%</a:t>
            </a:r>
            <a:endParaRPr sz="1800" b="0">
              <a:solidFill>
                <a:schemeClr val="dk2"/>
              </a:solidFill>
            </a:endParaRPr>
          </a:p>
        </p:txBody>
      </p:sp>
      <p:sp>
        <p:nvSpPr>
          <p:cNvPr id="640" name="Google Shape;640;p69"/>
          <p:cNvSpPr txBox="1">
            <a:spLocks noGrp="1"/>
          </p:cNvSpPr>
          <p:nvPr>
            <p:ph type="title" idx="4294967295"/>
          </p:nvPr>
        </p:nvSpPr>
        <p:spPr>
          <a:xfrm>
            <a:off x="7164450" y="2805750"/>
            <a:ext cx="7269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>
                <a:solidFill>
                  <a:schemeClr val="dk2"/>
                </a:solidFill>
              </a:rPr>
              <a:t>65%</a:t>
            </a:r>
            <a:endParaRPr sz="1800" b="0">
              <a:solidFill>
                <a:schemeClr val="dk2"/>
              </a:solidFill>
            </a:endParaRPr>
          </a:p>
        </p:txBody>
      </p:sp>
      <p:pic>
        <p:nvPicPr>
          <p:cNvPr id="642" name="Google Shape;642;p69"/>
          <p:cNvPicPr preferRelativeResize="0"/>
          <p:nvPr/>
        </p:nvPicPr>
        <p:blipFill>
          <a:blip r:embed="rId4">
            <a:alphaModFix amt="78000"/>
          </a:blip>
          <a:stretch>
            <a:fillRect/>
          </a:stretch>
        </p:blipFill>
        <p:spPr>
          <a:xfrm rot="9981090">
            <a:off x="4175541" y="1544836"/>
            <a:ext cx="1837154" cy="758225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69"/>
          <p:cNvSpPr txBox="1">
            <a:spLocks noGrp="1"/>
          </p:cNvSpPr>
          <p:nvPr>
            <p:ph type="title"/>
          </p:nvPr>
        </p:nvSpPr>
        <p:spPr>
          <a:xfrm rot="20845338">
            <a:off x="6123331" y="1052498"/>
            <a:ext cx="1964192" cy="8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Wednesday (22/5)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71"/>
          <p:cNvSpPr txBox="1">
            <a:spLocks noGrp="1"/>
          </p:cNvSpPr>
          <p:nvPr>
            <p:ph type="body" idx="1"/>
          </p:nvPr>
        </p:nvSpPr>
        <p:spPr>
          <a:xfrm>
            <a:off x="4791075" y="2205549"/>
            <a:ext cx="3639499" cy="20372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Finishing the UI of Admin, Employer, Worker Update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Start working on the UI of Admin, Employer, Worker Delete</a:t>
            </a:r>
          </a:p>
        </p:txBody>
      </p:sp>
      <p:pic>
        <p:nvPicPr>
          <p:cNvPr id="662" name="Google Shape;662;p71"/>
          <p:cNvPicPr preferRelativeResize="0"/>
          <p:nvPr/>
        </p:nvPicPr>
        <p:blipFill rotWithShape="1">
          <a:blip r:embed="rId3">
            <a:alphaModFix/>
          </a:blip>
          <a:srcRect l="15876" r="15869"/>
          <a:stretch/>
        </p:blipFill>
        <p:spPr>
          <a:xfrm>
            <a:off x="1079125" y="1239063"/>
            <a:ext cx="3006900" cy="2938500"/>
          </a:xfrm>
          <a:prstGeom prst="ellipse">
            <a:avLst/>
          </a:prstGeom>
          <a:noFill/>
          <a:ln>
            <a:noFill/>
          </a:ln>
          <a:effectLst>
            <a:outerShdw blurRad="57150" dist="47625" dir="5460000" algn="bl" rotWithShape="0">
              <a:srgbClr val="000000">
                <a:alpha val="46000"/>
              </a:srgbClr>
            </a:outerShdw>
          </a:effectLst>
        </p:spPr>
      </p:pic>
      <p:sp>
        <p:nvSpPr>
          <p:cNvPr id="663" name="Google Shape;663;p71"/>
          <p:cNvSpPr/>
          <p:nvPr/>
        </p:nvSpPr>
        <p:spPr>
          <a:xfrm rot="1469212">
            <a:off x="1879726" y="889901"/>
            <a:ext cx="1253589" cy="738773"/>
          </a:xfrm>
          <a:custGeom>
            <a:avLst/>
            <a:gdLst/>
            <a:ahLst/>
            <a:cxnLst/>
            <a:rect l="l" t="t" r="r" b="b"/>
            <a:pathLst>
              <a:path w="44052" h="25961" extrusionOk="0">
                <a:moveTo>
                  <a:pt x="40035" y="0"/>
                </a:moveTo>
                <a:lnTo>
                  <a:pt x="0" y="15402"/>
                </a:lnTo>
                <a:cubicBezTo>
                  <a:pt x="0" y="15402"/>
                  <a:pt x="1513" y="15761"/>
                  <a:pt x="1873" y="16638"/>
                </a:cubicBezTo>
                <a:cubicBezTo>
                  <a:pt x="2237" y="17514"/>
                  <a:pt x="1524" y="18526"/>
                  <a:pt x="1524" y="18526"/>
                </a:cubicBezTo>
                <a:cubicBezTo>
                  <a:pt x="1524" y="18526"/>
                  <a:pt x="2999" y="18885"/>
                  <a:pt x="3380" y="19816"/>
                </a:cubicBezTo>
                <a:cubicBezTo>
                  <a:pt x="3767" y="20752"/>
                  <a:pt x="2885" y="22439"/>
                  <a:pt x="2885" y="22439"/>
                </a:cubicBezTo>
                <a:cubicBezTo>
                  <a:pt x="2885" y="22439"/>
                  <a:pt x="4447" y="23011"/>
                  <a:pt x="4703" y="23631"/>
                </a:cubicBezTo>
                <a:cubicBezTo>
                  <a:pt x="4958" y="24252"/>
                  <a:pt x="4327" y="25960"/>
                  <a:pt x="4327" y="25960"/>
                </a:cubicBezTo>
                <a:lnTo>
                  <a:pt x="44051" y="10684"/>
                </a:lnTo>
                <a:cubicBezTo>
                  <a:pt x="41510" y="9791"/>
                  <a:pt x="42609" y="7168"/>
                  <a:pt x="42609" y="7168"/>
                </a:cubicBezTo>
                <a:cubicBezTo>
                  <a:pt x="42609" y="7168"/>
                  <a:pt x="41521" y="6466"/>
                  <a:pt x="41047" y="5753"/>
                </a:cubicBezTo>
                <a:cubicBezTo>
                  <a:pt x="40574" y="5040"/>
                  <a:pt x="41434" y="3418"/>
                  <a:pt x="41434" y="3418"/>
                </a:cubicBezTo>
                <a:cubicBezTo>
                  <a:pt x="41434" y="3418"/>
                  <a:pt x="39806" y="2993"/>
                  <a:pt x="39491" y="2221"/>
                </a:cubicBezTo>
                <a:cubicBezTo>
                  <a:pt x="39175" y="1442"/>
                  <a:pt x="40035" y="0"/>
                  <a:pt x="40035" y="0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65" name="Google Shape;665;p71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rot="-7627491" flipH="1">
            <a:off x="7456971" y="1592832"/>
            <a:ext cx="960106" cy="645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71"/>
          <p:cNvPicPr preferRelativeResize="0"/>
          <p:nvPr/>
        </p:nvPicPr>
        <p:blipFill>
          <a:blip r:embed="rId5">
            <a:alphaModFix amt="56000"/>
          </a:blip>
          <a:stretch>
            <a:fillRect/>
          </a:stretch>
        </p:blipFill>
        <p:spPr>
          <a:xfrm rot="10800000">
            <a:off x="5494188" y="1975325"/>
            <a:ext cx="1918825" cy="216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p71"/>
          <p:cNvSpPr txBox="1">
            <a:spLocks noGrp="1"/>
          </p:cNvSpPr>
          <p:nvPr>
            <p:ph type="subTitle" idx="2"/>
          </p:nvPr>
        </p:nvSpPr>
        <p:spPr>
          <a:xfrm>
            <a:off x="5134059" y="1012387"/>
            <a:ext cx="2497871" cy="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/>
              <a:t>Thursday (23/5)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70"/>
          <p:cNvSpPr txBox="1">
            <a:spLocks noGrp="1"/>
          </p:cNvSpPr>
          <p:nvPr>
            <p:ph type="title"/>
          </p:nvPr>
        </p:nvSpPr>
        <p:spPr>
          <a:xfrm>
            <a:off x="2838275" y="1285430"/>
            <a:ext cx="4001700" cy="11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Friday (24/5)</a:t>
            </a:r>
            <a:endParaRPr sz="5400" dirty="0"/>
          </a:p>
        </p:txBody>
      </p:sp>
      <p:sp>
        <p:nvSpPr>
          <p:cNvPr id="653" name="Google Shape;653;p70"/>
          <p:cNvSpPr txBox="1">
            <a:spLocks noGrp="1"/>
          </p:cNvSpPr>
          <p:nvPr>
            <p:ph type="body" idx="1"/>
          </p:nvPr>
        </p:nvSpPr>
        <p:spPr>
          <a:xfrm>
            <a:off x="3335675" y="3062950"/>
            <a:ext cx="30069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/>
              <a:t>Continuing the UI of Admin, Employer, Worker Delete </a:t>
            </a:r>
            <a:endParaRPr dirty="0"/>
          </a:p>
        </p:txBody>
      </p:sp>
      <p:pic>
        <p:nvPicPr>
          <p:cNvPr id="654" name="Google Shape;654;p70"/>
          <p:cNvPicPr preferRelativeResize="0"/>
          <p:nvPr/>
        </p:nvPicPr>
        <p:blipFill rotWithShape="1">
          <a:blip r:embed="rId3">
            <a:alphaModFix amt="78000"/>
          </a:blip>
          <a:srcRect l="19967"/>
          <a:stretch/>
        </p:blipFill>
        <p:spPr>
          <a:xfrm rot="3044709">
            <a:off x="2397403" y="714063"/>
            <a:ext cx="1470368" cy="75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8050" y="2592985"/>
            <a:ext cx="2610150" cy="32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53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53"/>
          <p:cNvSpPr txBox="1">
            <a:spLocks noGrp="1"/>
          </p:cNvSpPr>
          <p:nvPr>
            <p:ph type="title" idx="2"/>
          </p:nvPr>
        </p:nvSpPr>
        <p:spPr>
          <a:xfrm>
            <a:off x="3472622" y="1316550"/>
            <a:ext cx="2198738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Week 5</a:t>
            </a:r>
            <a:endParaRPr dirty="0"/>
          </a:p>
        </p:txBody>
      </p:sp>
      <p:pic>
        <p:nvPicPr>
          <p:cNvPr id="350" name="Google Shape;350;p53"/>
          <p:cNvPicPr preferRelativeResize="0"/>
          <p:nvPr/>
        </p:nvPicPr>
        <p:blipFill rotWithShape="1">
          <a:blip r:embed="rId4">
            <a:alphaModFix/>
          </a:blip>
          <a:srcRect t="16970" r="8892" b="21025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53"/>
          <p:cNvPicPr preferRelativeResize="0"/>
          <p:nvPr/>
        </p:nvPicPr>
        <p:blipFill rotWithShape="1">
          <a:blip r:embed="rId5">
            <a:alphaModFix/>
          </a:blip>
          <a:srcRect t="16734" r="8892" b="18300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53"/>
          <p:cNvSpPr txBox="1">
            <a:spLocks noGrp="1"/>
          </p:cNvSpPr>
          <p:nvPr>
            <p:ph type="title"/>
          </p:nvPr>
        </p:nvSpPr>
        <p:spPr>
          <a:xfrm>
            <a:off x="2672991" y="2303715"/>
            <a:ext cx="3798000" cy="1870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 Management</a:t>
            </a:r>
            <a:br>
              <a:rPr lang="en" dirty="0"/>
            </a:br>
            <a:r>
              <a:rPr lang="en" dirty="0"/>
              <a:t>27/5 – 31/5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625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72"/>
          <p:cNvSpPr txBox="1">
            <a:spLocks noGrp="1"/>
          </p:cNvSpPr>
          <p:nvPr>
            <p:ph type="title"/>
          </p:nvPr>
        </p:nvSpPr>
        <p:spPr>
          <a:xfrm>
            <a:off x="907470" y="2765032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Monday (27/5)</a:t>
            </a:r>
            <a:endParaRPr dirty="0"/>
          </a:p>
        </p:txBody>
      </p:sp>
      <p:sp>
        <p:nvSpPr>
          <p:cNvPr id="672" name="Google Shape;672;p72"/>
          <p:cNvSpPr txBox="1">
            <a:spLocks noGrp="1"/>
          </p:cNvSpPr>
          <p:nvPr>
            <p:ph type="subTitle" idx="1"/>
          </p:nvPr>
        </p:nvSpPr>
        <p:spPr>
          <a:xfrm>
            <a:off x="1137881" y="3229817"/>
            <a:ext cx="2795944" cy="942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Finishing the UI of Admin, Employer, Worker Delete </a:t>
            </a:r>
            <a:endParaRPr dirty="0"/>
          </a:p>
        </p:txBody>
      </p:sp>
      <p:sp>
        <p:nvSpPr>
          <p:cNvPr id="673" name="Google Shape;673;p72"/>
          <p:cNvSpPr txBox="1">
            <a:spLocks noGrp="1"/>
          </p:cNvSpPr>
          <p:nvPr>
            <p:ph type="title" idx="2"/>
          </p:nvPr>
        </p:nvSpPr>
        <p:spPr>
          <a:xfrm>
            <a:off x="5318730" y="2765032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Monday (27/5)</a:t>
            </a:r>
            <a:endParaRPr dirty="0"/>
          </a:p>
        </p:txBody>
      </p:sp>
      <p:sp>
        <p:nvSpPr>
          <p:cNvPr id="674" name="Google Shape;674;p72"/>
          <p:cNvSpPr txBox="1">
            <a:spLocks noGrp="1"/>
          </p:cNvSpPr>
          <p:nvPr>
            <p:ph type="subTitle" idx="3"/>
          </p:nvPr>
        </p:nvSpPr>
        <p:spPr>
          <a:xfrm>
            <a:off x="5277662" y="3185737"/>
            <a:ext cx="2917800" cy="11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Start decorating UI of Admin, Employer, Worker Delete with CSS</a:t>
            </a:r>
            <a:endParaRPr dirty="0"/>
          </a:p>
        </p:txBody>
      </p:sp>
      <p:pic>
        <p:nvPicPr>
          <p:cNvPr id="675" name="Google Shape;675;p72"/>
          <p:cNvPicPr preferRelativeResize="0"/>
          <p:nvPr/>
        </p:nvPicPr>
        <p:blipFill rotWithShape="1">
          <a:blip r:embed="rId3">
            <a:alphaModFix/>
          </a:blip>
          <a:srcRect l="30776"/>
          <a:stretch/>
        </p:blipFill>
        <p:spPr>
          <a:xfrm>
            <a:off x="1506575" y="904875"/>
            <a:ext cx="1719600" cy="16581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676" name="Google Shape;676;p72"/>
          <p:cNvSpPr/>
          <p:nvPr/>
        </p:nvSpPr>
        <p:spPr>
          <a:xfrm>
            <a:off x="1506586" y="675208"/>
            <a:ext cx="1253610" cy="738785"/>
          </a:xfrm>
          <a:custGeom>
            <a:avLst/>
            <a:gdLst/>
            <a:ahLst/>
            <a:cxnLst/>
            <a:rect l="l" t="t" r="r" b="b"/>
            <a:pathLst>
              <a:path w="44052" h="25961" extrusionOk="0">
                <a:moveTo>
                  <a:pt x="40035" y="0"/>
                </a:moveTo>
                <a:lnTo>
                  <a:pt x="0" y="15402"/>
                </a:lnTo>
                <a:cubicBezTo>
                  <a:pt x="0" y="15402"/>
                  <a:pt x="1513" y="15761"/>
                  <a:pt x="1873" y="16638"/>
                </a:cubicBezTo>
                <a:cubicBezTo>
                  <a:pt x="2237" y="17514"/>
                  <a:pt x="1524" y="18526"/>
                  <a:pt x="1524" y="18526"/>
                </a:cubicBezTo>
                <a:cubicBezTo>
                  <a:pt x="1524" y="18526"/>
                  <a:pt x="2999" y="18885"/>
                  <a:pt x="3380" y="19816"/>
                </a:cubicBezTo>
                <a:cubicBezTo>
                  <a:pt x="3767" y="20752"/>
                  <a:pt x="2885" y="22439"/>
                  <a:pt x="2885" y="22439"/>
                </a:cubicBezTo>
                <a:cubicBezTo>
                  <a:pt x="2885" y="22439"/>
                  <a:pt x="4447" y="23011"/>
                  <a:pt x="4703" y="23631"/>
                </a:cubicBezTo>
                <a:cubicBezTo>
                  <a:pt x="4958" y="24252"/>
                  <a:pt x="4327" y="25960"/>
                  <a:pt x="4327" y="25960"/>
                </a:cubicBezTo>
                <a:lnTo>
                  <a:pt x="44051" y="10684"/>
                </a:lnTo>
                <a:cubicBezTo>
                  <a:pt x="41510" y="9791"/>
                  <a:pt x="42609" y="7168"/>
                  <a:pt x="42609" y="7168"/>
                </a:cubicBezTo>
                <a:cubicBezTo>
                  <a:pt x="42609" y="7168"/>
                  <a:pt x="41521" y="6466"/>
                  <a:pt x="41047" y="5753"/>
                </a:cubicBezTo>
                <a:cubicBezTo>
                  <a:pt x="40574" y="5040"/>
                  <a:pt x="41434" y="3418"/>
                  <a:pt x="41434" y="3418"/>
                </a:cubicBezTo>
                <a:cubicBezTo>
                  <a:pt x="41434" y="3418"/>
                  <a:pt x="39806" y="2993"/>
                  <a:pt x="39491" y="2221"/>
                </a:cubicBezTo>
                <a:cubicBezTo>
                  <a:pt x="39175" y="1442"/>
                  <a:pt x="40035" y="0"/>
                  <a:pt x="40035" y="0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7" name="Google Shape;677;p72"/>
          <p:cNvPicPr preferRelativeResize="0"/>
          <p:nvPr/>
        </p:nvPicPr>
        <p:blipFill rotWithShape="1">
          <a:blip r:embed="rId4">
            <a:alphaModFix/>
          </a:blip>
          <a:srcRect l="29112" t="28832" r="23795" b="1525"/>
          <a:stretch/>
        </p:blipFill>
        <p:spPr>
          <a:xfrm>
            <a:off x="5917825" y="904875"/>
            <a:ext cx="1719600" cy="16581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678" name="Google Shape;678;p72"/>
          <p:cNvSpPr/>
          <p:nvPr/>
        </p:nvSpPr>
        <p:spPr>
          <a:xfrm rot="1736031">
            <a:off x="6283366" y="675218"/>
            <a:ext cx="1253589" cy="738773"/>
          </a:xfrm>
          <a:custGeom>
            <a:avLst/>
            <a:gdLst/>
            <a:ahLst/>
            <a:cxnLst/>
            <a:rect l="l" t="t" r="r" b="b"/>
            <a:pathLst>
              <a:path w="44052" h="25961" extrusionOk="0">
                <a:moveTo>
                  <a:pt x="40035" y="0"/>
                </a:moveTo>
                <a:lnTo>
                  <a:pt x="0" y="15402"/>
                </a:lnTo>
                <a:cubicBezTo>
                  <a:pt x="0" y="15402"/>
                  <a:pt x="1513" y="15761"/>
                  <a:pt x="1873" y="16638"/>
                </a:cubicBezTo>
                <a:cubicBezTo>
                  <a:pt x="2237" y="17514"/>
                  <a:pt x="1524" y="18526"/>
                  <a:pt x="1524" y="18526"/>
                </a:cubicBezTo>
                <a:cubicBezTo>
                  <a:pt x="1524" y="18526"/>
                  <a:pt x="2999" y="18885"/>
                  <a:pt x="3380" y="19816"/>
                </a:cubicBezTo>
                <a:cubicBezTo>
                  <a:pt x="3767" y="20752"/>
                  <a:pt x="2885" y="22439"/>
                  <a:pt x="2885" y="22439"/>
                </a:cubicBezTo>
                <a:cubicBezTo>
                  <a:pt x="2885" y="22439"/>
                  <a:pt x="4447" y="23011"/>
                  <a:pt x="4703" y="23631"/>
                </a:cubicBezTo>
                <a:cubicBezTo>
                  <a:pt x="4958" y="24252"/>
                  <a:pt x="4327" y="25960"/>
                  <a:pt x="4327" y="25960"/>
                </a:cubicBezTo>
                <a:lnTo>
                  <a:pt x="44051" y="10684"/>
                </a:lnTo>
                <a:cubicBezTo>
                  <a:pt x="41510" y="9791"/>
                  <a:pt x="42609" y="7168"/>
                  <a:pt x="42609" y="7168"/>
                </a:cubicBezTo>
                <a:cubicBezTo>
                  <a:pt x="42609" y="7168"/>
                  <a:pt x="41521" y="6466"/>
                  <a:pt x="41047" y="5753"/>
                </a:cubicBezTo>
                <a:cubicBezTo>
                  <a:pt x="40574" y="5040"/>
                  <a:pt x="41434" y="3418"/>
                  <a:pt x="41434" y="3418"/>
                </a:cubicBezTo>
                <a:cubicBezTo>
                  <a:pt x="41434" y="3418"/>
                  <a:pt x="39806" y="2993"/>
                  <a:pt x="39491" y="2221"/>
                </a:cubicBezTo>
                <a:cubicBezTo>
                  <a:pt x="39175" y="1442"/>
                  <a:pt x="40035" y="0"/>
                  <a:pt x="40035" y="0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73"/>
          <p:cNvSpPr txBox="1">
            <a:spLocks noGrp="1"/>
          </p:cNvSpPr>
          <p:nvPr>
            <p:ph type="title"/>
          </p:nvPr>
        </p:nvSpPr>
        <p:spPr>
          <a:xfrm>
            <a:off x="1224281" y="1378662"/>
            <a:ext cx="3273900" cy="8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Tuesday (28/5)</a:t>
            </a:r>
            <a:endParaRPr dirty="0"/>
          </a:p>
        </p:txBody>
      </p:sp>
      <p:pic>
        <p:nvPicPr>
          <p:cNvPr id="690" name="Google Shape;690;p73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937" y="2015858"/>
            <a:ext cx="3485700" cy="2155310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73"/>
          <p:cNvSpPr txBox="1"/>
          <p:nvPr/>
        </p:nvSpPr>
        <p:spPr>
          <a:xfrm>
            <a:off x="4776788" y="2301900"/>
            <a:ext cx="3890961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Continuing decorating UI of Admin, Employer, Worker Delete with CSS</a:t>
            </a:r>
            <a:endParaRPr sz="2400" dirty="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2" name="Google Shape;702;p74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729280">
            <a:off x="2082147" y="1713222"/>
            <a:ext cx="1168516" cy="689430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74"/>
          <p:cNvSpPr txBox="1">
            <a:spLocks noGrp="1"/>
          </p:cNvSpPr>
          <p:nvPr>
            <p:ph type="title"/>
          </p:nvPr>
        </p:nvSpPr>
        <p:spPr>
          <a:xfrm>
            <a:off x="1761575" y="711175"/>
            <a:ext cx="56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Wednesday (29/5)</a:t>
            </a:r>
          </a:p>
        </p:txBody>
      </p:sp>
      <p:sp>
        <p:nvSpPr>
          <p:cNvPr id="704" name="Google Shape;704;p74"/>
          <p:cNvSpPr txBox="1">
            <a:spLocks noGrp="1"/>
          </p:cNvSpPr>
          <p:nvPr>
            <p:ph type="title"/>
          </p:nvPr>
        </p:nvSpPr>
        <p:spPr>
          <a:xfrm>
            <a:off x="2054867" y="1781112"/>
            <a:ext cx="122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Step 1</a:t>
            </a:r>
            <a:endParaRPr sz="1800" dirty="0">
              <a:solidFill>
                <a:schemeClr val="dk2"/>
              </a:solidFill>
            </a:endParaRPr>
          </a:p>
        </p:txBody>
      </p:sp>
      <p:pic>
        <p:nvPicPr>
          <p:cNvPr id="705" name="Google Shape;705;p74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729280">
            <a:off x="5810085" y="2800697"/>
            <a:ext cx="1168516" cy="689430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74"/>
          <p:cNvSpPr txBox="1">
            <a:spLocks noGrp="1"/>
          </p:cNvSpPr>
          <p:nvPr>
            <p:ph type="title"/>
          </p:nvPr>
        </p:nvSpPr>
        <p:spPr>
          <a:xfrm>
            <a:off x="5795281" y="2868587"/>
            <a:ext cx="122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Step 2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711" name="Google Shape;711;p74"/>
          <p:cNvSpPr txBox="1">
            <a:spLocks noGrp="1"/>
          </p:cNvSpPr>
          <p:nvPr>
            <p:ph type="subTitle" idx="4294967295"/>
          </p:nvPr>
        </p:nvSpPr>
        <p:spPr>
          <a:xfrm>
            <a:off x="1277743" y="2900562"/>
            <a:ext cx="2686139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solidFill>
                  <a:schemeClr val="dk2"/>
                </a:solidFill>
              </a:rPr>
              <a:t>Finishing the decoration of UI of Admin, Employer, Worker Delete </a:t>
            </a:r>
            <a:endParaRPr sz="1400" dirty="0">
              <a:solidFill>
                <a:schemeClr val="dk2"/>
              </a:solidFill>
            </a:endParaRPr>
          </a:p>
        </p:txBody>
      </p:sp>
      <p:sp>
        <p:nvSpPr>
          <p:cNvPr id="713" name="Google Shape;713;p74"/>
          <p:cNvSpPr txBox="1">
            <a:spLocks noGrp="1"/>
          </p:cNvSpPr>
          <p:nvPr>
            <p:ph type="subTitle" idx="4294967295"/>
          </p:nvPr>
        </p:nvSpPr>
        <p:spPr>
          <a:xfrm>
            <a:off x="4748590" y="1339818"/>
            <a:ext cx="3120835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solidFill>
                  <a:schemeClr val="dk2"/>
                </a:solidFill>
              </a:rPr>
              <a:t>Start working on the operation of Admin Employer Worker Update with </a:t>
            </a:r>
            <a:r>
              <a:rPr lang="en-US" sz="1400" dirty="0" err="1">
                <a:solidFill>
                  <a:schemeClr val="dk2"/>
                </a:solidFill>
              </a:rPr>
              <a:t>Javascript</a:t>
            </a:r>
            <a:endParaRPr sz="1400" dirty="0">
              <a:solidFill>
                <a:schemeClr val="dk2"/>
              </a:solidFill>
            </a:endParaRPr>
          </a:p>
        </p:txBody>
      </p:sp>
      <p:pic>
        <p:nvPicPr>
          <p:cNvPr id="715" name="Google Shape;715;p74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rot="-5400000">
            <a:off x="6195070" y="2501212"/>
            <a:ext cx="425926" cy="1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p74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rot="5400000">
            <a:off x="2467718" y="2510737"/>
            <a:ext cx="425926" cy="19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75"/>
          <p:cNvSpPr txBox="1">
            <a:spLocks noGrp="1"/>
          </p:cNvSpPr>
          <p:nvPr>
            <p:ph type="title"/>
          </p:nvPr>
        </p:nvSpPr>
        <p:spPr>
          <a:xfrm>
            <a:off x="988038" y="2016100"/>
            <a:ext cx="30822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Thursday</a:t>
            </a:r>
            <a:r>
              <a:rPr lang="en" dirty="0"/>
              <a:t> (30/5)</a:t>
            </a:r>
            <a:endParaRPr dirty="0"/>
          </a:p>
        </p:txBody>
      </p:sp>
      <p:sp>
        <p:nvSpPr>
          <p:cNvPr id="725" name="Google Shape;725;p75"/>
          <p:cNvSpPr txBox="1">
            <a:spLocks noGrp="1"/>
          </p:cNvSpPr>
          <p:nvPr>
            <p:ph type="subTitle" idx="4294967295"/>
          </p:nvPr>
        </p:nvSpPr>
        <p:spPr>
          <a:xfrm>
            <a:off x="5266187" y="1172225"/>
            <a:ext cx="3082200" cy="27990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2"/>
                </a:solidFill>
              </a:rPr>
              <a:t>Continuing the operation of Admin Employer Worker Update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53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53"/>
          <p:cNvSpPr txBox="1">
            <a:spLocks noGrp="1"/>
          </p:cNvSpPr>
          <p:nvPr>
            <p:ph type="title" idx="2"/>
          </p:nvPr>
        </p:nvSpPr>
        <p:spPr>
          <a:xfrm>
            <a:off x="3472622" y="1316550"/>
            <a:ext cx="2198738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Week 1</a:t>
            </a:r>
            <a:endParaRPr dirty="0"/>
          </a:p>
        </p:txBody>
      </p:sp>
      <p:pic>
        <p:nvPicPr>
          <p:cNvPr id="350" name="Google Shape;350;p53"/>
          <p:cNvPicPr preferRelativeResize="0"/>
          <p:nvPr/>
        </p:nvPicPr>
        <p:blipFill rotWithShape="1">
          <a:blip r:embed="rId4">
            <a:alphaModFix/>
          </a:blip>
          <a:srcRect t="16970" r="8892" b="21025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53"/>
          <p:cNvPicPr preferRelativeResize="0"/>
          <p:nvPr/>
        </p:nvPicPr>
        <p:blipFill rotWithShape="1">
          <a:blip r:embed="rId5">
            <a:alphaModFix/>
          </a:blip>
          <a:srcRect t="16734" r="8892" b="18300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53"/>
          <p:cNvSpPr txBox="1">
            <a:spLocks noGrp="1"/>
          </p:cNvSpPr>
          <p:nvPr>
            <p:ph type="title"/>
          </p:nvPr>
        </p:nvSpPr>
        <p:spPr>
          <a:xfrm>
            <a:off x="2672991" y="2297220"/>
            <a:ext cx="3798000" cy="1406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 Management</a:t>
            </a:r>
            <a:br>
              <a:rPr lang="en" dirty="0"/>
            </a:br>
            <a:r>
              <a:rPr lang="en" dirty="0"/>
              <a:t>1/5 – 3/5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4" name="Google Shape;794;p78"/>
          <p:cNvPicPr preferRelativeResize="0"/>
          <p:nvPr/>
        </p:nvPicPr>
        <p:blipFill rotWithShape="1">
          <a:blip r:embed="rId3">
            <a:alphaModFix/>
          </a:blip>
          <a:srcRect l="7147" t="13613" r="61598" b="24953"/>
          <a:stretch/>
        </p:blipFill>
        <p:spPr>
          <a:xfrm rot="4">
            <a:off x="5768125" y="1083626"/>
            <a:ext cx="2096903" cy="2749121"/>
          </a:xfrm>
          <a:prstGeom prst="rect">
            <a:avLst/>
          </a:prstGeom>
          <a:noFill/>
          <a:ln>
            <a:noFill/>
          </a:ln>
        </p:spPr>
      </p:pic>
      <p:sp>
        <p:nvSpPr>
          <p:cNvPr id="795" name="Google Shape;795;p78"/>
          <p:cNvSpPr txBox="1">
            <a:spLocks noGrp="1"/>
          </p:cNvSpPr>
          <p:nvPr>
            <p:ph type="title"/>
          </p:nvPr>
        </p:nvSpPr>
        <p:spPr>
          <a:xfrm>
            <a:off x="954700" y="1301723"/>
            <a:ext cx="2403900" cy="7556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Friday (31/5)</a:t>
            </a:r>
            <a:endParaRPr dirty="0"/>
          </a:p>
        </p:txBody>
      </p:sp>
      <p:grpSp>
        <p:nvGrpSpPr>
          <p:cNvPr id="796" name="Google Shape;796;p78"/>
          <p:cNvGrpSpPr/>
          <p:nvPr/>
        </p:nvGrpSpPr>
        <p:grpSpPr>
          <a:xfrm rot="5400000">
            <a:off x="5027403" y="1282991"/>
            <a:ext cx="3600065" cy="2577461"/>
            <a:chOff x="2556950" y="2043625"/>
            <a:chExt cx="2458725" cy="1760200"/>
          </a:xfrm>
        </p:grpSpPr>
        <p:sp>
          <p:nvSpPr>
            <p:cNvPr id="797" name="Google Shape;797;p78"/>
            <p:cNvSpPr/>
            <p:nvPr/>
          </p:nvSpPr>
          <p:spPr>
            <a:xfrm>
              <a:off x="2556950" y="2043625"/>
              <a:ext cx="2458725" cy="1760200"/>
            </a:xfrm>
            <a:custGeom>
              <a:avLst/>
              <a:gdLst/>
              <a:ahLst/>
              <a:cxnLst/>
              <a:rect l="l" t="t" r="r" b="b"/>
              <a:pathLst>
                <a:path w="98349" h="70408" extrusionOk="0">
                  <a:moveTo>
                    <a:pt x="90818" y="1816"/>
                  </a:moveTo>
                  <a:cubicBezTo>
                    <a:pt x="92383" y="1969"/>
                    <a:pt x="93897" y="2373"/>
                    <a:pt x="95019" y="3508"/>
                  </a:cubicBezTo>
                  <a:cubicBezTo>
                    <a:pt x="96028" y="4532"/>
                    <a:pt x="96504" y="5893"/>
                    <a:pt x="96734" y="7309"/>
                  </a:cubicBezTo>
                  <a:cubicBezTo>
                    <a:pt x="96493" y="6832"/>
                    <a:pt x="96285" y="6466"/>
                    <a:pt x="96173" y="6300"/>
                  </a:cubicBezTo>
                  <a:cubicBezTo>
                    <a:pt x="94887" y="4384"/>
                    <a:pt x="92996" y="2705"/>
                    <a:pt x="90818" y="1816"/>
                  </a:cubicBezTo>
                  <a:close/>
                  <a:moveTo>
                    <a:pt x="11961" y="1646"/>
                  </a:moveTo>
                  <a:cubicBezTo>
                    <a:pt x="12129" y="1646"/>
                    <a:pt x="12296" y="1647"/>
                    <a:pt x="12463" y="1647"/>
                  </a:cubicBezTo>
                  <a:cubicBezTo>
                    <a:pt x="15236" y="1651"/>
                    <a:pt x="18010" y="1674"/>
                    <a:pt x="20784" y="1688"/>
                  </a:cubicBezTo>
                  <a:lnTo>
                    <a:pt x="53375" y="1849"/>
                  </a:lnTo>
                  <a:cubicBezTo>
                    <a:pt x="58769" y="1875"/>
                    <a:pt x="64162" y="1907"/>
                    <a:pt x="69553" y="1907"/>
                  </a:cubicBezTo>
                  <a:cubicBezTo>
                    <a:pt x="75895" y="1907"/>
                    <a:pt x="82236" y="1863"/>
                    <a:pt x="88576" y="1717"/>
                  </a:cubicBezTo>
                  <a:cubicBezTo>
                    <a:pt x="89068" y="1724"/>
                    <a:pt x="89571" y="1733"/>
                    <a:pt x="90074" y="1761"/>
                  </a:cubicBezTo>
                  <a:cubicBezTo>
                    <a:pt x="91936" y="2502"/>
                    <a:pt x="93588" y="3529"/>
                    <a:pt x="94965" y="5102"/>
                  </a:cubicBezTo>
                  <a:cubicBezTo>
                    <a:pt x="95712" y="5955"/>
                    <a:pt x="96335" y="6907"/>
                    <a:pt x="96820" y="7930"/>
                  </a:cubicBezTo>
                  <a:cubicBezTo>
                    <a:pt x="96911" y="8720"/>
                    <a:pt x="96939" y="9512"/>
                    <a:pt x="96950" y="10260"/>
                  </a:cubicBezTo>
                  <a:cubicBezTo>
                    <a:pt x="97038" y="15743"/>
                    <a:pt x="96885" y="21239"/>
                    <a:pt x="96853" y="26722"/>
                  </a:cubicBezTo>
                  <a:lnTo>
                    <a:pt x="96655" y="59972"/>
                  </a:lnTo>
                  <a:cubicBezTo>
                    <a:pt x="96639" y="60013"/>
                    <a:pt x="96626" y="60056"/>
                    <a:pt x="96620" y="60101"/>
                  </a:cubicBezTo>
                  <a:cubicBezTo>
                    <a:pt x="96277" y="62648"/>
                    <a:pt x="96354" y="65704"/>
                    <a:pt x="93954" y="67311"/>
                  </a:cubicBezTo>
                  <a:cubicBezTo>
                    <a:pt x="92234" y="68462"/>
                    <a:pt x="90018" y="68563"/>
                    <a:pt x="87924" y="68563"/>
                  </a:cubicBezTo>
                  <a:cubicBezTo>
                    <a:pt x="87478" y="68563"/>
                    <a:pt x="87038" y="68558"/>
                    <a:pt x="86609" y="68558"/>
                  </a:cubicBezTo>
                  <a:cubicBezTo>
                    <a:pt x="86449" y="68558"/>
                    <a:pt x="86290" y="68559"/>
                    <a:pt x="86134" y="68561"/>
                  </a:cubicBezTo>
                  <a:cubicBezTo>
                    <a:pt x="79796" y="68630"/>
                    <a:pt x="73460" y="68702"/>
                    <a:pt x="67122" y="68777"/>
                  </a:cubicBezTo>
                  <a:cubicBezTo>
                    <a:pt x="54449" y="68943"/>
                    <a:pt x="41775" y="69086"/>
                    <a:pt x="29100" y="69207"/>
                  </a:cubicBezTo>
                  <a:cubicBezTo>
                    <a:pt x="25099" y="69250"/>
                    <a:pt x="21017" y="69468"/>
                    <a:pt x="16955" y="69468"/>
                  </a:cubicBezTo>
                  <a:cubicBezTo>
                    <a:pt x="15090" y="69468"/>
                    <a:pt x="13229" y="69422"/>
                    <a:pt x="11382" y="69292"/>
                  </a:cubicBezTo>
                  <a:cubicBezTo>
                    <a:pt x="11338" y="69271"/>
                    <a:pt x="11291" y="69256"/>
                    <a:pt x="11243" y="69249"/>
                  </a:cubicBezTo>
                  <a:cubicBezTo>
                    <a:pt x="9261" y="68910"/>
                    <a:pt x="7147" y="68692"/>
                    <a:pt x="5324" y="67786"/>
                  </a:cubicBezTo>
                  <a:cubicBezTo>
                    <a:pt x="2945" y="66603"/>
                    <a:pt x="1957" y="64442"/>
                    <a:pt x="1766" y="61862"/>
                  </a:cubicBezTo>
                  <a:cubicBezTo>
                    <a:pt x="1395" y="56826"/>
                    <a:pt x="1728" y="51663"/>
                    <a:pt x="1735" y="46613"/>
                  </a:cubicBezTo>
                  <a:cubicBezTo>
                    <a:pt x="1749" y="35854"/>
                    <a:pt x="1764" y="25094"/>
                    <a:pt x="1779" y="14335"/>
                  </a:cubicBezTo>
                  <a:cubicBezTo>
                    <a:pt x="1787" y="10034"/>
                    <a:pt x="1586" y="4144"/>
                    <a:pt x="6469" y="2332"/>
                  </a:cubicBezTo>
                  <a:cubicBezTo>
                    <a:pt x="8213" y="1685"/>
                    <a:pt x="10115" y="1646"/>
                    <a:pt x="11961" y="1646"/>
                  </a:cubicBezTo>
                  <a:close/>
                  <a:moveTo>
                    <a:pt x="13285" y="114"/>
                  </a:moveTo>
                  <a:cubicBezTo>
                    <a:pt x="12308" y="114"/>
                    <a:pt x="11333" y="128"/>
                    <a:pt x="10360" y="170"/>
                  </a:cubicBezTo>
                  <a:cubicBezTo>
                    <a:pt x="8433" y="256"/>
                    <a:pt x="6448" y="529"/>
                    <a:pt x="4740" y="1483"/>
                  </a:cubicBezTo>
                  <a:cubicBezTo>
                    <a:pt x="1083" y="3528"/>
                    <a:pt x="415" y="7888"/>
                    <a:pt x="333" y="11705"/>
                  </a:cubicBezTo>
                  <a:cubicBezTo>
                    <a:pt x="85" y="23331"/>
                    <a:pt x="297" y="34985"/>
                    <a:pt x="284" y="46615"/>
                  </a:cubicBezTo>
                  <a:cubicBezTo>
                    <a:pt x="280" y="49934"/>
                    <a:pt x="276" y="53253"/>
                    <a:pt x="271" y="56572"/>
                  </a:cubicBezTo>
                  <a:cubicBezTo>
                    <a:pt x="270" y="59156"/>
                    <a:pt x="0" y="61953"/>
                    <a:pt x="735" y="64469"/>
                  </a:cubicBezTo>
                  <a:cubicBezTo>
                    <a:pt x="2020" y="68857"/>
                    <a:pt x="6707" y="70383"/>
                    <a:pt x="10866" y="70383"/>
                  </a:cubicBezTo>
                  <a:cubicBezTo>
                    <a:pt x="10941" y="70383"/>
                    <a:pt x="11016" y="70382"/>
                    <a:pt x="11090" y="70381"/>
                  </a:cubicBezTo>
                  <a:cubicBezTo>
                    <a:pt x="11215" y="70380"/>
                    <a:pt x="11335" y="70334"/>
                    <a:pt x="11429" y="70253"/>
                  </a:cubicBezTo>
                  <a:cubicBezTo>
                    <a:pt x="12710" y="70379"/>
                    <a:pt x="14003" y="70407"/>
                    <a:pt x="15298" y="70407"/>
                  </a:cubicBezTo>
                  <a:cubicBezTo>
                    <a:pt x="15751" y="70407"/>
                    <a:pt x="16204" y="70404"/>
                    <a:pt x="16657" y="70400"/>
                  </a:cubicBezTo>
                  <a:cubicBezTo>
                    <a:pt x="20114" y="70371"/>
                    <a:pt x="23570" y="70339"/>
                    <a:pt x="27027" y="70305"/>
                  </a:cubicBezTo>
                  <a:cubicBezTo>
                    <a:pt x="33940" y="70240"/>
                    <a:pt x="40853" y="70176"/>
                    <a:pt x="47766" y="70112"/>
                  </a:cubicBezTo>
                  <a:cubicBezTo>
                    <a:pt x="61461" y="69984"/>
                    <a:pt x="75204" y="70217"/>
                    <a:pt x="88893" y="69756"/>
                  </a:cubicBezTo>
                  <a:cubicBezTo>
                    <a:pt x="91383" y="69672"/>
                    <a:pt x="94095" y="69291"/>
                    <a:pt x="95825" y="67303"/>
                  </a:cubicBezTo>
                  <a:cubicBezTo>
                    <a:pt x="97229" y="65692"/>
                    <a:pt x="97707" y="63354"/>
                    <a:pt x="97702" y="61216"/>
                  </a:cubicBezTo>
                  <a:cubicBezTo>
                    <a:pt x="97844" y="61112"/>
                    <a:pt x="97944" y="60948"/>
                    <a:pt x="97945" y="60721"/>
                  </a:cubicBezTo>
                  <a:cubicBezTo>
                    <a:pt x="98025" y="47899"/>
                    <a:pt x="98104" y="35079"/>
                    <a:pt x="98183" y="22259"/>
                  </a:cubicBezTo>
                  <a:cubicBezTo>
                    <a:pt x="98203" y="19054"/>
                    <a:pt x="98221" y="15849"/>
                    <a:pt x="98238" y="12644"/>
                  </a:cubicBezTo>
                  <a:cubicBezTo>
                    <a:pt x="98247" y="10300"/>
                    <a:pt x="98349" y="7837"/>
                    <a:pt x="97619" y="5576"/>
                  </a:cubicBezTo>
                  <a:cubicBezTo>
                    <a:pt x="96494" y="2088"/>
                    <a:pt x="93720" y="828"/>
                    <a:pt x="90596" y="828"/>
                  </a:cubicBezTo>
                  <a:cubicBezTo>
                    <a:pt x="90441" y="828"/>
                    <a:pt x="90285" y="831"/>
                    <a:pt x="90129" y="837"/>
                  </a:cubicBezTo>
                  <a:lnTo>
                    <a:pt x="90128" y="837"/>
                  </a:lnTo>
                  <a:cubicBezTo>
                    <a:pt x="66351" y="1"/>
                    <a:pt x="42503" y="277"/>
                    <a:pt x="18704" y="170"/>
                  </a:cubicBezTo>
                  <a:cubicBezTo>
                    <a:pt x="16902" y="162"/>
                    <a:pt x="15092" y="114"/>
                    <a:pt x="13285" y="1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78"/>
            <p:cNvSpPr/>
            <p:nvPr/>
          </p:nvSpPr>
          <p:spPr>
            <a:xfrm>
              <a:off x="4670200" y="2819475"/>
              <a:ext cx="245125" cy="219275"/>
            </a:xfrm>
            <a:custGeom>
              <a:avLst/>
              <a:gdLst/>
              <a:ahLst/>
              <a:cxnLst/>
              <a:rect l="l" t="t" r="r" b="b"/>
              <a:pathLst>
                <a:path w="9805" h="8771" extrusionOk="0">
                  <a:moveTo>
                    <a:pt x="6458" y="1744"/>
                  </a:moveTo>
                  <a:lnTo>
                    <a:pt x="6458" y="1744"/>
                  </a:lnTo>
                  <a:cubicBezTo>
                    <a:pt x="6577" y="1765"/>
                    <a:pt x="6694" y="1793"/>
                    <a:pt x="6810" y="1826"/>
                  </a:cubicBezTo>
                  <a:cubicBezTo>
                    <a:pt x="8173" y="2233"/>
                    <a:pt x="8547" y="3509"/>
                    <a:pt x="8357" y="4744"/>
                  </a:cubicBezTo>
                  <a:cubicBezTo>
                    <a:pt x="8322" y="4117"/>
                    <a:pt x="8146" y="3499"/>
                    <a:pt x="7814" y="2957"/>
                  </a:cubicBezTo>
                  <a:cubicBezTo>
                    <a:pt x="7497" y="2436"/>
                    <a:pt x="7011" y="2019"/>
                    <a:pt x="6458" y="1744"/>
                  </a:cubicBezTo>
                  <a:close/>
                  <a:moveTo>
                    <a:pt x="4989" y="2133"/>
                  </a:moveTo>
                  <a:cubicBezTo>
                    <a:pt x="6456" y="2133"/>
                    <a:pt x="7706" y="3080"/>
                    <a:pt x="7730" y="4903"/>
                  </a:cubicBezTo>
                  <a:cubicBezTo>
                    <a:pt x="7742" y="5796"/>
                    <a:pt x="7376" y="6656"/>
                    <a:pt x="6797" y="7223"/>
                  </a:cubicBezTo>
                  <a:cubicBezTo>
                    <a:pt x="6429" y="7400"/>
                    <a:pt x="6022" y="7478"/>
                    <a:pt x="5603" y="7478"/>
                  </a:cubicBezTo>
                  <a:cubicBezTo>
                    <a:pt x="4895" y="7478"/>
                    <a:pt x="4156" y="7255"/>
                    <a:pt x="3525" y="6903"/>
                  </a:cubicBezTo>
                  <a:cubicBezTo>
                    <a:pt x="3308" y="6781"/>
                    <a:pt x="3103" y="6642"/>
                    <a:pt x="2911" y="6484"/>
                  </a:cubicBezTo>
                  <a:cubicBezTo>
                    <a:pt x="2179" y="5525"/>
                    <a:pt x="1818" y="4255"/>
                    <a:pt x="2392" y="3156"/>
                  </a:cubicBezTo>
                  <a:cubicBezTo>
                    <a:pt x="2562" y="2832"/>
                    <a:pt x="2827" y="2564"/>
                    <a:pt x="3148" y="2347"/>
                  </a:cubicBezTo>
                  <a:cubicBezTo>
                    <a:pt x="3197" y="2429"/>
                    <a:pt x="3284" y="2476"/>
                    <a:pt x="3375" y="2476"/>
                  </a:cubicBezTo>
                  <a:cubicBezTo>
                    <a:pt x="3408" y="2476"/>
                    <a:pt x="3442" y="2469"/>
                    <a:pt x="3475" y="2456"/>
                  </a:cubicBezTo>
                  <a:cubicBezTo>
                    <a:pt x="3979" y="2239"/>
                    <a:pt x="4496" y="2133"/>
                    <a:pt x="4989" y="2133"/>
                  </a:cubicBezTo>
                  <a:close/>
                  <a:moveTo>
                    <a:pt x="5476" y="1"/>
                  </a:moveTo>
                  <a:cubicBezTo>
                    <a:pt x="4394" y="1"/>
                    <a:pt x="3206" y="667"/>
                    <a:pt x="2447" y="1312"/>
                  </a:cubicBezTo>
                  <a:cubicBezTo>
                    <a:pt x="910" y="2619"/>
                    <a:pt x="0" y="4604"/>
                    <a:pt x="1199" y="6446"/>
                  </a:cubicBezTo>
                  <a:cubicBezTo>
                    <a:pt x="2115" y="7852"/>
                    <a:pt x="3948" y="8770"/>
                    <a:pt x="5658" y="8770"/>
                  </a:cubicBezTo>
                  <a:cubicBezTo>
                    <a:pt x="5901" y="8770"/>
                    <a:pt x="6142" y="8752"/>
                    <a:pt x="6377" y="8713"/>
                  </a:cubicBezTo>
                  <a:cubicBezTo>
                    <a:pt x="8390" y="8384"/>
                    <a:pt x="9495" y="6421"/>
                    <a:pt x="9651" y="4517"/>
                  </a:cubicBezTo>
                  <a:cubicBezTo>
                    <a:pt x="9804" y="2648"/>
                    <a:pt x="8845" y="987"/>
                    <a:pt x="6990" y="633"/>
                  </a:cubicBezTo>
                  <a:cubicBezTo>
                    <a:pt x="6986" y="628"/>
                    <a:pt x="6987" y="622"/>
                    <a:pt x="6982" y="617"/>
                  </a:cubicBezTo>
                  <a:cubicBezTo>
                    <a:pt x="6556" y="176"/>
                    <a:pt x="6030" y="1"/>
                    <a:pt x="5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78"/>
            <p:cNvSpPr/>
            <p:nvPr/>
          </p:nvSpPr>
          <p:spPr>
            <a:xfrm>
              <a:off x="2729800" y="2201775"/>
              <a:ext cx="1934650" cy="1470275"/>
            </a:xfrm>
            <a:custGeom>
              <a:avLst/>
              <a:gdLst/>
              <a:ahLst/>
              <a:cxnLst/>
              <a:rect l="l" t="t" r="r" b="b"/>
              <a:pathLst>
                <a:path w="77386" h="58811" extrusionOk="0">
                  <a:moveTo>
                    <a:pt x="1185" y="1196"/>
                  </a:moveTo>
                  <a:cubicBezTo>
                    <a:pt x="1321" y="1206"/>
                    <a:pt x="1457" y="1209"/>
                    <a:pt x="1594" y="1217"/>
                  </a:cubicBezTo>
                  <a:cubicBezTo>
                    <a:pt x="1469" y="1589"/>
                    <a:pt x="1356" y="1964"/>
                    <a:pt x="1256" y="2343"/>
                  </a:cubicBezTo>
                  <a:cubicBezTo>
                    <a:pt x="1233" y="1960"/>
                    <a:pt x="1214" y="1577"/>
                    <a:pt x="1185" y="1196"/>
                  </a:cubicBezTo>
                  <a:close/>
                  <a:moveTo>
                    <a:pt x="1429" y="10485"/>
                  </a:moveTo>
                  <a:cubicBezTo>
                    <a:pt x="1528" y="13703"/>
                    <a:pt x="1641" y="16920"/>
                    <a:pt x="1741" y="20138"/>
                  </a:cubicBezTo>
                  <a:cubicBezTo>
                    <a:pt x="1837" y="23209"/>
                    <a:pt x="1746" y="26237"/>
                    <a:pt x="1537" y="29264"/>
                  </a:cubicBezTo>
                  <a:lnTo>
                    <a:pt x="1537" y="29263"/>
                  </a:lnTo>
                  <a:cubicBezTo>
                    <a:pt x="1502" y="24699"/>
                    <a:pt x="1466" y="20136"/>
                    <a:pt x="1431" y="15573"/>
                  </a:cubicBezTo>
                  <a:cubicBezTo>
                    <a:pt x="1418" y="13882"/>
                    <a:pt x="1426" y="12184"/>
                    <a:pt x="1429" y="10485"/>
                  </a:cubicBezTo>
                  <a:close/>
                  <a:moveTo>
                    <a:pt x="2124" y="1246"/>
                  </a:moveTo>
                  <a:cubicBezTo>
                    <a:pt x="4213" y="1360"/>
                    <a:pt x="6315" y="1397"/>
                    <a:pt x="8419" y="1397"/>
                  </a:cubicBezTo>
                  <a:cubicBezTo>
                    <a:pt x="12299" y="1397"/>
                    <a:pt x="16191" y="1272"/>
                    <a:pt x="20040" y="1270"/>
                  </a:cubicBezTo>
                  <a:cubicBezTo>
                    <a:pt x="26225" y="1266"/>
                    <a:pt x="32411" y="1262"/>
                    <a:pt x="38596" y="1259"/>
                  </a:cubicBezTo>
                  <a:cubicBezTo>
                    <a:pt x="39551" y="1258"/>
                    <a:pt x="40507" y="1258"/>
                    <a:pt x="41462" y="1258"/>
                  </a:cubicBezTo>
                  <a:cubicBezTo>
                    <a:pt x="52992" y="1258"/>
                    <a:pt x="64522" y="1289"/>
                    <a:pt x="76050" y="1431"/>
                  </a:cubicBezTo>
                  <a:cubicBezTo>
                    <a:pt x="75508" y="10645"/>
                    <a:pt x="75757" y="19965"/>
                    <a:pt x="75669" y="29192"/>
                  </a:cubicBezTo>
                  <a:lnTo>
                    <a:pt x="75407" y="56668"/>
                  </a:lnTo>
                  <a:cubicBezTo>
                    <a:pt x="63045" y="57008"/>
                    <a:pt x="50680" y="57249"/>
                    <a:pt x="38315" y="57388"/>
                  </a:cubicBezTo>
                  <a:cubicBezTo>
                    <a:pt x="32078" y="57457"/>
                    <a:pt x="25842" y="57499"/>
                    <a:pt x="19605" y="57515"/>
                  </a:cubicBezTo>
                  <a:cubicBezTo>
                    <a:pt x="16487" y="57522"/>
                    <a:pt x="13368" y="57517"/>
                    <a:pt x="10250" y="57534"/>
                  </a:cubicBezTo>
                  <a:cubicBezTo>
                    <a:pt x="10143" y="57535"/>
                    <a:pt x="10036" y="57535"/>
                    <a:pt x="9929" y="57535"/>
                  </a:cubicBezTo>
                  <a:cubicBezTo>
                    <a:pt x="8490" y="57535"/>
                    <a:pt x="7027" y="57489"/>
                    <a:pt x="5567" y="57489"/>
                  </a:cubicBezTo>
                  <a:cubicBezTo>
                    <a:pt x="4939" y="57489"/>
                    <a:pt x="4312" y="57498"/>
                    <a:pt x="3688" y="57522"/>
                  </a:cubicBezTo>
                  <a:cubicBezTo>
                    <a:pt x="3003" y="57039"/>
                    <a:pt x="2376" y="56527"/>
                    <a:pt x="1858" y="55767"/>
                  </a:cubicBezTo>
                  <a:cubicBezTo>
                    <a:pt x="1847" y="55751"/>
                    <a:pt x="1839" y="55734"/>
                    <a:pt x="1827" y="55718"/>
                  </a:cubicBezTo>
                  <a:cubicBezTo>
                    <a:pt x="1832" y="54354"/>
                    <a:pt x="1719" y="52964"/>
                    <a:pt x="1709" y="51661"/>
                  </a:cubicBezTo>
                  <a:lnTo>
                    <a:pt x="1653" y="44374"/>
                  </a:lnTo>
                  <a:cubicBezTo>
                    <a:pt x="1624" y="40693"/>
                    <a:pt x="1596" y="37014"/>
                    <a:pt x="1568" y="33333"/>
                  </a:cubicBezTo>
                  <a:cubicBezTo>
                    <a:pt x="2545" y="23669"/>
                    <a:pt x="1881" y="13855"/>
                    <a:pt x="1409" y="4156"/>
                  </a:cubicBezTo>
                  <a:cubicBezTo>
                    <a:pt x="1577" y="3170"/>
                    <a:pt x="1816" y="2197"/>
                    <a:pt x="2124" y="1246"/>
                  </a:cubicBezTo>
                  <a:close/>
                  <a:moveTo>
                    <a:pt x="1796" y="56741"/>
                  </a:moveTo>
                  <a:cubicBezTo>
                    <a:pt x="2019" y="57044"/>
                    <a:pt x="2266" y="57328"/>
                    <a:pt x="2537" y="57589"/>
                  </a:cubicBezTo>
                  <a:cubicBezTo>
                    <a:pt x="2262" y="57609"/>
                    <a:pt x="1987" y="57631"/>
                    <a:pt x="1714" y="57661"/>
                  </a:cubicBezTo>
                  <a:cubicBezTo>
                    <a:pt x="1754" y="57359"/>
                    <a:pt x="1778" y="57051"/>
                    <a:pt x="1796" y="56741"/>
                  </a:cubicBezTo>
                  <a:close/>
                  <a:moveTo>
                    <a:pt x="8719" y="0"/>
                  </a:moveTo>
                  <a:cubicBezTo>
                    <a:pt x="6094" y="0"/>
                    <a:pt x="3474" y="55"/>
                    <a:pt x="877" y="244"/>
                  </a:cubicBezTo>
                  <a:cubicBezTo>
                    <a:pt x="844" y="246"/>
                    <a:pt x="819" y="259"/>
                    <a:pt x="789" y="266"/>
                  </a:cubicBezTo>
                  <a:cubicBezTo>
                    <a:pt x="771" y="264"/>
                    <a:pt x="752" y="263"/>
                    <a:pt x="734" y="263"/>
                  </a:cubicBezTo>
                  <a:cubicBezTo>
                    <a:pt x="541" y="263"/>
                    <a:pt x="349" y="388"/>
                    <a:pt x="331" y="651"/>
                  </a:cubicBezTo>
                  <a:cubicBezTo>
                    <a:pt x="1" y="5484"/>
                    <a:pt x="225" y="10382"/>
                    <a:pt x="256" y="15225"/>
                  </a:cubicBezTo>
                  <a:cubicBezTo>
                    <a:pt x="288" y="20083"/>
                    <a:pt x="319" y="24941"/>
                    <a:pt x="350" y="29799"/>
                  </a:cubicBezTo>
                  <a:lnTo>
                    <a:pt x="440" y="44026"/>
                  </a:lnTo>
                  <a:lnTo>
                    <a:pt x="486" y="51313"/>
                  </a:lnTo>
                  <a:cubicBezTo>
                    <a:pt x="501" y="53595"/>
                    <a:pt x="196" y="56150"/>
                    <a:pt x="694" y="58379"/>
                  </a:cubicBezTo>
                  <a:cubicBezTo>
                    <a:pt x="743" y="58599"/>
                    <a:pt x="943" y="58709"/>
                    <a:pt x="1142" y="58709"/>
                  </a:cubicBezTo>
                  <a:cubicBezTo>
                    <a:pt x="1313" y="58709"/>
                    <a:pt x="1484" y="58628"/>
                    <a:pt x="1560" y="58465"/>
                  </a:cubicBezTo>
                  <a:cubicBezTo>
                    <a:pt x="2410" y="58574"/>
                    <a:pt x="3275" y="58631"/>
                    <a:pt x="4143" y="58662"/>
                  </a:cubicBezTo>
                  <a:cubicBezTo>
                    <a:pt x="4267" y="58711"/>
                    <a:pt x="4390" y="58760"/>
                    <a:pt x="4517" y="58797"/>
                  </a:cubicBezTo>
                  <a:cubicBezTo>
                    <a:pt x="4549" y="58806"/>
                    <a:pt x="4579" y="58811"/>
                    <a:pt x="4608" y="58811"/>
                  </a:cubicBezTo>
                  <a:cubicBezTo>
                    <a:pt x="4706" y="58811"/>
                    <a:pt x="4782" y="58758"/>
                    <a:pt x="4829" y="58685"/>
                  </a:cubicBezTo>
                  <a:cubicBezTo>
                    <a:pt x="5253" y="58694"/>
                    <a:pt x="5679" y="58697"/>
                    <a:pt x="6104" y="58697"/>
                  </a:cubicBezTo>
                  <a:cubicBezTo>
                    <a:pt x="7282" y="58697"/>
                    <a:pt x="8460" y="58673"/>
                    <a:pt x="9622" y="58673"/>
                  </a:cubicBezTo>
                  <a:cubicBezTo>
                    <a:pt x="9831" y="58673"/>
                    <a:pt x="10041" y="58674"/>
                    <a:pt x="10249" y="58676"/>
                  </a:cubicBezTo>
                  <a:cubicBezTo>
                    <a:pt x="12029" y="58692"/>
                    <a:pt x="13808" y="58697"/>
                    <a:pt x="15587" y="58697"/>
                  </a:cubicBezTo>
                  <a:cubicBezTo>
                    <a:pt x="16811" y="58697"/>
                    <a:pt x="18034" y="58695"/>
                    <a:pt x="19258" y="58693"/>
                  </a:cubicBezTo>
                  <a:cubicBezTo>
                    <a:pt x="25610" y="58680"/>
                    <a:pt x="31963" y="58642"/>
                    <a:pt x="38314" y="58575"/>
                  </a:cubicBezTo>
                  <a:cubicBezTo>
                    <a:pt x="50762" y="58444"/>
                    <a:pt x="63207" y="58209"/>
                    <a:pt x="75651" y="57869"/>
                  </a:cubicBezTo>
                  <a:cubicBezTo>
                    <a:pt x="75753" y="57933"/>
                    <a:pt x="75875" y="57965"/>
                    <a:pt x="75997" y="57965"/>
                  </a:cubicBezTo>
                  <a:cubicBezTo>
                    <a:pt x="76255" y="57965"/>
                    <a:pt x="76513" y="57823"/>
                    <a:pt x="76585" y="57538"/>
                  </a:cubicBezTo>
                  <a:cubicBezTo>
                    <a:pt x="76668" y="57367"/>
                    <a:pt x="76677" y="57171"/>
                    <a:pt x="76610" y="56994"/>
                  </a:cubicBezTo>
                  <a:cubicBezTo>
                    <a:pt x="76695" y="47727"/>
                    <a:pt x="76782" y="38459"/>
                    <a:pt x="76869" y="29191"/>
                  </a:cubicBezTo>
                  <a:cubicBezTo>
                    <a:pt x="76954" y="19914"/>
                    <a:pt x="77386" y="10546"/>
                    <a:pt x="77006" y="1274"/>
                  </a:cubicBezTo>
                  <a:cubicBezTo>
                    <a:pt x="77324" y="946"/>
                    <a:pt x="77187" y="235"/>
                    <a:pt x="76591" y="229"/>
                  </a:cubicBezTo>
                  <a:cubicBezTo>
                    <a:pt x="66238" y="106"/>
                    <a:pt x="55885" y="74"/>
                    <a:pt x="45533" y="74"/>
                  </a:cubicBezTo>
                  <a:cubicBezTo>
                    <a:pt x="43221" y="74"/>
                    <a:pt x="40908" y="76"/>
                    <a:pt x="38596" y="78"/>
                  </a:cubicBezTo>
                  <a:cubicBezTo>
                    <a:pt x="32411" y="84"/>
                    <a:pt x="26225" y="94"/>
                    <a:pt x="20040" y="108"/>
                  </a:cubicBezTo>
                  <a:cubicBezTo>
                    <a:pt x="19935" y="108"/>
                    <a:pt x="19830" y="108"/>
                    <a:pt x="19725" y="108"/>
                  </a:cubicBezTo>
                  <a:cubicBezTo>
                    <a:pt x="16078" y="108"/>
                    <a:pt x="12393" y="0"/>
                    <a:pt x="87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0" name="Google Shape;800;p78"/>
          <p:cNvSpPr txBox="1">
            <a:spLocks noGrp="1"/>
          </p:cNvSpPr>
          <p:nvPr>
            <p:ph type="subTitle" idx="4294967295"/>
          </p:nvPr>
        </p:nvSpPr>
        <p:spPr>
          <a:xfrm>
            <a:off x="954700" y="2167788"/>
            <a:ext cx="2457000" cy="11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>
                <a:solidFill>
                  <a:schemeClr val="dk2"/>
                </a:solidFill>
              </a:rPr>
              <a:t>Continuing the operation of Admin Employer Worker Update</a:t>
            </a:r>
            <a:endParaRPr sz="1600" dirty="0">
              <a:solidFill>
                <a:schemeClr val="dk2"/>
              </a:solidFill>
            </a:endParaRPr>
          </a:p>
        </p:txBody>
      </p:sp>
      <p:pic>
        <p:nvPicPr>
          <p:cNvPr id="801" name="Google Shape;801;p78"/>
          <p:cNvPicPr preferRelativeResize="0"/>
          <p:nvPr/>
        </p:nvPicPr>
        <p:blipFill rotWithShape="1">
          <a:blip r:embed="rId4">
            <a:alphaModFix/>
          </a:blip>
          <a:srcRect t="16734" r="8892" b="18300"/>
          <a:stretch/>
        </p:blipFill>
        <p:spPr>
          <a:xfrm rot="10800000">
            <a:off x="62175" y="3766782"/>
            <a:ext cx="2036850" cy="846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53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53"/>
          <p:cNvSpPr txBox="1">
            <a:spLocks noGrp="1"/>
          </p:cNvSpPr>
          <p:nvPr>
            <p:ph type="title" idx="2"/>
          </p:nvPr>
        </p:nvSpPr>
        <p:spPr>
          <a:xfrm>
            <a:off x="3472622" y="1316550"/>
            <a:ext cx="2198738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Week 6</a:t>
            </a:r>
            <a:endParaRPr dirty="0"/>
          </a:p>
        </p:txBody>
      </p:sp>
      <p:pic>
        <p:nvPicPr>
          <p:cNvPr id="350" name="Google Shape;350;p53"/>
          <p:cNvPicPr preferRelativeResize="0"/>
          <p:nvPr/>
        </p:nvPicPr>
        <p:blipFill rotWithShape="1">
          <a:blip r:embed="rId4">
            <a:alphaModFix/>
          </a:blip>
          <a:srcRect t="16970" r="8892" b="21025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53"/>
          <p:cNvPicPr preferRelativeResize="0"/>
          <p:nvPr/>
        </p:nvPicPr>
        <p:blipFill rotWithShape="1">
          <a:blip r:embed="rId5">
            <a:alphaModFix/>
          </a:blip>
          <a:srcRect t="16734" r="8892" b="18300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53"/>
          <p:cNvSpPr txBox="1">
            <a:spLocks noGrp="1"/>
          </p:cNvSpPr>
          <p:nvPr>
            <p:ph type="title"/>
          </p:nvPr>
        </p:nvSpPr>
        <p:spPr>
          <a:xfrm>
            <a:off x="2672991" y="2303715"/>
            <a:ext cx="3798000" cy="1870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 Management</a:t>
            </a:r>
            <a:br>
              <a:rPr lang="en" dirty="0"/>
            </a:br>
            <a:r>
              <a:rPr lang="en" dirty="0"/>
              <a:t>3/6 – 7/6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881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76"/>
          <p:cNvSpPr txBox="1">
            <a:spLocks noGrp="1"/>
          </p:cNvSpPr>
          <p:nvPr>
            <p:ph type="title"/>
          </p:nvPr>
        </p:nvSpPr>
        <p:spPr>
          <a:xfrm>
            <a:off x="1761575" y="711175"/>
            <a:ext cx="56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Monday (3/6)</a:t>
            </a:r>
            <a:endParaRPr dirty="0"/>
          </a:p>
        </p:txBody>
      </p:sp>
      <p:sp>
        <p:nvSpPr>
          <p:cNvPr id="749" name="Google Shape;749;p76"/>
          <p:cNvSpPr/>
          <p:nvPr/>
        </p:nvSpPr>
        <p:spPr>
          <a:xfrm>
            <a:off x="3194483" y="1843225"/>
            <a:ext cx="407485" cy="374550"/>
          </a:xfrm>
          <a:custGeom>
            <a:avLst/>
            <a:gdLst/>
            <a:ahLst/>
            <a:cxnLst/>
            <a:rect l="l" t="t" r="r" b="b"/>
            <a:pathLst>
              <a:path w="12718" h="11691" extrusionOk="0">
                <a:moveTo>
                  <a:pt x="7764" y="1347"/>
                </a:moveTo>
                <a:cubicBezTo>
                  <a:pt x="8050" y="1466"/>
                  <a:pt x="8264" y="1728"/>
                  <a:pt x="8312" y="2037"/>
                </a:cubicBezTo>
                <a:cubicBezTo>
                  <a:pt x="8097" y="2085"/>
                  <a:pt x="7859" y="2109"/>
                  <a:pt x="7645" y="2109"/>
                </a:cubicBezTo>
                <a:cubicBezTo>
                  <a:pt x="7692" y="1895"/>
                  <a:pt x="7716" y="1633"/>
                  <a:pt x="7764" y="1371"/>
                </a:cubicBezTo>
                <a:lnTo>
                  <a:pt x="7764" y="1347"/>
                </a:lnTo>
                <a:close/>
                <a:moveTo>
                  <a:pt x="4882" y="1085"/>
                </a:moveTo>
                <a:cubicBezTo>
                  <a:pt x="5525" y="1109"/>
                  <a:pt x="6144" y="1085"/>
                  <a:pt x="6764" y="1133"/>
                </a:cubicBezTo>
                <a:cubicBezTo>
                  <a:pt x="6692" y="1609"/>
                  <a:pt x="6597" y="2085"/>
                  <a:pt x="6526" y="2585"/>
                </a:cubicBezTo>
                <a:cubicBezTo>
                  <a:pt x="6526" y="2800"/>
                  <a:pt x="6692" y="3014"/>
                  <a:pt x="6907" y="3085"/>
                </a:cubicBezTo>
                <a:cubicBezTo>
                  <a:pt x="7149" y="3136"/>
                  <a:pt x="7398" y="3160"/>
                  <a:pt x="7647" y="3160"/>
                </a:cubicBezTo>
                <a:cubicBezTo>
                  <a:pt x="7863" y="3160"/>
                  <a:pt x="8078" y="3142"/>
                  <a:pt x="8288" y="3109"/>
                </a:cubicBezTo>
                <a:cubicBezTo>
                  <a:pt x="8288" y="3157"/>
                  <a:pt x="8288" y="3204"/>
                  <a:pt x="8288" y="3228"/>
                </a:cubicBezTo>
                <a:cubicBezTo>
                  <a:pt x="8193" y="3966"/>
                  <a:pt x="8169" y="4728"/>
                  <a:pt x="8193" y="5467"/>
                </a:cubicBezTo>
                <a:lnTo>
                  <a:pt x="7145" y="5467"/>
                </a:lnTo>
                <a:cubicBezTo>
                  <a:pt x="6430" y="5467"/>
                  <a:pt x="5716" y="5491"/>
                  <a:pt x="4978" y="5538"/>
                </a:cubicBezTo>
                <a:cubicBezTo>
                  <a:pt x="4930" y="4062"/>
                  <a:pt x="4882" y="2585"/>
                  <a:pt x="4882" y="1085"/>
                </a:cubicBezTo>
                <a:close/>
                <a:moveTo>
                  <a:pt x="7361" y="6510"/>
                </a:moveTo>
                <a:cubicBezTo>
                  <a:pt x="7733" y="6510"/>
                  <a:pt x="8106" y="6518"/>
                  <a:pt x="8478" y="6538"/>
                </a:cubicBezTo>
                <a:cubicBezTo>
                  <a:pt x="8534" y="6566"/>
                  <a:pt x="8606" y="6578"/>
                  <a:pt x="8676" y="6578"/>
                </a:cubicBezTo>
                <a:cubicBezTo>
                  <a:pt x="8725" y="6578"/>
                  <a:pt x="8772" y="6572"/>
                  <a:pt x="8812" y="6562"/>
                </a:cubicBezTo>
                <a:cubicBezTo>
                  <a:pt x="9169" y="6586"/>
                  <a:pt x="9502" y="6634"/>
                  <a:pt x="9836" y="6681"/>
                </a:cubicBezTo>
                <a:cubicBezTo>
                  <a:pt x="10336" y="6753"/>
                  <a:pt x="10812" y="6848"/>
                  <a:pt x="11265" y="7015"/>
                </a:cubicBezTo>
                <a:cubicBezTo>
                  <a:pt x="11574" y="7110"/>
                  <a:pt x="11431" y="7848"/>
                  <a:pt x="11431" y="8110"/>
                </a:cubicBezTo>
                <a:cubicBezTo>
                  <a:pt x="11479" y="8634"/>
                  <a:pt x="11479" y="9158"/>
                  <a:pt x="11407" y="9658"/>
                </a:cubicBezTo>
                <a:cubicBezTo>
                  <a:pt x="11362" y="9850"/>
                  <a:pt x="11082" y="9903"/>
                  <a:pt x="10772" y="9903"/>
                </a:cubicBezTo>
                <a:cubicBezTo>
                  <a:pt x="10427" y="9903"/>
                  <a:pt x="10045" y="9837"/>
                  <a:pt x="9907" y="9825"/>
                </a:cubicBezTo>
                <a:cubicBezTo>
                  <a:pt x="8728" y="9753"/>
                  <a:pt x="7550" y="9718"/>
                  <a:pt x="6371" y="9718"/>
                </a:cubicBezTo>
                <a:cubicBezTo>
                  <a:pt x="5192" y="9718"/>
                  <a:pt x="4013" y="9753"/>
                  <a:pt x="2834" y="9825"/>
                </a:cubicBezTo>
                <a:cubicBezTo>
                  <a:pt x="2752" y="9825"/>
                  <a:pt x="2628" y="9832"/>
                  <a:pt x="2496" y="9832"/>
                </a:cubicBezTo>
                <a:cubicBezTo>
                  <a:pt x="2211" y="9832"/>
                  <a:pt x="1883" y="9798"/>
                  <a:pt x="1834" y="9587"/>
                </a:cubicBezTo>
                <a:cubicBezTo>
                  <a:pt x="1786" y="9182"/>
                  <a:pt x="1763" y="8801"/>
                  <a:pt x="1810" y="8396"/>
                </a:cubicBezTo>
                <a:cubicBezTo>
                  <a:pt x="1834" y="7848"/>
                  <a:pt x="1905" y="7300"/>
                  <a:pt x="1929" y="6753"/>
                </a:cubicBezTo>
                <a:cubicBezTo>
                  <a:pt x="3728" y="6713"/>
                  <a:pt x="5543" y="6510"/>
                  <a:pt x="7361" y="6510"/>
                </a:cubicBezTo>
                <a:close/>
                <a:moveTo>
                  <a:pt x="4406" y="1"/>
                </a:moveTo>
                <a:cubicBezTo>
                  <a:pt x="4117" y="1"/>
                  <a:pt x="3858" y="223"/>
                  <a:pt x="3858" y="537"/>
                </a:cubicBezTo>
                <a:cubicBezTo>
                  <a:pt x="3811" y="2228"/>
                  <a:pt x="3882" y="3919"/>
                  <a:pt x="3954" y="5610"/>
                </a:cubicBezTo>
                <a:cubicBezTo>
                  <a:pt x="3120" y="5657"/>
                  <a:pt x="2263" y="5705"/>
                  <a:pt x="1429" y="5729"/>
                </a:cubicBezTo>
                <a:cubicBezTo>
                  <a:pt x="1411" y="5726"/>
                  <a:pt x="1393" y="5724"/>
                  <a:pt x="1374" y="5724"/>
                </a:cubicBezTo>
                <a:cubicBezTo>
                  <a:pt x="1245" y="5724"/>
                  <a:pt x="1108" y="5794"/>
                  <a:pt x="1024" y="5919"/>
                </a:cubicBezTo>
                <a:cubicBezTo>
                  <a:pt x="953" y="5991"/>
                  <a:pt x="905" y="6110"/>
                  <a:pt x="905" y="6229"/>
                </a:cubicBezTo>
                <a:cubicBezTo>
                  <a:pt x="881" y="7658"/>
                  <a:pt x="0" y="10539"/>
                  <a:pt x="2048" y="10825"/>
                </a:cubicBezTo>
                <a:lnTo>
                  <a:pt x="2048" y="11015"/>
                </a:lnTo>
                <a:cubicBezTo>
                  <a:pt x="2048" y="11254"/>
                  <a:pt x="2215" y="11468"/>
                  <a:pt x="2429" y="11539"/>
                </a:cubicBezTo>
                <a:cubicBezTo>
                  <a:pt x="2759" y="11607"/>
                  <a:pt x="3249" y="11691"/>
                  <a:pt x="3729" y="11691"/>
                </a:cubicBezTo>
                <a:cubicBezTo>
                  <a:pt x="4428" y="11691"/>
                  <a:pt x="5103" y="11513"/>
                  <a:pt x="5216" y="10849"/>
                </a:cubicBezTo>
                <a:cubicBezTo>
                  <a:pt x="5787" y="10825"/>
                  <a:pt x="6335" y="10801"/>
                  <a:pt x="6883" y="10801"/>
                </a:cubicBezTo>
                <a:lnTo>
                  <a:pt x="7573" y="10801"/>
                </a:lnTo>
                <a:lnTo>
                  <a:pt x="7573" y="11087"/>
                </a:lnTo>
                <a:cubicBezTo>
                  <a:pt x="7597" y="11373"/>
                  <a:pt x="7811" y="11587"/>
                  <a:pt x="8097" y="11611"/>
                </a:cubicBezTo>
                <a:cubicBezTo>
                  <a:pt x="8347" y="11627"/>
                  <a:pt x="8711" y="11659"/>
                  <a:pt x="9093" y="11659"/>
                </a:cubicBezTo>
                <a:cubicBezTo>
                  <a:pt x="9842" y="11659"/>
                  <a:pt x="10663" y="11535"/>
                  <a:pt x="10836" y="10920"/>
                </a:cubicBezTo>
                <a:cubicBezTo>
                  <a:pt x="11003" y="10920"/>
                  <a:pt x="11146" y="10920"/>
                  <a:pt x="11312" y="10896"/>
                </a:cubicBezTo>
                <a:cubicBezTo>
                  <a:pt x="12479" y="10754"/>
                  <a:pt x="12527" y="9515"/>
                  <a:pt x="12479" y="8586"/>
                </a:cubicBezTo>
                <a:cubicBezTo>
                  <a:pt x="12479" y="7753"/>
                  <a:pt x="12717" y="6586"/>
                  <a:pt x="11836" y="6110"/>
                </a:cubicBezTo>
                <a:cubicBezTo>
                  <a:pt x="11026" y="5729"/>
                  <a:pt x="10145" y="5514"/>
                  <a:pt x="9240" y="5514"/>
                </a:cubicBezTo>
                <a:cubicBezTo>
                  <a:pt x="9264" y="4514"/>
                  <a:pt x="9288" y="3562"/>
                  <a:pt x="9407" y="2561"/>
                </a:cubicBezTo>
                <a:cubicBezTo>
                  <a:pt x="9502" y="1895"/>
                  <a:pt x="9264" y="1204"/>
                  <a:pt x="8740" y="751"/>
                </a:cubicBezTo>
                <a:cubicBezTo>
                  <a:pt x="8028" y="115"/>
                  <a:pt x="7055" y="67"/>
                  <a:pt x="6098" y="67"/>
                </a:cubicBezTo>
                <a:cubicBezTo>
                  <a:pt x="5928" y="67"/>
                  <a:pt x="5757" y="68"/>
                  <a:pt x="5589" y="68"/>
                </a:cubicBezTo>
                <a:cubicBezTo>
                  <a:pt x="5219" y="68"/>
                  <a:pt x="4858" y="61"/>
                  <a:pt x="4525" y="13"/>
                </a:cubicBezTo>
                <a:cubicBezTo>
                  <a:pt x="4485" y="5"/>
                  <a:pt x="4445" y="1"/>
                  <a:pt x="440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76"/>
          <p:cNvSpPr/>
          <p:nvPr/>
        </p:nvSpPr>
        <p:spPr>
          <a:xfrm>
            <a:off x="6128898" y="1849959"/>
            <a:ext cx="383404" cy="341201"/>
          </a:xfrm>
          <a:custGeom>
            <a:avLst/>
            <a:gdLst/>
            <a:ahLst/>
            <a:cxnLst/>
            <a:rect l="l" t="t" r="r" b="b"/>
            <a:pathLst>
              <a:path w="11265" h="10025" extrusionOk="0">
                <a:moveTo>
                  <a:pt x="4049" y="1050"/>
                </a:moveTo>
                <a:cubicBezTo>
                  <a:pt x="4121" y="1098"/>
                  <a:pt x="4216" y="1169"/>
                  <a:pt x="4311" y="1217"/>
                </a:cubicBezTo>
                <a:cubicBezTo>
                  <a:pt x="4525" y="1312"/>
                  <a:pt x="4740" y="1383"/>
                  <a:pt x="4954" y="1431"/>
                </a:cubicBezTo>
                <a:cubicBezTo>
                  <a:pt x="4573" y="1622"/>
                  <a:pt x="4192" y="1788"/>
                  <a:pt x="3811" y="2003"/>
                </a:cubicBezTo>
                <a:cubicBezTo>
                  <a:pt x="3359" y="2288"/>
                  <a:pt x="2954" y="2669"/>
                  <a:pt x="2477" y="2955"/>
                </a:cubicBezTo>
                <a:cubicBezTo>
                  <a:pt x="2096" y="2908"/>
                  <a:pt x="1691" y="2836"/>
                  <a:pt x="1310" y="2693"/>
                </a:cubicBezTo>
                <a:cubicBezTo>
                  <a:pt x="1739" y="2431"/>
                  <a:pt x="2215" y="2265"/>
                  <a:pt x="2644" y="2026"/>
                </a:cubicBezTo>
                <a:cubicBezTo>
                  <a:pt x="3144" y="1741"/>
                  <a:pt x="3573" y="1360"/>
                  <a:pt x="4049" y="1050"/>
                </a:cubicBezTo>
                <a:close/>
                <a:moveTo>
                  <a:pt x="7193" y="1026"/>
                </a:moveTo>
                <a:cubicBezTo>
                  <a:pt x="7693" y="1336"/>
                  <a:pt x="8121" y="1693"/>
                  <a:pt x="8598" y="2003"/>
                </a:cubicBezTo>
                <a:cubicBezTo>
                  <a:pt x="9026" y="2312"/>
                  <a:pt x="9503" y="2455"/>
                  <a:pt x="9931" y="2693"/>
                </a:cubicBezTo>
                <a:cubicBezTo>
                  <a:pt x="9550" y="2836"/>
                  <a:pt x="9169" y="2908"/>
                  <a:pt x="8764" y="2955"/>
                </a:cubicBezTo>
                <a:lnTo>
                  <a:pt x="8717" y="2931"/>
                </a:lnTo>
                <a:cubicBezTo>
                  <a:pt x="8669" y="2884"/>
                  <a:pt x="8622" y="2860"/>
                  <a:pt x="8574" y="2836"/>
                </a:cubicBezTo>
                <a:cubicBezTo>
                  <a:pt x="8193" y="2574"/>
                  <a:pt x="7836" y="2265"/>
                  <a:pt x="7431" y="2026"/>
                </a:cubicBezTo>
                <a:cubicBezTo>
                  <a:pt x="7074" y="1812"/>
                  <a:pt x="6693" y="1622"/>
                  <a:pt x="6288" y="1431"/>
                </a:cubicBezTo>
                <a:cubicBezTo>
                  <a:pt x="6454" y="1383"/>
                  <a:pt x="6645" y="1336"/>
                  <a:pt x="6764" y="1288"/>
                </a:cubicBezTo>
                <a:cubicBezTo>
                  <a:pt x="6931" y="1217"/>
                  <a:pt x="7074" y="1145"/>
                  <a:pt x="7193" y="1026"/>
                </a:cubicBezTo>
                <a:close/>
                <a:moveTo>
                  <a:pt x="5621" y="2146"/>
                </a:moveTo>
                <a:cubicBezTo>
                  <a:pt x="6073" y="2384"/>
                  <a:pt x="6526" y="2574"/>
                  <a:pt x="6978" y="2812"/>
                </a:cubicBezTo>
                <a:cubicBezTo>
                  <a:pt x="7216" y="2955"/>
                  <a:pt x="7431" y="3122"/>
                  <a:pt x="7669" y="3312"/>
                </a:cubicBezTo>
                <a:cubicBezTo>
                  <a:pt x="6907" y="3527"/>
                  <a:pt x="6169" y="3860"/>
                  <a:pt x="5502" y="4241"/>
                </a:cubicBezTo>
                <a:cubicBezTo>
                  <a:pt x="4859" y="3884"/>
                  <a:pt x="4216" y="3598"/>
                  <a:pt x="3525" y="3360"/>
                </a:cubicBezTo>
                <a:cubicBezTo>
                  <a:pt x="3787" y="3170"/>
                  <a:pt x="4025" y="2979"/>
                  <a:pt x="4287" y="2812"/>
                </a:cubicBezTo>
                <a:cubicBezTo>
                  <a:pt x="4716" y="2550"/>
                  <a:pt x="5192" y="2360"/>
                  <a:pt x="5621" y="2146"/>
                </a:cubicBezTo>
                <a:close/>
                <a:moveTo>
                  <a:pt x="8526" y="4003"/>
                </a:moveTo>
                <a:cubicBezTo>
                  <a:pt x="8883" y="4265"/>
                  <a:pt x="9288" y="4432"/>
                  <a:pt x="9646" y="4670"/>
                </a:cubicBezTo>
                <a:cubicBezTo>
                  <a:pt x="9574" y="4718"/>
                  <a:pt x="9503" y="4765"/>
                  <a:pt x="9431" y="4813"/>
                </a:cubicBezTo>
                <a:cubicBezTo>
                  <a:pt x="8979" y="5003"/>
                  <a:pt x="8550" y="5194"/>
                  <a:pt x="8074" y="5360"/>
                </a:cubicBezTo>
                <a:cubicBezTo>
                  <a:pt x="7717" y="5503"/>
                  <a:pt x="7336" y="5646"/>
                  <a:pt x="6978" y="5742"/>
                </a:cubicBezTo>
                <a:cubicBezTo>
                  <a:pt x="6960" y="5746"/>
                  <a:pt x="6941" y="5748"/>
                  <a:pt x="6923" y="5748"/>
                </a:cubicBezTo>
                <a:cubicBezTo>
                  <a:pt x="6638" y="5748"/>
                  <a:pt x="6398" y="5242"/>
                  <a:pt x="6264" y="4884"/>
                </a:cubicBezTo>
                <a:cubicBezTo>
                  <a:pt x="6978" y="4479"/>
                  <a:pt x="7740" y="4194"/>
                  <a:pt x="8526" y="4003"/>
                </a:cubicBezTo>
                <a:close/>
                <a:moveTo>
                  <a:pt x="2858" y="4146"/>
                </a:moveTo>
                <a:cubicBezTo>
                  <a:pt x="3501" y="4313"/>
                  <a:pt x="4121" y="4575"/>
                  <a:pt x="4716" y="4884"/>
                </a:cubicBezTo>
                <a:cubicBezTo>
                  <a:pt x="4573" y="5265"/>
                  <a:pt x="4335" y="5765"/>
                  <a:pt x="4073" y="5765"/>
                </a:cubicBezTo>
                <a:cubicBezTo>
                  <a:pt x="3692" y="5718"/>
                  <a:pt x="3335" y="5622"/>
                  <a:pt x="3001" y="5456"/>
                </a:cubicBezTo>
                <a:cubicBezTo>
                  <a:pt x="2454" y="5313"/>
                  <a:pt x="1906" y="5122"/>
                  <a:pt x="1382" y="4884"/>
                </a:cubicBezTo>
                <a:cubicBezTo>
                  <a:pt x="1858" y="4622"/>
                  <a:pt x="2454" y="4527"/>
                  <a:pt x="2858" y="4146"/>
                </a:cubicBezTo>
                <a:close/>
                <a:moveTo>
                  <a:pt x="5502" y="5384"/>
                </a:moveTo>
                <a:cubicBezTo>
                  <a:pt x="5819" y="6077"/>
                  <a:pt x="6250" y="6622"/>
                  <a:pt x="6989" y="6622"/>
                </a:cubicBezTo>
                <a:cubicBezTo>
                  <a:pt x="7139" y="6622"/>
                  <a:pt x="7302" y="6599"/>
                  <a:pt x="7478" y="6551"/>
                </a:cubicBezTo>
                <a:cubicBezTo>
                  <a:pt x="8098" y="6385"/>
                  <a:pt x="8693" y="6170"/>
                  <a:pt x="9288" y="5932"/>
                </a:cubicBezTo>
                <a:cubicBezTo>
                  <a:pt x="9312" y="6527"/>
                  <a:pt x="9360" y="7147"/>
                  <a:pt x="9336" y="7718"/>
                </a:cubicBezTo>
                <a:cubicBezTo>
                  <a:pt x="9336" y="8028"/>
                  <a:pt x="7812" y="8480"/>
                  <a:pt x="7574" y="8599"/>
                </a:cubicBezTo>
                <a:cubicBezTo>
                  <a:pt x="6933" y="8882"/>
                  <a:pt x="6377" y="9044"/>
                  <a:pt x="5781" y="9044"/>
                </a:cubicBezTo>
                <a:cubicBezTo>
                  <a:pt x="5425" y="9044"/>
                  <a:pt x="5055" y="8986"/>
                  <a:pt x="4644" y="8861"/>
                </a:cubicBezTo>
                <a:cubicBezTo>
                  <a:pt x="3882" y="8575"/>
                  <a:pt x="3073" y="8337"/>
                  <a:pt x="2263" y="8147"/>
                </a:cubicBezTo>
                <a:cubicBezTo>
                  <a:pt x="2215" y="7504"/>
                  <a:pt x="2168" y="6837"/>
                  <a:pt x="2144" y="6194"/>
                </a:cubicBezTo>
                <a:lnTo>
                  <a:pt x="2144" y="6194"/>
                </a:lnTo>
                <a:cubicBezTo>
                  <a:pt x="2620" y="6337"/>
                  <a:pt x="3097" y="6456"/>
                  <a:pt x="3478" y="6575"/>
                </a:cubicBezTo>
                <a:cubicBezTo>
                  <a:pt x="3658" y="6623"/>
                  <a:pt x="3824" y="6646"/>
                  <a:pt x="3976" y="6646"/>
                </a:cubicBezTo>
                <a:cubicBezTo>
                  <a:pt x="4730" y="6646"/>
                  <a:pt x="5165" y="6097"/>
                  <a:pt x="5502" y="5384"/>
                </a:cubicBezTo>
                <a:close/>
                <a:moveTo>
                  <a:pt x="7109" y="0"/>
                </a:moveTo>
                <a:cubicBezTo>
                  <a:pt x="6954" y="0"/>
                  <a:pt x="6810" y="85"/>
                  <a:pt x="6716" y="240"/>
                </a:cubicBezTo>
                <a:cubicBezTo>
                  <a:pt x="6478" y="574"/>
                  <a:pt x="6026" y="645"/>
                  <a:pt x="5645" y="836"/>
                </a:cubicBezTo>
                <a:cubicBezTo>
                  <a:pt x="5240" y="645"/>
                  <a:pt x="4787" y="574"/>
                  <a:pt x="4549" y="240"/>
                </a:cubicBezTo>
                <a:cubicBezTo>
                  <a:pt x="4453" y="96"/>
                  <a:pt x="4292" y="6"/>
                  <a:pt x="4132" y="6"/>
                </a:cubicBezTo>
                <a:cubicBezTo>
                  <a:pt x="4054" y="6"/>
                  <a:pt x="3976" y="27"/>
                  <a:pt x="3906" y="74"/>
                </a:cubicBezTo>
                <a:cubicBezTo>
                  <a:pt x="3216" y="431"/>
                  <a:pt x="2644" y="979"/>
                  <a:pt x="1953" y="1360"/>
                </a:cubicBezTo>
                <a:cubicBezTo>
                  <a:pt x="1334" y="1693"/>
                  <a:pt x="715" y="1907"/>
                  <a:pt x="167" y="2384"/>
                </a:cubicBezTo>
                <a:cubicBezTo>
                  <a:pt x="1" y="2574"/>
                  <a:pt x="1" y="2860"/>
                  <a:pt x="167" y="3050"/>
                </a:cubicBezTo>
                <a:cubicBezTo>
                  <a:pt x="620" y="3432"/>
                  <a:pt x="1191" y="3693"/>
                  <a:pt x="1787" y="3765"/>
                </a:cubicBezTo>
                <a:cubicBezTo>
                  <a:pt x="1287" y="4027"/>
                  <a:pt x="691" y="4146"/>
                  <a:pt x="286" y="4551"/>
                </a:cubicBezTo>
                <a:cubicBezTo>
                  <a:pt x="96" y="4718"/>
                  <a:pt x="96" y="5003"/>
                  <a:pt x="286" y="5194"/>
                </a:cubicBezTo>
                <a:cubicBezTo>
                  <a:pt x="525" y="5456"/>
                  <a:pt x="858" y="5694"/>
                  <a:pt x="1191" y="5837"/>
                </a:cubicBezTo>
                <a:cubicBezTo>
                  <a:pt x="1191" y="6742"/>
                  <a:pt x="1310" y="7647"/>
                  <a:pt x="1358" y="8575"/>
                </a:cubicBezTo>
                <a:cubicBezTo>
                  <a:pt x="1358" y="8814"/>
                  <a:pt x="1572" y="9028"/>
                  <a:pt x="1834" y="9028"/>
                </a:cubicBezTo>
                <a:cubicBezTo>
                  <a:pt x="3073" y="9147"/>
                  <a:pt x="4168" y="9861"/>
                  <a:pt x="5407" y="10004"/>
                </a:cubicBezTo>
                <a:cubicBezTo>
                  <a:pt x="5525" y="10018"/>
                  <a:pt x="5642" y="10025"/>
                  <a:pt x="5758" y="10025"/>
                </a:cubicBezTo>
                <a:cubicBezTo>
                  <a:pt x="6645" y="10025"/>
                  <a:pt x="7467" y="9648"/>
                  <a:pt x="8288" y="9290"/>
                </a:cubicBezTo>
                <a:cubicBezTo>
                  <a:pt x="8883" y="9028"/>
                  <a:pt x="9788" y="8837"/>
                  <a:pt x="10122" y="8218"/>
                </a:cubicBezTo>
                <a:cubicBezTo>
                  <a:pt x="10241" y="7956"/>
                  <a:pt x="10289" y="7647"/>
                  <a:pt x="10241" y="7337"/>
                </a:cubicBezTo>
                <a:cubicBezTo>
                  <a:pt x="10217" y="6694"/>
                  <a:pt x="10193" y="6075"/>
                  <a:pt x="10169" y="5456"/>
                </a:cubicBezTo>
                <a:cubicBezTo>
                  <a:pt x="10360" y="5337"/>
                  <a:pt x="10527" y="5170"/>
                  <a:pt x="10693" y="5003"/>
                </a:cubicBezTo>
                <a:cubicBezTo>
                  <a:pt x="10860" y="4813"/>
                  <a:pt x="10860" y="4527"/>
                  <a:pt x="10693" y="4336"/>
                </a:cubicBezTo>
                <a:cubicBezTo>
                  <a:pt x="10408" y="4098"/>
                  <a:pt x="10074" y="3860"/>
                  <a:pt x="9741" y="3693"/>
                </a:cubicBezTo>
                <a:cubicBezTo>
                  <a:pt x="10241" y="3598"/>
                  <a:pt x="10693" y="3360"/>
                  <a:pt x="11074" y="3027"/>
                </a:cubicBezTo>
                <a:cubicBezTo>
                  <a:pt x="11265" y="2836"/>
                  <a:pt x="11265" y="2550"/>
                  <a:pt x="11074" y="2384"/>
                </a:cubicBezTo>
                <a:cubicBezTo>
                  <a:pt x="10527" y="1955"/>
                  <a:pt x="9931" y="1598"/>
                  <a:pt x="9312" y="1360"/>
                </a:cubicBezTo>
                <a:cubicBezTo>
                  <a:pt x="8598" y="1002"/>
                  <a:pt x="8050" y="431"/>
                  <a:pt x="7359" y="74"/>
                </a:cubicBezTo>
                <a:cubicBezTo>
                  <a:pt x="7277" y="24"/>
                  <a:pt x="7191" y="0"/>
                  <a:pt x="710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76"/>
          <p:cNvSpPr/>
          <p:nvPr/>
        </p:nvSpPr>
        <p:spPr>
          <a:xfrm>
            <a:off x="4587741" y="1692746"/>
            <a:ext cx="407480" cy="260977"/>
          </a:xfrm>
          <a:custGeom>
            <a:avLst/>
            <a:gdLst/>
            <a:ahLst/>
            <a:cxnLst/>
            <a:rect l="l" t="t" r="r" b="b"/>
            <a:pathLst>
              <a:path w="10551" h="6758" extrusionOk="0">
                <a:moveTo>
                  <a:pt x="1167" y="3573"/>
                </a:moveTo>
                <a:cubicBezTo>
                  <a:pt x="1453" y="3573"/>
                  <a:pt x="1739" y="3596"/>
                  <a:pt x="2001" y="3596"/>
                </a:cubicBezTo>
                <a:cubicBezTo>
                  <a:pt x="2025" y="4049"/>
                  <a:pt x="2072" y="4525"/>
                  <a:pt x="2072" y="5002"/>
                </a:cubicBezTo>
                <a:cubicBezTo>
                  <a:pt x="1715" y="4549"/>
                  <a:pt x="1429" y="4073"/>
                  <a:pt x="1167" y="3573"/>
                </a:cubicBezTo>
                <a:close/>
                <a:moveTo>
                  <a:pt x="8212" y="923"/>
                </a:moveTo>
                <a:cubicBezTo>
                  <a:pt x="8677" y="923"/>
                  <a:pt x="9193" y="1015"/>
                  <a:pt x="9574" y="1096"/>
                </a:cubicBezTo>
                <a:cubicBezTo>
                  <a:pt x="9431" y="2668"/>
                  <a:pt x="8979" y="4239"/>
                  <a:pt x="8621" y="5787"/>
                </a:cubicBezTo>
                <a:cubicBezTo>
                  <a:pt x="7478" y="5802"/>
                  <a:pt x="6344" y="5825"/>
                  <a:pt x="5208" y="5825"/>
                </a:cubicBezTo>
                <a:cubicBezTo>
                  <a:pt x="4474" y="5825"/>
                  <a:pt x="3739" y="5815"/>
                  <a:pt x="3001" y="5787"/>
                </a:cubicBezTo>
                <a:cubicBezTo>
                  <a:pt x="3025" y="4740"/>
                  <a:pt x="2906" y="3716"/>
                  <a:pt x="2906" y="2668"/>
                </a:cubicBezTo>
                <a:lnTo>
                  <a:pt x="2906" y="2668"/>
                </a:lnTo>
                <a:cubicBezTo>
                  <a:pt x="3298" y="2686"/>
                  <a:pt x="3703" y="2710"/>
                  <a:pt x="4106" y="2710"/>
                </a:cubicBezTo>
                <a:cubicBezTo>
                  <a:pt x="4782" y="2710"/>
                  <a:pt x="5453" y="2641"/>
                  <a:pt x="6049" y="2358"/>
                </a:cubicBezTo>
                <a:cubicBezTo>
                  <a:pt x="6526" y="2191"/>
                  <a:pt x="6907" y="1810"/>
                  <a:pt x="7121" y="1358"/>
                </a:cubicBezTo>
                <a:cubicBezTo>
                  <a:pt x="7280" y="1027"/>
                  <a:pt x="7718" y="923"/>
                  <a:pt x="8212" y="923"/>
                </a:cubicBezTo>
                <a:close/>
                <a:moveTo>
                  <a:pt x="8252" y="1"/>
                </a:moveTo>
                <a:cubicBezTo>
                  <a:pt x="7442" y="1"/>
                  <a:pt x="6680" y="203"/>
                  <a:pt x="6335" y="905"/>
                </a:cubicBezTo>
                <a:cubicBezTo>
                  <a:pt x="5952" y="1672"/>
                  <a:pt x="4994" y="1818"/>
                  <a:pt x="4048" y="1818"/>
                </a:cubicBezTo>
                <a:cubicBezTo>
                  <a:pt x="3466" y="1818"/>
                  <a:pt x="2889" y="1763"/>
                  <a:pt x="2453" y="1763"/>
                </a:cubicBezTo>
                <a:cubicBezTo>
                  <a:pt x="2436" y="1760"/>
                  <a:pt x="2419" y="1759"/>
                  <a:pt x="2403" y="1759"/>
                </a:cubicBezTo>
                <a:cubicBezTo>
                  <a:pt x="2258" y="1759"/>
                  <a:pt x="2134" y="1849"/>
                  <a:pt x="2049" y="1977"/>
                </a:cubicBezTo>
                <a:cubicBezTo>
                  <a:pt x="2001" y="2049"/>
                  <a:pt x="1977" y="2120"/>
                  <a:pt x="1977" y="2215"/>
                </a:cubicBezTo>
                <a:lnTo>
                  <a:pt x="1977" y="2668"/>
                </a:lnTo>
                <a:cubicBezTo>
                  <a:pt x="1846" y="2662"/>
                  <a:pt x="1715" y="2659"/>
                  <a:pt x="1584" y="2659"/>
                </a:cubicBezTo>
                <a:cubicBezTo>
                  <a:pt x="1191" y="2659"/>
                  <a:pt x="798" y="2686"/>
                  <a:pt x="405" y="2739"/>
                </a:cubicBezTo>
                <a:cubicBezTo>
                  <a:pt x="143" y="2811"/>
                  <a:pt x="0" y="3073"/>
                  <a:pt x="72" y="3311"/>
                </a:cubicBezTo>
                <a:cubicBezTo>
                  <a:pt x="477" y="4501"/>
                  <a:pt x="1286" y="5430"/>
                  <a:pt x="2025" y="6407"/>
                </a:cubicBezTo>
                <a:cubicBezTo>
                  <a:pt x="2072" y="6478"/>
                  <a:pt x="2144" y="6526"/>
                  <a:pt x="2215" y="6549"/>
                </a:cubicBezTo>
                <a:cubicBezTo>
                  <a:pt x="2287" y="6645"/>
                  <a:pt x="2406" y="6692"/>
                  <a:pt x="2525" y="6692"/>
                </a:cubicBezTo>
                <a:cubicBezTo>
                  <a:pt x="3392" y="6741"/>
                  <a:pt x="4263" y="6758"/>
                  <a:pt x="5135" y="6758"/>
                </a:cubicBezTo>
                <a:cubicBezTo>
                  <a:pt x="6418" y="6758"/>
                  <a:pt x="7702" y="6721"/>
                  <a:pt x="8979" y="6692"/>
                </a:cubicBezTo>
                <a:cubicBezTo>
                  <a:pt x="9193" y="6692"/>
                  <a:pt x="9360" y="6549"/>
                  <a:pt x="9431" y="6359"/>
                </a:cubicBezTo>
                <a:cubicBezTo>
                  <a:pt x="9860" y="4525"/>
                  <a:pt x="10407" y="2620"/>
                  <a:pt x="10550" y="715"/>
                </a:cubicBezTo>
                <a:cubicBezTo>
                  <a:pt x="10550" y="501"/>
                  <a:pt x="10407" y="334"/>
                  <a:pt x="10217" y="262"/>
                </a:cubicBezTo>
                <a:cubicBezTo>
                  <a:pt x="9687" y="152"/>
                  <a:pt x="8952" y="1"/>
                  <a:pt x="825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76"/>
          <p:cNvSpPr/>
          <p:nvPr/>
        </p:nvSpPr>
        <p:spPr>
          <a:xfrm>
            <a:off x="2222260" y="2122165"/>
            <a:ext cx="383407" cy="353028"/>
          </a:xfrm>
          <a:custGeom>
            <a:avLst/>
            <a:gdLst/>
            <a:ahLst/>
            <a:cxnLst/>
            <a:rect l="l" t="t" r="r" b="b"/>
            <a:pathLst>
              <a:path w="9384" h="8641" extrusionOk="0">
                <a:moveTo>
                  <a:pt x="2668" y="810"/>
                </a:moveTo>
                <a:lnTo>
                  <a:pt x="2668" y="810"/>
                </a:lnTo>
                <a:cubicBezTo>
                  <a:pt x="3382" y="881"/>
                  <a:pt x="4097" y="976"/>
                  <a:pt x="4811" y="1119"/>
                </a:cubicBezTo>
                <a:cubicBezTo>
                  <a:pt x="5740" y="1310"/>
                  <a:pt x="6716" y="1500"/>
                  <a:pt x="7621" y="1786"/>
                </a:cubicBezTo>
                <a:cubicBezTo>
                  <a:pt x="7002" y="1929"/>
                  <a:pt x="6359" y="2120"/>
                  <a:pt x="5978" y="2596"/>
                </a:cubicBezTo>
                <a:lnTo>
                  <a:pt x="5954" y="2596"/>
                </a:lnTo>
                <a:cubicBezTo>
                  <a:pt x="5145" y="2120"/>
                  <a:pt x="4287" y="1715"/>
                  <a:pt x="3478" y="1238"/>
                </a:cubicBezTo>
                <a:cubicBezTo>
                  <a:pt x="3216" y="1095"/>
                  <a:pt x="2954" y="953"/>
                  <a:pt x="2668" y="810"/>
                </a:cubicBezTo>
                <a:close/>
                <a:moveTo>
                  <a:pt x="1191" y="953"/>
                </a:moveTo>
                <a:lnTo>
                  <a:pt x="1191" y="953"/>
                </a:lnTo>
                <a:cubicBezTo>
                  <a:pt x="1858" y="1215"/>
                  <a:pt x="2501" y="1500"/>
                  <a:pt x="3120" y="1834"/>
                </a:cubicBezTo>
                <a:cubicBezTo>
                  <a:pt x="4002" y="2310"/>
                  <a:pt x="4907" y="2786"/>
                  <a:pt x="5740" y="3286"/>
                </a:cubicBezTo>
                <a:cubicBezTo>
                  <a:pt x="5692" y="4191"/>
                  <a:pt x="5740" y="5144"/>
                  <a:pt x="5621" y="6049"/>
                </a:cubicBezTo>
                <a:cubicBezTo>
                  <a:pt x="5288" y="5668"/>
                  <a:pt x="4930" y="5287"/>
                  <a:pt x="4597" y="4906"/>
                </a:cubicBezTo>
                <a:cubicBezTo>
                  <a:pt x="4597" y="4882"/>
                  <a:pt x="4573" y="4858"/>
                  <a:pt x="4549" y="4858"/>
                </a:cubicBezTo>
                <a:cubicBezTo>
                  <a:pt x="4526" y="4811"/>
                  <a:pt x="4502" y="4811"/>
                  <a:pt x="4478" y="4787"/>
                </a:cubicBezTo>
                <a:cubicBezTo>
                  <a:pt x="3216" y="3667"/>
                  <a:pt x="2287" y="2239"/>
                  <a:pt x="1191" y="953"/>
                </a:cubicBezTo>
                <a:close/>
                <a:moveTo>
                  <a:pt x="1025" y="1834"/>
                </a:moveTo>
                <a:lnTo>
                  <a:pt x="1025" y="1834"/>
                </a:lnTo>
                <a:cubicBezTo>
                  <a:pt x="1930" y="2953"/>
                  <a:pt x="2787" y="4144"/>
                  <a:pt x="3859" y="5144"/>
                </a:cubicBezTo>
                <a:cubicBezTo>
                  <a:pt x="3406" y="5787"/>
                  <a:pt x="3073" y="6501"/>
                  <a:pt x="2858" y="7263"/>
                </a:cubicBezTo>
                <a:cubicBezTo>
                  <a:pt x="2477" y="6335"/>
                  <a:pt x="2263" y="5358"/>
                  <a:pt x="1930" y="4430"/>
                </a:cubicBezTo>
                <a:cubicBezTo>
                  <a:pt x="1644" y="3548"/>
                  <a:pt x="1287" y="2691"/>
                  <a:pt x="1025" y="1834"/>
                </a:cubicBezTo>
                <a:close/>
                <a:moveTo>
                  <a:pt x="406" y="0"/>
                </a:moveTo>
                <a:cubicBezTo>
                  <a:pt x="263" y="0"/>
                  <a:pt x="144" y="71"/>
                  <a:pt x="96" y="214"/>
                </a:cubicBezTo>
                <a:cubicBezTo>
                  <a:pt x="72" y="238"/>
                  <a:pt x="25" y="286"/>
                  <a:pt x="25" y="333"/>
                </a:cubicBezTo>
                <a:cubicBezTo>
                  <a:pt x="1" y="333"/>
                  <a:pt x="1" y="357"/>
                  <a:pt x="25" y="357"/>
                </a:cubicBezTo>
                <a:cubicBezTo>
                  <a:pt x="1" y="381"/>
                  <a:pt x="1" y="381"/>
                  <a:pt x="25" y="405"/>
                </a:cubicBezTo>
                <a:cubicBezTo>
                  <a:pt x="1" y="405"/>
                  <a:pt x="1" y="405"/>
                  <a:pt x="25" y="429"/>
                </a:cubicBezTo>
                <a:cubicBezTo>
                  <a:pt x="1" y="429"/>
                  <a:pt x="1" y="453"/>
                  <a:pt x="25" y="476"/>
                </a:cubicBezTo>
                <a:lnTo>
                  <a:pt x="25" y="500"/>
                </a:lnTo>
                <a:lnTo>
                  <a:pt x="25" y="524"/>
                </a:lnTo>
                <a:cubicBezTo>
                  <a:pt x="1" y="548"/>
                  <a:pt x="1" y="548"/>
                  <a:pt x="25" y="548"/>
                </a:cubicBezTo>
                <a:cubicBezTo>
                  <a:pt x="310" y="2048"/>
                  <a:pt x="906" y="3453"/>
                  <a:pt x="1406" y="4906"/>
                </a:cubicBezTo>
                <a:cubicBezTo>
                  <a:pt x="1834" y="6097"/>
                  <a:pt x="2073" y="7359"/>
                  <a:pt x="2692" y="8478"/>
                </a:cubicBezTo>
                <a:cubicBezTo>
                  <a:pt x="2763" y="8589"/>
                  <a:pt x="2872" y="8640"/>
                  <a:pt x="2982" y="8640"/>
                </a:cubicBezTo>
                <a:cubicBezTo>
                  <a:pt x="3131" y="8640"/>
                  <a:pt x="3280" y="8547"/>
                  <a:pt x="3335" y="8383"/>
                </a:cubicBezTo>
                <a:cubicBezTo>
                  <a:pt x="3501" y="7406"/>
                  <a:pt x="3859" y="6501"/>
                  <a:pt x="4383" y="5668"/>
                </a:cubicBezTo>
                <a:cubicBezTo>
                  <a:pt x="4787" y="6144"/>
                  <a:pt x="5216" y="6597"/>
                  <a:pt x="5621" y="7097"/>
                </a:cubicBezTo>
                <a:cubicBezTo>
                  <a:pt x="5690" y="7165"/>
                  <a:pt x="5774" y="7197"/>
                  <a:pt x="5857" y="7197"/>
                </a:cubicBezTo>
                <a:cubicBezTo>
                  <a:pt x="6004" y="7197"/>
                  <a:pt x="6147" y="7098"/>
                  <a:pt x="6193" y="6930"/>
                </a:cubicBezTo>
                <a:cubicBezTo>
                  <a:pt x="6502" y="5692"/>
                  <a:pt x="6407" y="4406"/>
                  <a:pt x="6502" y="3120"/>
                </a:cubicBezTo>
                <a:cubicBezTo>
                  <a:pt x="6978" y="2429"/>
                  <a:pt x="8288" y="2429"/>
                  <a:pt x="9050" y="2239"/>
                </a:cubicBezTo>
                <a:cubicBezTo>
                  <a:pt x="9265" y="2143"/>
                  <a:pt x="9384" y="1715"/>
                  <a:pt x="9074" y="1596"/>
                </a:cubicBezTo>
                <a:cubicBezTo>
                  <a:pt x="7860" y="1072"/>
                  <a:pt x="6550" y="834"/>
                  <a:pt x="5288" y="524"/>
                </a:cubicBezTo>
                <a:cubicBezTo>
                  <a:pt x="4502" y="357"/>
                  <a:pt x="3716" y="262"/>
                  <a:pt x="2930" y="214"/>
                </a:cubicBezTo>
                <a:cubicBezTo>
                  <a:pt x="2096" y="143"/>
                  <a:pt x="1263" y="24"/>
                  <a:pt x="40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3" name="Google Shape;753;p76"/>
          <p:cNvGrpSpPr/>
          <p:nvPr/>
        </p:nvGrpSpPr>
        <p:grpSpPr>
          <a:xfrm>
            <a:off x="7198024" y="2204614"/>
            <a:ext cx="368701" cy="367136"/>
            <a:chOff x="6252450" y="2381750"/>
            <a:chExt cx="270825" cy="269675"/>
          </a:xfrm>
        </p:grpSpPr>
        <p:sp>
          <p:nvSpPr>
            <p:cNvPr id="754" name="Google Shape;754;p76"/>
            <p:cNvSpPr/>
            <p:nvPr/>
          </p:nvSpPr>
          <p:spPr>
            <a:xfrm>
              <a:off x="6252450" y="2381750"/>
              <a:ext cx="244725" cy="269675"/>
            </a:xfrm>
            <a:custGeom>
              <a:avLst/>
              <a:gdLst/>
              <a:ahLst/>
              <a:cxnLst/>
              <a:rect l="l" t="t" r="r" b="b"/>
              <a:pathLst>
                <a:path w="9789" h="10787" extrusionOk="0">
                  <a:moveTo>
                    <a:pt x="7729" y="913"/>
                  </a:moveTo>
                  <a:cubicBezTo>
                    <a:pt x="7963" y="913"/>
                    <a:pt x="8165" y="948"/>
                    <a:pt x="8241" y="1062"/>
                  </a:cubicBezTo>
                  <a:cubicBezTo>
                    <a:pt x="8646" y="1657"/>
                    <a:pt x="8527" y="2753"/>
                    <a:pt x="8527" y="3444"/>
                  </a:cubicBezTo>
                  <a:cubicBezTo>
                    <a:pt x="8503" y="4587"/>
                    <a:pt x="8407" y="5682"/>
                    <a:pt x="8503" y="6825"/>
                  </a:cubicBezTo>
                  <a:cubicBezTo>
                    <a:pt x="8574" y="7778"/>
                    <a:pt x="8741" y="8849"/>
                    <a:pt x="8503" y="9802"/>
                  </a:cubicBezTo>
                  <a:cubicBezTo>
                    <a:pt x="8499" y="9820"/>
                    <a:pt x="8445" y="9828"/>
                    <a:pt x="8354" y="9828"/>
                  </a:cubicBezTo>
                  <a:cubicBezTo>
                    <a:pt x="7842" y="9828"/>
                    <a:pt x="6177" y="9584"/>
                    <a:pt x="5955" y="9564"/>
                  </a:cubicBezTo>
                  <a:cubicBezTo>
                    <a:pt x="5861" y="9556"/>
                    <a:pt x="5767" y="9552"/>
                    <a:pt x="5672" y="9552"/>
                  </a:cubicBezTo>
                  <a:cubicBezTo>
                    <a:pt x="4990" y="9552"/>
                    <a:pt x="4253" y="9730"/>
                    <a:pt x="3558" y="9730"/>
                  </a:cubicBezTo>
                  <a:cubicBezTo>
                    <a:pt x="3181" y="9730"/>
                    <a:pt x="2816" y="9678"/>
                    <a:pt x="2478" y="9516"/>
                  </a:cubicBezTo>
                  <a:cubicBezTo>
                    <a:pt x="2049" y="9326"/>
                    <a:pt x="2168" y="8373"/>
                    <a:pt x="2239" y="7802"/>
                  </a:cubicBezTo>
                  <a:lnTo>
                    <a:pt x="2359" y="7802"/>
                  </a:lnTo>
                  <a:cubicBezTo>
                    <a:pt x="2380" y="7805"/>
                    <a:pt x="2401" y="7807"/>
                    <a:pt x="2422" y="7807"/>
                  </a:cubicBezTo>
                  <a:cubicBezTo>
                    <a:pt x="2805" y="7807"/>
                    <a:pt x="2955" y="7203"/>
                    <a:pt x="2525" y="7135"/>
                  </a:cubicBezTo>
                  <a:lnTo>
                    <a:pt x="2311" y="7111"/>
                  </a:lnTo>
                  <a:cubicBezTo>
                    <a:pt x="2335" y="6563"/>
                    <a:pt x="2311" y="6015"/>
                    <a:pt x="2311" y="5492"/>
                  </a:cubicBezTo>
                  <a:lnTo>
                    <a:pt x="2311" y="5087"/>
                  </a:lnTo>
                  <a:lnTo>
                    <a:pt x="2692" y="5087"/>
                  </a:lnTo>
                  <a:cubicBezTo>
                    <a:pt x="3144" y="5087"/>
                    <a:pt x="3144" y="4420"/>
                    <a:pt x="2692" y="4420"/>
                  </a:cubicBezTo>
                  <a:lnTo>
                    <a:pt x="2287" y="4420"/>
                  </a:lnTo>
                  <a:cubicBezTo>
                    <a:pt x="2287" y="3705"/>
                    <a:pt x="2263" y="2991"/>
                    <a:pt x="2263" y="2300"/>
                  </a:cubicBezTo>
                  <a:lnTo>
                    <a:pt x="2263" y="2300"/>
                  </a:lnTo>
                  <a:lnTo>
                    <a:pt x="2478" y="2324"/>
                  </a:lnTo>
                  <a:cubicBezTo>
                    <a:pt x="2499" y="2328"/>
                    <a:pt x="2520" y="2330"/>
                    <a:pt x="2541" y="2330"/>
                  </a:cubicBezTo>
                  <a:cubicBezTo>
                    <a:pt x="2924" y="2330"/>
                    <a:pt x="3074" y="1725"/>
                    <a:pt x="2644" y="1657"/>
                  </a:cubicBezTo>
                  <a:cubicBezTo>
                    <a:pt x="2525" y="1634"/>
                    <a:pt x="2382" y="1610"/>
                    <a:pt x="2239" y="1610"/>
                  </a:cubicBezTo>
                  <a:lnTo>
                    <a:pt x="2239" y="1110"/>
                  </a:lnTo>
                  <a:cubicBezTo>
                    <a:pt x="3764" y="1086"/>
                    <a:pt x="5264" y="1014"/>
                    <a:pt x="6788" y="991"/>
                  </a:cubicBezTo>
                  <a:cubicBezTo>
                    <a:pt x="6960" y="991"/>
                    <a:pt x="7380" y="913"/>
                    <a:pt x="7729" y="913"/>
                  </a:cubicBezTo>
                  <a:close/>
                  <a:moveTo>
                    <a:pt x="6852" y="1"/>
                  </a:moveTo>
                  <a:cubicBezTo>
                    <a:pt x="5168" y="1"/>
                    <a:pt x="3454" y="209"/>
                    <a:pt x="1787" y="229"/>
                  </a:cubicBezTo>
                  <a:cubicBezTo>
                    <a:pt x="1525" y="229"/>
                    <a:pt x="1335" y="419"/>
                    <a:pt x="1311" y="681"/>
                  </a:cubicBezTo>
                  <a:lnTo>
                    <a:pt x="1311" y="1586"/>
                  </a:lnTo>
                  <a:lnTo>
                    <a:pt x="453" y="1586"/>
                  </a:lnTo>
                  <a:cubicBezTo>
                    <a:pt x="1" y="1586"/>
                    <a:pt x="1" y="2277"/>
                    <a:pt x="453" y="2277"/>
                  </a:cubicBezTo>
                  <a:cubicBezTo>
                    <a:pt x="763" y="2277"/>
                    <a:pt x="1049" y="2277"/>
                    <a:pt x="1335" y="2253"/>
                  </a:cubicBezTo>
                  <a:cubicBezTo>
                    <a:pt x="1335" y="2967"/>
                    <a:pt x="1358" y="3682"/>
                    <a:pt x="1358" y="4420"/>
                  </a:cubicBezTo>
                  <a:lnTo>
                    <a:pt x="453" y="4420"/>
                  </a:lnTo>
                  <a:cubicBezTo>
                    <a:pt x="1" y="4420"/>
                    <a:pt x="1" y="5087"/>
                    <a:pt x="453" y="5087"/>
                  </a:cubicBezTo>
                  <a:lnTo>
                    <a:pt x="1358" y="5087"/>
                  </a:lnTo>
                  <a:cubicBezTo>
                    <a:pt x="1358" y="5611"/>
                    <a:pt x="1358" y="6111"/>
                    <a:pt x="1358" y="6611"/>
                  </a:cubicBezTo>
                  <a:cubicBezTo>
                    <a:pt x="1358" y="6754"/>
                    <a:pt x="1358" y="6897"/>
                    <a:pt x="1358" y="7039"/>
                  </a:cubicBezTo>
                  <a:lnTo>
                    <a:pt x="453" y="7039"/>
                  </a:lnTo>
                  <a:cubicBezTo>
                    <a:pt x="49" y="7087"/>
                    <a:pt x="49" y="7706"/>
                    <a:pt x="453" y="7754"/>
                  </a:cubicBezTo>
                  <a:cubicBezTo>
                    <a:pt x="739" y="7754"/>
                    <a:pt x="1025" y="7754"/>
                    <a:pt x="1311" y="7730"/>
                  </a:cubicBezTo>
                  <a:lnTo>
                    <a:pt x="1311" y="7730"/>
                  </a:lnTo>
                  <a:cubicBezTo>
                    <a:pt x="1215" y="8730"/>
                    <a:pt x="1192" y="9778"/>
                    <a:pt x="2001" y="10326"/>
                  </a:cubicBezTo>
                  <a:cubicBezTo>
                    <a:pt x="2408" y="10588"/>
                    <a:pt x="2904" y="10668"/>
                    <a:pt x="3427" y="10668"/>
                  </a:cubicBezTo>
                  <a:cubicBezTo>
                    <a:pt x="4253" y="10668"/>
                    <a:pt x="5145" y="10468"/>
                    <a:pt x="5858" y="10468"/>
                  </a:cubicBezTo>
                  <a:cubicBezTo>
                    <a:pt x="5882" y="10468"/>
                    <a:pt x="5907" y="10468"/>
                    <a:pt x="5931" y="10469"/>
                  </a:cubicBezTo>
                  <a:cubicBezTo>
                    <a:pt x="6414" y="10500"/>
                    <a:pt x="7388" y="10787"/>
                    <a:pt x="8170" y="10787"/>
                  </a:cubicBezTo>
                  <a:cubicBezTo>
                    <a:pt x="8582" y="10787"/>
                    <a:pt x="8940" y="10707"/>
                    <a:pt x="9146" y="10469"/>
                  </a:cubicBezTo>
                  <a:cubicBezTo>
                    <a:pt x="9789" y="9754"/>
                    <a:pt x="9503" y="8278"/>
                    <a:pt x="9431" y="7397"/>
                  </a:cubicBezTo>
                  <a:cubicBezTo>
                    <a:pt x="9336" y="5873"/>
                    <a:pt x="9431" y="4372"/>
                    <a:pt x="9431" y="2824"/>
                  </a:cubicBezTo>
                  <a:cubicBezTo>
                    <a:pt x="9431" y="1753"/>
                    <a:pt x="9360" y="157"/>
                    <a:pt x="8003" y="38"/>
                  </a:cubicBezTo>
                  <a:cubicBezTo>
                    <a:pt x="7621" y="11"/>
                    <a:pt x="7238" y="1"/>
                    <a:pt x="68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76"/>
            <p:cNvSpPr/>
            <p:nvPr/>
          </p:nvSpPr>
          <p:spPr>
            <a:xfrm>
              <a:off x="6499525" y="2400250"/>
              <a:ext cx="23250" cy="82925"/>
            </a:xfrm>
            <a:custGeom>
              <a:avLst/>
              <a:gdLst/>
              <a:ahLst/>
              <a:cxnLst/>
              <a:rect l="l" t="t" r="r" b="b"/>
              <a:pathLst>
                <a:path w="930" h="3317" extrusionOk="0">
                  <a:moveTo>
                    <a:pt x="456" y="1"/>
                  </a:moveTo>
                  <a:cubicBezTo>
                    <a:pt x="227" y="1"/>
                    <a:pt x="1" y="155"/>
                    <a:pt x="1" y="465"/>
                  </a:cubicBezTo>
                  <a:lnTo>
                    <a:pt x="1" y="2870"/>
                  </a:lnTo>
                  <a:cubicBezTo>
                    <a:pt x="1" y="3168"/>
                    <a:pt x="233" y="3317"/>
                    <a:pt x="465" y="3317"/>
                  </a:cubicBezTo>
                  <a:cubicBezTo>
                    <a:pt x="698" y="3317"/>
                    <a:pt x="930" y="3168"/>
                    <a:pt x="930" y="2870"/>
                  </a:cubicBezTo>
                  <a:lnTo>
                    <a:pt x="930" y="465"/>
                  </a:lnTo>
                  <a:cubicBezTo>
                    <a:pt x="918" y="155"/>
                    <a:pt x="686" y="1"/>
                    <a:pt x="4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76"/>
            <p:cNvSpPr/>
            <p:nvPr/>
          </p:nvSpPr>
          <p:spPr>
            <a:xfrm>
              <a:off x="6497750" y="2497300"/>
              <a:ext cx="25525" cy="71850"/>
            </a:xfrm>
            <a:custGeom>
              <a:avLst/>
              <a:gdLst/>
              <a:ahLst/>
              <a:cxnLst/>
              <a:rect l="l" t="t" r="r" b="b"/>
              <a:pathLst>
                <a:path w="1021" h="2874" extrusionOk="0">
                  <a:moveTo>
                    <a:pt x="489" y="0"/>
                  </a:moveTo>
                  <a:cubicBezTo>
                    <a:pt x="257" y="0"/>
                    <a:pt x="24" y="155"/>
                    <a:pt x="24" y="465"/>
                  </a:cubicBezTo>
                  <a:cubicBezTo>
                    <a:pt x="0" y="1155"/>
                    <a:pt x="24" y="1846"/>
                    <a:pt x="72" y="2537"/>
                  </a:cubicBezTo>
                  <a:cubicBezTo>
                    <a:pt x="110" y="2772"/>
                    <a:pt x="270" y="2873"/>
                    <a:pt x="445" y="2873"/>
                  </a:cubicBezTo>
                  <a:cubicBezTo>
                    <a:pt x="715" y="2873"/>
                    <a:pt x="1020" y="2635"/>
                    <a:pt x="977" y="2275"/>
                  </a:cubicBezTo>
                  <a:cubicBezTo>
                    <a:pt x="929" y="1679"/>
                    <a:pt x="905" y="1060"/>
                    <a:pt x="953" y="465"/>
                  </a:cubicBezTo>
                  <a:cubicBezTo>
                    <a:pt x="953" y="155"/>
                    <a:pt x="721" y="0"/>
                    <a:pt x="4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76"/>
            <p:cNvSpPr/>
            <p:nvPr/>
          </p:nvSpPr>
          <p:spPr>
            <a:xfrm>
              <a:off x="6499525" y="2580500"/>
              <a:ext cx="23250" cy="56275"/>
            </a:xfrm>
            <a:custGeom>
              <a:avLst/>
              <a:gdLst/>
              <a:ahLst/>
              <a:cxnLst/>
              <a:rect l="l" t="t" r="r" b="b"/>
              <a:pathLst>
                <a:path w="930" h="2251" extrusionOk="0">
                  <a:moveTo>
                    <a:pt x="456" y="0"/>
                  </a:moveTo>
                  <a:cubicBezTo>
                    <a:pt x="227" y="0"/>
                    <a:pt x="1" y="149"/>
                    <a:pt x="1" y="447"/>
                  </a:cubicBezTo>
                  <a:lnTo>
                    <a:pt x="1" y="1804"/>
                  </a:lnTo>
                  <a:cubicBezTo>
                    <a:pt x="1" y="2102"/>
                    <a:pt x="233" y="2251"/>
                    <a:pt x="465" y="2251"/>
                  </a:cubicBezTo>
                  <a:cubicBezTo>
                    <a:pt x="698" y="2251"/>
                    <a:pt x="930" y="2102"/>
                    <a:pt x="930" y="1804"/>
                  </a:cubicBezTo>
                  <a:lnTo>
                    <a:pt x="930" y="447"/>
                  </a:lnTo>
                  <a:cubicBezTo>
                    <a:pt x="918" y="149"/>
                    <a:pt x="686" y="0"/>
                    <a:pt x="4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58" name="Google Shape;758;p76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 rot="13941104" flipH="1">
            <a:off x="2626807" y="2732224"/>
            <a:ext cx="678510" cy="214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9" name="Google Shape;759;p76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 rot="-5400092" flipH="1">
            <a:off x="4513112" y="2285565"/>
            <a:ext cx="500900" cy="232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0" name="Google Shape;760;p76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 rot="18657082" flipH="1">
            <a:off x="6428268" y="2762557"/>
            <a:ext cx="798989" cy="337068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76"/>
          <p:cNvSpPr txBox="1">
            <a:spLocks noGrp="1"/>
          </p:cNvSpPr>
          <p:nvPr>
            <p:ph type="subTitle" idx="4294967295"/>
          </p:nvPr>
        </p:nvSpPr>
        <p:spPr>
          <a:xfrm>
            <a:off x="3686303" y="2917982"/>
            <a:ext cx="215451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solidFill>
                  <a:schemeClr val="dk1"/>
                </a:solidFill>
              </a:rPr>
              <a:t>Finishing the operation of Admin Employer Worker Updaters</a:t>
            </a:r>
          </a:p>
        </p:txBody>
      </p:sp>
      <p:pic>
        <p:nvPicPr>
          <p:cNvPr id="766" name="Google Shape;766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3958781" flipH="1">
            <a:off x="3468036" y="2429243"/>
            <a:ext cx="653328" cy="24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7" name="Google Shape;767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8271237" flipH="1">
            <a:off x="5691869" y="2370188"/>
            <a:ext cx="653300" cy="24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Google Shape;768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631322" y="3520163"/>
            <a:ext cx="2015919" cy="10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77"/>
          <p:cNvSpPr txBox="1">
            <a:spLocks noGrp="1"/>
          </p:cNvSpPr>
          <p:nvPr>
            <p:ph type="title"/>
          </p:nvPr>
        </p:nvSpPr>
        <p:spPr>
          <a:xfrm>
            <a:off x="1002325" y="711175"/>
            <a:ext cx="3273900" cy="8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Tuesday (4/6)</a:t>
            </a:r>
            <a:endParaRPr dirty="0"/>
          </a:p>
        </p:txBody>
      </p:sp>
      <p:graphicFrame>
        <p:nvGraphicFramePr>
          <p:cNvPr id="774" name="Google Shape;774;p77"/>
          <p:cNvGraphicFramePr/>
          <p:nvPr/>
        </p:nvGraphicFramePr>
        <p:xfrm>
          <a:off x="5077350" y="1768160"/>
          <a:ext cx="3261650" cy="2208000"/>
        </p:xfrm>
        <a:graphic>
          <a:graphicData uri="http://schemas.openxmlformats.org/drawingml/2006/table">
            <a:tbl>
              <a:tblPr>
                <a:noFill/>
                <a:tableStyleId>{7567CB75-E833-4FED-A773-E1D59B0DD106}</a:tableStyleId>
              </a:tblPr>
              <a:tblGrid>
                <a:gridCol w="46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1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11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14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15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16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17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18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19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20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21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22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23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24</a:t>
                      </a:r>
                      <a:endParaRPr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25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26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27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28</a:t>
                      </a:r>
                      <a:endParaRPr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29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30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75" name="Google Shape;775;p77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9455880" flipH="1">
            <a:off x="5028804" y="2221139"/>
            <a:ext cx="526421" cy="408375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77"/>
          <p:cNvSpPr txBox="1">
            <a:spLocks noGrp="1"/>
          </p:cNvSpPr>
          <p:nvPr>
            <p:ph type="subTitle" idx="4294967295"/>
          </p:nvPr>
        </p:nvSpPr>
        <p:spPr>
          <a:xfrm>
            <a:off x="1672175" y="2199913"/>
            <a:ext cx="1977600" cy="56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</a:rPr>
              <a:t>Start doing the operation of Admin, Employer, Worker Delete with </a:t>
            </a:r>
            <a:r>
              <a:rPr lang="en-US" sz="1400" dirty="0" err="1">
                <a:solidFill>
                  <a:schemeClr val="dk1"/>
                </a:solidFill>
              </a:rPr>
              <a:t>Javascript</a:t>
            </a:r>
            <a:endParaRPr sz="1400" dirty="0">
              <a:solidFill>
                <a:schemeClr val="dk1"/>
              </a:solidFill>
            </a:endParaRPr>
          </a:p>
        </p:txBody>
      </p:sp>
      <p:pic>
        <p:nvPicPr>
          <p:cNvPr id="786" name="Google Shape;786;p77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9455880" flipH="1">
            <a:off x="956292" y="1995725"/>
            <a:ext cx="526421" cy="40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8" name="Google Shape;788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763166">
            <a:off x="5187458" y="442372"/>
            <a:ext cx="1297982" cy="1517503"/>
          </a:xfrm>
          <a:prstGeom prst="rect">
            <a:avLst/>
          </a:prstGeom>
          <a:noFill/>
          <a:ln>
            <a:noFill/>
          </a:ln>
          <a:effectLst>
            <a:outerShdw blurRad="57150" dist="19050" dir="3300000" algn="bl" rotWithShape="0">
              <a:srgbClr val="000000">
                <a:alpha val="34000"/>
              </a:srgbClr>
            </a:outerShdw>
          </a:effectLst>
        </p:spPr>
      </p:pic>
      <p:sp>
        <p:nvSpPr>
          <p:cNvPr id="789" name="Google Shape;789;p77"/>
          <p:cNvSpPr txBox="1"/>
          <p:nvPr/>
        </p:nvSpPr>
        <p:spPr>
          <a:xfrm rot="-776579">
            <a:off x="5282364" y="1022630"/>
            <a:ext cx="1108169" cy="749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rPr>
              <a:t>Tuesday (4/6)</a:t>
            </a:r>
            <a:endParaRPr sz="2100" b="1" dirty="0">
              <a:solidFill>
                <a:schemeClr val="accent2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79"/>
          <p:cNvSpPr txBox="1">
            <a:spLocks noGrp="1"/>
          </p:cNvSpPr>
          <p:nvPr>
            <p:ph type="title"/>
          </p:nvPr>
        </p:nvSpPr>
        <p:spPr>
          <a:xfrm>
            <a:off x="1781550" y="711175"/>
            <a:ext cx="59337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Wednesday (5/6)</a:t>
            </a:r>
            <a:endParaRPr dirty="0"/>
          </a:p>
        </p:txBody>
      </p:sp>
      <p:sp>
        <p:nvSpPr>
          <p:cNvPr id="809" name="Google Shape;809;p79"/>
          <p:cNvSpPr txBox="1">
            <a:spLocks noGrp="1"/>
          </p:cNvSpPr>
          <p:nvPr>
            <p:ph type="subTitle" idx="4294967295"/>
          </p:nvPr>
        </p:nvSpPr>
        <p:spPr>
          <a:xfrm>
            <a:off x="3144145" y="2330481"/>
            <a:ext cx="3097948" cy="9508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2"/>
                </a:solidFill>
              </a:rPr>
              <a:t>Continuing doing the operation of Admin, Employer, Worker Delete</a:t>
            </a:r>
            <a:endParaRPr sz="2000" dirty="0">
              <a:solidFill>
                <a:schemeClr val="dk2"/>
              </a:solidFill>
            </a:endParaRPr>
          </a:p>
        </p:txBody>
      </p:sp>
      <p:sp>
        <p:nvSpPr>
          <p:cNvPr id="817" name="Google Shape;817;p79"/>
          <p:cNvSpPr/>
          <p:nvPr/>
        </p:nvSpPr>
        <p:spPr>
          <a:xfrm>
            <a:off x="2379676" y="1524996"/>
            <a:ext cx="395002" cy="321088"/>
          </a:xfrm>
          <a:custGeom>
            <a:avLst/>
            <a:gdLst/>
            <a:ahLst/>
            <a:cxnLst/>
            <a:rect l="l" t="t" r="r" b="b"/>
            <a:pathLst>
              <a:path w="12099" h="9835" extrusionOk="0">
                <a:moveTo>
                  <a:pt x="8478" y="1025"/>
                </a:moveTo>
                <a:cubicBezTo>
                  <a:pt x="8590" y="1025"/>
                  <a:pt x="8563" y="1035"/>
                  <a:pt x="8505" y="1035"/>
                </a:cubicBezTo>
                <a:cubicBezTo>
                  <a:pt x="8476" y="1035"/>
                  <a:pt x="8439" y="1033"/>
                  <a:pt x="8407" y="1025"/>
                </a:cubicBezTo>
                <a:close/>
                <a:moveTo>
                  <a:pt x="8359" y="1049"/>
                </a:moveTo>
                <a:cubicBezTo>
                  <a:pt x="8502" y="1191"/>
                  <a:pt x="8669" y="1334"/>
                  <a:pt x="8788" y="1477"/>
                </a:cubicBezTo>
                <a:cubicBezTo>
                  <a:pt x="9502" y="2120"/>
                  <a:pt x="10169" y="2811"/>
                  <a:pt x="10836" y="3525"/>
                </a:cubicBezTo>
                <a:cubicBezTo>
                  <a:pt x="10503" y="3906"/>
                  <a:pt x="10145" y="4263"/>
                  <a:pt x="9812" y="4621"/>
                </a:cubicBezTo>
                <a:cubicBezTo>
                  <a:pt x="9407" y="4287"/>
                  <a:pt x="8955" y="3954"/>
                  <a:pt x="8812" y="3430"/>
                </a:cubicBezTo>
                <a:cubicBezTo>
                  <a:pt x="8738" y="3176"/>
                  <a:pt x="8527" y="3058"/>
                  <a:pt x="8316" y="3058"/>
                </a:cubicBezTo>
                <a:cubicBezTo>
                  <a:pt x="8052" y="3058"/>
                  <a:pt x="7788" y="3242"/>
                  <a:pt x="7788" y="3573"/>
                </a:cubicBezTo>
                <a:cubicBezTo>
                  <a:pt x="7740" y="4478"/>
                  <a:pt x="7764" y="5359"/>
                  <a:pt x="7740" y="6264"/>
                </a:cubicBezTo>
                <a:cubicBezTo>
                  <a:pt x="7740" y="7026"/>
                  <a:pt x="7931" y="7812"/>
                  <a:pt x="7788" y="8574"/>
                </a:cubicBezTo>
                <a:cubicBezTo>
                  <a:pt x="7753" y="8735"/>
                  <a:pt x="7763" y="8779"/>
                  <a:pt x="7753" y="8779"/>
                </a:cubicBezTo>
                <a:cubicBezTo>
                  <a:pt x="7742" y="8779"/>
                  <a:pt x="7709" y="8729"/>
                  <a:pt x="7573" y="8717"/>
                </a:cubicBezTo>
                <a:cubicBezTo>
                  <a:pt x="7455" y="8710"/>
                  <a:pt x="7334" y="8707"/>
                  <a:pt x="7213" y="8707"/>
                </a:cubicBezTo>
                <a:cubicBezTo>
                  <a:pt x="6920" y="8707"/>
                  <a:pt x="6621" y="8724"/>
                  <a:pt x="6335" y="8741"/>
                </a:cubicBezTo>
                <a:cubicBezTo>
                  <a:pt x="5903" y="8796"/>
                  <a:pt x="5478" y="8819"/>
                  <a:pt x="5057" y="8819"/>
                </a:cubicBezTo>
                <a:cubicBezTo>
                  <a:pt x="4760" y="8819"/>
                  <a:pt x="4464" y="8808"/>
                  <a:pt x="4168" y="8788"/>
                </a:cubicBezTo>
                <a:cubicBezTo>
                  <a:pt x="4168" y="7097"/>
                  <a:pt x="4239" y="5407"/>
                  <a:pt x="4144" y="3716"/>
                </a:cubicBezTo>
                <a:cubicBezTo>
                  <a:pt x="4130" y="3395"/>
                  <a:pt x="3865" y="3199"/>
                  <a:pt x="3602" y="3199"/>
                </a:cubicBezTo>
                <a:cubicBezTo>
                  <a:pt x="3436" y="3199"/>
                  <a:pt x="3269" y="3278"/>
                  <a:pt x="3168" y="3454"/>
                </a:cubicBezTo>
                <a:cubicBezTo>
                  <a:pt x="2834" y="3882"/>
                  <a:pt x="2549" y="4335"/>
                  <a:pt x="2287" y="4811"/>
                </a:cubicBezTo>
                <a:cubicBezTo>
                  <a:pt x="1929" y="4573"/>
                  <a:pt x="1572" y="4311"/>
                  <a:pt x="1191" y="4049"/>
                </a:cubicBezTo>
                <a:cubicBezTo>
                  <a:pt x="1715" y="2811"/>
                  <a:pt x="2596" y="1763"/>
                  <a:pt x="3715" y="1049"/>
                </a:cubicBezTo>
                <a:close/>
                <a:moveTo>
                  <a:pt x="3406" y="1"/>
                </a:moveTo>
                <a:cubicBezTo>
                  <a:pt x="3358" y="25"/>
                  <a:pt x="3287" y="48"/>
                  <a:pt x="3263" y="72"/>
                </a:cubicBezTo>
                <a:cubicBezTo>
                  <a:pt x="1763" y="1001"/>
                  <a:pt x="620" y="2430"/>
                  <a:pt x="48" y="4097"/>
                </a:cubicBezTo>
                <a:cubicBezTo>
                  <a:pt x="0" y="4335"/>
                  <a:pt x="96" y="4573"/>
                  <a:pt x="286" y="4692"/>
                </a:cubicBezTo>
                <a:cubicBezTo>
                  <a:pt x="953" y="5097"/>
                  <a:pt x="1548" y="5573"/>
                  <a:pt x="2215" y="5954"/>
                </a:cubicBezTo>
                <a:cubicBezTo>
                  <a:pt x="2291" y="5992"/>
                  <a:pt x="2377" y="6011"/>
                  <a:pt x="2463" y="6011"/>
                </a:cubicBezTo>
                <a:cubicBezTo>
                  <a:pt x="2647" y="6011"/>
                  <a:pt x="2832" y="5926"/>
                  <a:pt x="2930" y="5764"/>
                </a:cubicBezTo>
                <a:cubicBezTo>
                  <a:pt x="3001" y="5645"/>
                  <a:pt x="3073" y="5502"/>
                  <a:pt x="3144" y="5383"/>
                </a:cubicBezTo>
                <a:lnTo>
                  <a:pt x="3144" y="5383"/>
                </a:lnTo>
                <a:cubicBezTo>
                  <a:pt x="3144" y="6669"/>
                  <a:pt x="3120" y="7931"/>
                  <a:pt x="3120" y="9193"/>
                </a:cubicBezTo>
                <a:cubicBezTo>
                  <a:pt x="3120" y="9431"/>
                  <a:pt x="3287" y="9622"/>
                  <a:pt x="3501" y="9693"/>
                </a:cubicBezTo>
                <a:cubicBezTo>
                  <a:pt x="3969" y="9799"/>
                  <a:pt x="4436" y="9835"/>
                  <a:pt x="4906" y="9835"/>
                </a:cubicBezTo>
                <a:cubicBezTo>
                  <a:pt x="5489" y="9835"/>
                  <a:pt x="6075" y="9780"/>
                  <a:pt x="6668" y="9741"/>
                </a:cubicBezTo>
                <a:cubicBezTo>
                  <a:pt x="6695" y="9740"/>
                  <a:pt x="6722" y="9739"/>
                  <a:pt x="6749" y="9739"/>
                </a:cubicBezTo>
                <a:cubicBezTo>
                  <a:pt x="7006" y="9739"/>
                  <a:pt x="7322" y="9786"/>
                  <a:pt x="7625" y="9786"/>
                </a:cubicBezTo>
                <a:cubicBezTo>
                  <a:pt x="7943" y="9786"/>
                  <a:pt x="8246" y="9735"/>
                  <a:pt x="8455" y="9526"/>
                </a:cubicBezTo>
                <a:cubicBezTo>
                  <a:pt x="8931" y="9050"/>
                  <a:pt x="8907" y="8121"/>
                  <a:pt x="8883" y="7502"/>
                </a:cubicBezTo>
                <a:cubicBezTo>
                  <a:pt x="8836" y="6693"/>
                  <a:pt x="8812" y="5883"/>
                  <a:pt x="8788" y="5049"/>
                </a:cubicBezTo>
                <a:lnTo>
                  <a:pt x="8788" y="5049"/>
                </a:lnTo>
                <a:cubicBezTo>
                  <a:pt x="9050" y="5264"/>
                  <a:pt x="9264" y="5478"/>
                  <a:pt x="9479" y="5740"/>
                </a:cubicBezTo>
                <a:cubicBezTo>
                  <a:pt x="9586" y="5835"/>
                  <a:pt x="9717" y="5883"/>
                  <a:pt x="9848" y="5883"/>
                </a:cubicBezTo>
                <a:cubicBezTo>
                  <a:pt x="9979" y="5883"/>
                  <a:pt x="10110" y="5835"/>
                  <a:pt x="10217" y="5740"/>
                </a:cubicBezTo>
                <a:cubicBezTo>
                  <a:pt x="10741" y="5073"/>
                  <a:pt x="11384" y="4525"/>
                  <a:pt x="11884" y="3859"/>
                </a:cubicBezTo>
                <a:cubicBezTo>
                  <a:pt x="12098" y="3644"/>
                  <a:pt x="12098" y="3311"/>
                  <a:pt x="11884" y="3120"/>
                </a:cubicBezTo>
                <a:cubicBezTo>
                  <a:pt x="11146" y="2287"/>
                  <a:pt x="10360" y="1477"/>
                  <a:pt x="9526" y="739"/>
                </a:cubicBezTo>
                <a:cubicBezTo>
                  <a:pt x="9002" y="239"/>
                  <a:pt x="8788" y="1"/>
                  <a:pt x="809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8" name="Google Shape;818;p79"/>
          <p:cNvGrpSpPr/>
          <p:nvPr/>
        </p:nvGrpSpPr>
        <p:grpSpPr>
          <a:xfrm>
            <a:off x="6955840" y="3570087"/>
            <a:ext cx="313351" cy="392554"/>
            <a:chOff x="6279850" y="3645375"/>
            <a:chExt cx="239950" cy="300600"/>
          </a:xfrm>
        </p:grpSpPr>
        <p:sp>
          <p:nvSpPr>
            <p:cNvPr id="819" name="Google Shape;819;p79"/>
            <p:cNvSpPr/>
            <p:nvPr/>
          </p:nvSpPr>
          <p:spPr>
            <a:xfrm>
              <a:off x="6279850" y="3645375"/>
              <a:ext cx="239950" cy="300600"/>
            </a:xfrm>
            <a:custGeom>
              <a:avLst/>
              <a:gdLst/>
              <a:ahLst/>
              <a:cxnLst/>
              <a:rect l="l" t="t" r="r" b="b"/>
              <a:pathLst>
                <a:path w="9598" h="12024" extrusionOk="0">
                  <a:moveTo>
                    <a:pt x="6264" y="1064"/>
                  </a:moveTo>
                  <a:cubicBezTo>
                    <a:pt x="6430" y="1064"/>
                    <a:pt x="6597" y="1067"/>
                    <a:pt x="6764" y="1075"/>
                  </a:cubicBezTo>
                  <a:cubicBezTo>
                    <a:pt x="7502" y="1099"/>
                    <a:pt x="7526" y="1932"/>
                    <a:pt x="7645" y="2480"/>
                  </a:cubicBezTo>
                  <a:cubicBezTo>
                    <a:pt x="7954" y="3718"/>
                    <a:pt x="8193" y="4957"/>
                    <a:pt x="8335" y="6243"/>
                  </a:cubicBezTo>
                  <a:cubicBezTo>
                    <a:pt x="8383" y="6790"/>
                    <a:pt x="8455" y="7386"/>
                    <a:pt x="8502" y="7957"/>
                  </a:cubicBezTo>
                  <a:lnTo>
                    <a:pt x="6478" y="7957"/>
                  </a:lnTo>
                  <a:cubicBezTo>
                    <a:pt x="6192" y="7957"/>
                    <a:pt x="5954" y="8195"/>
                    <a:pt x="5954" y="8481"/>
                  </a:cubicBezTo>
                  <a:cubicBezTo>
                    <a:pt x="5906" y="8815"/>
                    <a:pt x="5906" y="9148"/>
                    <a:pt x="5906" y="9481"/>
                  </a:cubicBezTo>
                  <a:cubicBezTo>
                    <a:pt x="5597" y="9505"/>
                    <a:pt x="5311" y="9529"/>
                    <a:pt x="5001" y="9553"/>
                  </a:cubicBezTo>
                  <a:cubicBezTo>
                    <a:pt x="4847" y="9577"/>
                    <a:pt x="4686" y="9589"/>
                    <a:pt x="4522" y="9589"/>
                  </a:cubicBezTo>
                  <a:cubicBezTo>
                    <a:pt x="4358" y="9589"/>
                    <a:pt x="4192" y="9577"/>
                    <a:pt x="4025" y="9553"/>
                  </a:cubicBezTo>
                  <a:cubicBezTo>
                    <a:pt x="3787" y="9529"/>
                    <a:pt x="3835" y="9053"/>
                    <a:pt x="3739" y="8910"/>
                  </a:cubicBezTo>
                  <a:cubicBezTo>
                    <a:pt x="3406" y="8338"/>
                    <a:pt x="2808" y="8201"/>
                    <a:pt x="2171" y="8201"/>
                  </a:cubicBezTo>
                  <a:cubicBezTo>
                    <a:pt x="1853" y="8201"/>
                    <a:pt x="1525" y="8235"/>
                    <a:pt x="1215" y="8267"/>
                  </a:cubicBezTo>
                  <a:cubicBezTo>
                    <a:pt x="1358" y="7386"/>
                    <a:pt x="1548" y="6505"/>
                    <a:pt x="1739" y="5647"/>
                  </a:cubicBezTo>
                  <a:cubicBezTo>
                    <a:pt x="2025" y="4147"/>
                    <a:pt x="2334" y="2671"/>
                    <a:pt x="2501" y="1123"/>
                  </a:cubicBezTo>
                  <a:cubicBezTo>
                    <a:pt x="3430" y="1123"/>
                    <a:pt x="4335" y="1099"/>
                    <a:pt x="5263" y="1075"/>
                  </a:cubicBezTo>
                  <a:cubicBezTo>
                    <a:pt x="5597" y="1075"/>
                    <a:pt x="5930" y="1064"/>
                    <a:pt x="6264" y="1064"/>
                  </a:cubicBezTo>
                  <a:close/>
                  <a:moveTo>
                    <a:pt x="8574" y="9029"/>
                  </a:moveTo>
                  <a:lnTo>
                    <a:pt x="8574" y="9624"/>
                  </a:lnTo>
                  <a:cubicBezTo>
                    <a:pt x="8550" y="10350"/>
                    <a:pt x="8596" y="11006"/>
                    <a:pt x="7716" y="11006"/>
                  </a:cubicBezTo>
                  <a:cubicBezTo>
                    <a:pt x="7701" y="11006"/>
                    <a:pt x="7685" y="11006"/>
                    <a:pt x="7669" y="11006"/>
                  </a:cubicBezTo>
                  <a:cubicBezTo>
                    <a:pt x="7192" y="11006"/>
                    <a:pt x="6716" y="10982"/>
                    <a:pt x="6216" y="10958"/>
                  </a:cubicBezTo>
                  <a:lnTo>
                    <a:pt x="3573" y="10863"/>
                  </a:lnTo>
                  <a:cubicBezTo>
                    <a:pt x="3454" y="10859"/>
                    <a:pt x="3335" y="10858"/>
                    <a:pt x="3217" y="10858"/>
                  </a:cubicBezTo>
                  <a:cubicBezTo>
                    <a:pt x="2644" y="10858"/>
                    <a:pt x="2069" y="10891"/>
                    <a:pt x="1484" y="10891"/>
                  </a:cubicBezTo>
                  <a:cubicBezTo>
                    <a:pt x="1363" y="10891"/>
                    <a:pt x="1242" y="10890"/>
                    <a:pt x="1120" y="10886"/>
                  </a:cubicBezTo>
                  <a:lnTo>
                    <a:pt x="1143" y="10886"/>
                  </a:lnTo>
                  <a:cubicBezTo>
                    <a:pt x="1072" y="10363"/>
                    <a:pt x="1072" y="9862"/>
                    <a:pt x="1096" y="9339"/>
                  </a:cubicBezTo>
                  <a:cubicBezTo>
                    <a:pt x="1419" y="9292"/>
                    <a:pt x="1752" y="9266"/>
                    <a:pt x="2082" y="9266"/>
                  </a:cubicBezTo>
                  <a:cubicBezTo>
                    <a:pt x="2263" y="9266"/>
                    <a:pt x="2443" y="9274"/>
                    <a:pt x="2620" y="9291"/>
                  </a:cubicBezTo>
                  <a:cubicBezTo>
                    <a:pt x="2858" y="9339"/>
                    <a:pt x="2953" y="10267"/>
                    <a:pt x="3334" y="10434"/>
                  </a:cubicBezTo>
                  <a:cubicBezTo>
                    <a:pt x="3722" y="10599"/>
                    <a:pt x="4138" y="10653"/>
                    <a:pt x="4563" y="10653"/>
                  </a:cubicBezTo>
                  <a:cubicBezTo>
                    <a:pt x="5183" y="10653"/>
                    <a:pt x="5823" y="10538"/>
                    <a:pt x="6430" y="10482"/>
                  </a:cubicBezTo>
                  <a:cubicBezTo>
                    <a:pt x="6716" y="10482"/>
                    <a:pt x="6930" y="10243"/>
                    <a:pt x="6954" y="9958"/>
                  </a:cubicBezTo>
                  <a:cubicBezTo>
                    <a:pt x="6954" y="9648"/>
                    <a:pt x="6954" y="9339"/>
                    <a:pt x="6954" y="9029"/>
                  </a:cubicBezTo>
                  <a:close/>
                  <a:moveTo>
                    <a:pt x="6175" y="1"/>
                  </a:moveTo>
                  <a:cubicBezTo>
                    <a:pt x="5008" y="1"/>
                    <a:pt x="3842" y="85"/>
                    <a:pt x="2675" y="85"/>
                  </a:cubicBezTo>
                  <a:cubicBezTo>
                    <a:pt x="2459" y="85"/>
                    <a:pt x="2242" y="82"/>
                    <a:pt x="2025" y="75"/>
                  </a:cubicBezTo>
                  <a:cubicBezTo>
                    <a:pt x="2011" y="74"/>
                    <a:pt x="1998" y="73"/>
                    <a:pt x="1985" y="73"/>
                  </a:cubicBezTo>
                  <a:cubicBezTo>
                    <a:pt x="1739" y="73"/>
                    <a:pt x="1525" y="279"/>
                    <a:pt x="1525" y="527"/>
                  </a:cubicBezTo>
                  <a:cubicBezTo>
                    <a:pt x="1525" y="575"/>
                    <a:pt x="1525" y="599"/>
                    <a:pt x="1501" y="646"/>
                  </a:cubicBezTo>
                  <a:cubicBezTo>
                    <a:pt x="1263" y="3314"/>
                    <a:pt x="286" y="6028"/>
                    <a:pt x="72" y="8743"/>
                  </a:cubicBezTo>
                  <a:cubicBezTo>
                    <a:pt x="72" y="8791"/>
                    <a:pt x="72" y="8838"/>
                    <a:pt x="72" y="8886"/>
                  </a:cubicBezTo>
                  <a:cubicBezTo>
                    <a:pt x="0" y="9767"/>
                    <a:pt x="48" y="10625"/>
                    <a:pt x="167" y="11482"/>
                  </a:cubicBezTo>
                  <a:cubicBezTo>
                    <a:pt x="239" y="11720"/>
                    <a:pt x="453" y="11863"/>
                    <a:pt x="691" y="11863"/>
                  </a:cubicBezTo>
                  <a:cubicBezTo>
                    <a:pt x="1088" y="11914"/>
                    <a:pt x="1486" y="11928"/>
                    <a:pt x="1884" y="11928"/>
                  </a:cubicBezTo>
                  <a:cubicBezTo>
                    <a:pt x="2434" y="11928"/>
                    <a:pt x="2986" y="11900"/>
                    <a:pt x="3543" y="11900"/>
                  </a:cubicBezTo>
                  <a:cubicBezTo>
                    <a:pt x="3719" y="11900"/>
                    <a:pt x="3895" y="11903"/>
                    <a:pt x="4073" y="11910"/>
                  </a:cubicBezTo>
                  <a:lnTo>
                    <a:pt x="7264" y="12006"/>
                  </a:lnTo>
                  <a:cubicBezTo>
                    <a:pt x="7381" y="12018"/>
                    <a:pt x="7498" y="12024"/>
                    <a:pt x="7614" y="12024"/>
                  </a:cubicBezTo>
                  <a:cubicBezTo>
                    <a:pt x="7948" y="12024"/>
                    <a:pt x="8280" y="11975"/>
                    <a:pt x="8597" y="11887"/>
                  </a:cubicBezTo>
                  <a:cubicBezTo>
                    <a:pt x="9550" y="11553"/>
                    <a:pt x="9574" y="10767"/>
                    <a:pt x="9598" y="9910"/>
                  </a:cubicBezTo>
                  <a:cubicBezTo>
                    <a:pt x="9598" y="6933"/>
                    <a:pt x="9193" y="3980"/>
                    <a:pt x="8383" y="1123"/>
                  </a:cubicBezTo>
                  <a:cubicBezTo>
                    <a:pt x="8145" y="241"/>
                    <a:pt x="7359" y="27"/>
                    <a:pt x="6526" y="3"/>
                  </a:cubicBezTo>
                  <a:cubicBezTo>
                    <a:pt x="6409" y="1"/>
                    <a:pt x="6292" y="1"/>
                    <a:pt x="61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79"/>
            <p:cNvSpPr/>
            <p:nvPr/>
          </p:nvSpPr>
          <p:spPr>
            <a:xfrm>
              <a:off x="6330450" y="3810575"/>
              <a:ext cx="148850" cy="21900"/>
            </a:xfrm>
            <a:custGeom>
              <a:avLst/>
              <a:gdLst/>
              <a:ahLst/>
              <a:cxnLst/>
              <a:rect l="l" t="t" r="r" b="b"/>
              <a:pathLst>
                <a:path w="5954" h="876" extrusionOk="0">
                  <a:moveTo>
                    <a:pt x="3143" y="1"/>
                  </a:moveTo>
                  <a:cubicBezTo>
                    <a:pt x="2257" y="1"/>
                    <a:pt x="1367" y="27"/>
                    <a:pt x="477" y="40"/>
                  </a:cubicBezTo>
                  <a:cubicBezTo>
                    <a:pt x="1" y="63"/>
                    <a:pt x="1" y="778"/>
                    <a:pt x="477" y="825"/>
                  </a:cubicBezTo>
                  <a:cubicBezTo>
                    <a:pt x="1429" y="825"/>
                    <a:pt x="2382" y="794"/>
                    <a:pt x="3330" y="794"/>
                  </a:cubicBezTo>
                  <a:cubicBezTo>
                    <a:pt x="4041" y="794"/>
                    <a:pt x="4750" y="812"/>
                    <a:pt x="5454" y="873"/>
                  </a:cubicBezTo>
                  <a:cubicBezTo>
                    <a:pt x="5469" y="874"/>
                    <a:pt x="5483" y="875"/>
                    <a:pt x="5497" y="875"/>
                  </a:cubicBezTo>
                  <a:cubicBezTo>
                    <a:pt x="5954" y="875"/>
                    <a:pt x="5940" y="133"/>
                    <a:pt x="5454" y="87"/>
                  </a:cubicBezTo>
                  <a:cubicBezTo>
                    <a:pt x="4688" y="21"/>
                    <a:pt x="3917" y="1"/>
                    <a:pt x="31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79"/>
            <p:cNvSpPr/>
            <p:nvPr/>
          </p:nvSpPr>
          <p:spPr>
            <a:xfrm>
              <a:off x="6343550" y="3762725"/>
              <a:ext cx="122075" cy="19675"/>
            </a:xfrm>
            <a:custGeom>
              <a:avLst/>
              <a:gdLst/>
              <a:ahLst/>
              <a:cxnLst/>
              <a:rect l="l" t="t" r="r" b="b"/>
              <a:pathLst>
                <a:path w="4883" h="787" extrusionOk="0">
                  <a:moveTo>
                    <a:pt x="524" y="1"/>
                  </a:moveTo>
                  <a:cubicBezTo>
                    <a:pt x="1" y="1"/>
                    <a:pt x="1" y="787"/>
                    <a:pt x="524" y="787"/>
                  </a:cubicBezTo>
                  <a:lnTo>
                    <a:pt x="4359" y="787"/>
                  </a:lnTo>
                  <a:cubicBezTo>
                    <a:pt x="4883" y="787"/>
                    <a:pt x="4883" y="1"/>
                    <a:pt x="4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79"/>
            <p:cNvSpPr/>
            <p:nvPr/>
          </p:nvSpPr>
          <p:spPr>
            <a:xfrm>
              <a:off x="6350700" y="3715100"/>
              <a:ext cx="107775" cy="19675"/>
            </a:xfrm>
            <a:custGeom>
              <a:avLst/>
              <a:gdLst/>
              <a:ahLst/>
              <a:cxnLst/>
              <a:rect l="l" t="t" r="r" b="b"/>
              <a:pathLst>
                <a:path w="4311" h="787" extrusionOk="0">
                  <a:moveTo>
                    <a:pt x="524" y="1"/>
                  </a:moveTo>
                  <a:cubicBezTo>
                    <a:pt x="0" y="1"/>
                    <a:pt x="0" y="786"/>
                    <a:pt x="524" y="786"/>
                  </a:cubicBezTo>
                  <a:lnTo>
                    <a:pt x="3787" y="786"/>
                  </a:lnTo>
                  <a:cubicBezTo>
                    <a:pt x="4311" y="786"/>
                    <a:pt x="4311" y="1"/>
                    <a:pt x="37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79"/>
          <p:cNvGrpSpPr/>
          <p:nvPr/>
        </p:nvGrpSpPr>
        <p:grpSpPr>
          <a:xfrm>
            <a:off x="6827928" y="1514569"/>
            <a:ext cx="284588" cy="341950"/>
            <a:chOff x="5138550" y="3225375"/>
            <a:chExt cx="217925" cy="261850"/>
          </a:xfrm>
        </p:grpSpPr>
        <p:sp>
          <p:nvSpPr>
            <p:cNvPr id="824" name="Google Shape;824;p79"/>
            <p:cNvSpPr/>
            <p:nvPr/>
          </p:nvSpPr>
          <p:spPr>
            <a:xfrm>
              <a:off x="5138550" y="3225375"/>
              <a:ext cx="217925" cy="261850"/>
            </a:xfrm>
            <a:custGeom>
              <a:avLst/>
              <a:gdLst/>
              <a:ahLst/>
              <a:cxnLst/>
              <a:rect l="l" t="t" r="r" b="b"/>
              <a:pathLst>
                <a:path w="8717" h="10474" extrusionOk="0">
                  <a:moveTo>
                    <a:pt x="6816" y="694"/>
                  </a:moveTo>
                  <a:cubicBezTo>
                    <a:pt x="7065" y="694"/>
                    <a:pt x="7284" y="734"/>
                    <a:pt x="7383" y="872"/>
                  </a:cubicBezTo>
                  <a:cubicBezTo>
                    <a:pt x="7811" y="1514"/>
                    <a:pt x="7692" y="2610"/>
                    <a:pt x="7668" y="3324"/>
                  </a:cubicBezTo>
                  <a:cubicBezTo>
                    <a:pt x="7668" y="4444"/>
                    <a:pt x="7549" y="5563"/>
                    <a:pt x="7644" y="6706"/>
                  </a:cubicBezTo>
                  <a:cubicBezTo>
                    <a:pt x="7716" y="7659"/>
                    <a:pt x="7906" y="8754"/>
                    <a:pt x="7644" y="9707"/>
                  </a:cubicBezTo>
                  <a:cubicBezTo>
                    <a:pt x="7627" y="9778"/>
                    <a:pt x="7471" y="9804"/>
                    <a:pt x="7243" y="9804"/>
                  </a:cubicBezTo>
                  <a:cubicBezTo>
                    <a:pt x="6551" y="9804"/>
                    <a:pt x="5192" y="9558"/>
                    <a:pt x="4977" y="9540"/>
                  </a:cubicBezTo>
                  <a:cubicBezTo>
                    <a:pt x="4884" y="9532"/>
                    <a:pt x="4790" y="9529"/>
                    <a:pt x="4694" y="9529"/>
                  </a:cubicBezTo>
                  <a:cubicBezTo>
                    <a:pt x="4009" y="9529"/>
                    <a:pt x="3263" y="9706"/>
                    <a:pt x="2556" y="9706"/>
                  </a:cubicBezTo>
                  <a:cubicBezTo>
                    <a:pt x="2171" y="9706"/>
                    <a:pt x="1798" y="9654"/>
                    <a:pt x="1453" y="9492"/>
                  </a:cubicBezTo>
                  <a:cubicBezTo>
                    <a:pt x="881" y="9230"/>
                    <a:pt x="1167" y="7873"/>
                    <a:pt x="1215" y="7397"/>
                  </a:cubicBezTo>
                  <a:cubicBezTo>
                    <a:pt x="1262" y="6706"/>
                    <a:pt x="1238" y="6039"/>
                    <a:pt x="1238" y="5349"/>
                  </a:cubicBezTo>
                  <a:cubicBezTo>
                    <a:pt x="1238" y="3872"/>
                    <a:pt x="1191" y="2372"/>
                    <a:pt x="1191" y="895"/>
                  </a:cubicBezTo>
                  <a:cubicBezTo>
                    <a:pt x="2739" y="872"/>
                    <a:pt x="4287" y="776"/>
                    <a:pt x="5835" y="776"/>
                  </a:cubicBezTo>
                  <a:cubicBezTo>
                    <a:pt x="6045" y="776"/>
                    <a:pt x="6461" y="694"/>
                    <a:pt x="6816" y="694"/>
                  </a:cubicBezTo>
                  <a:close/>
                  <a:moveTo>
                    <a:pt x="5914" y="0"/>
                  </a:moveTo>
                  <a:cubicBezTo>
                    <a:pt x="4232" y="0"/>
                    <a:pt x="2517" y="205"/>
                    <a:pt x="834" y="205"/>
                  </a:cubicBezTo>
                  <a:cubicBezTo>
                    <a:pt x="762" y="205"/>
                    <a:pt x="667" y="229"/>
                    <a:pt x="619" y="300"/>
                  </a:cubicBezTo>
                  <a:cubicBezTo>
                    <a:pt x="524" y="371"/>
                    <a:pt x="500" y="467"/>
                    <a:pt x="500" y="562"/>
                  </a:cubicBezTo>
                  <a:cubicBezTo>
                    <a:pt x="500" y="2539"/>
                    <a:pt x="548" y="4539"/>
                    <a:pt x="572" y="6516"/>
                  </a:cubicBezTo>
                  <a:cubicBezTo>
                    <a:pt x="572" y="7611"/>
                    <a:pt x="0" y="9349"/>
                    <a:pt x="1119" y="10088"/>
                  </a:cubicBezTo>
                  <a:cubicBezTo>
                    <a:pt x="1512" y="10337"/>
                    <a:pt x="1991" y="10413"/>
                    <a:pt x="2496" y="10413"/>
                  </a:cubicBezTo>
                  <a:cubicBezTo>
                    <a:pt x="3286" y="10413"/>
                    <a:pt x="4142" y="10228"/>
                    <a:pt x="4834" y="10228"/>
                  </a:cubicBezTo>
                  <a:cubicBezTo>
                    <a:pt x="4883" y="10228"/>
                    <a:pt x="4930" y="10229"/>
                    <a:pt x="4977" y="10231"/>
                  </a:cubicBezTo>
                  <a:cubicBezTo>
                    <a:pt x="5573" y="10254"/>
                    <a:pt x="6216" y="10373"/>
                    <a:pt x="6811" y="10421"/>
                  </a:cubicBezTo>
                  <a:cubicBezTo>
                    <a:pt x="6960" y="10442"/>
                    <a:pt x="7185" y="10473"/>
                    <a:pt x="7411" y="10473"/>
                  </a:cubicBezTo>
                  <a:cubicBezTo>
                    <a:pt x="7692" y="10473"/>
                    <a:pt x="7976" y="10426"/>
                    <a:pt x="8121" y="10254"/>
                  </a:cubicBezTo>
                  <a:cubicBezTo>
                    <a:pt x="8716" y="9564"/>
                    <a:pt x="8430" y="8111"/>
                    <a:pt x="8383" y="7278"/>
                  </a:cubicBezTo>
                  <a:cubicBezTo>
                    <a:pt x="8287" y="5753"/>
                    <a:pt x="8383" y="4253"/>
                    <a:pt x="8383" y="2705"/>
                  </a:cubicBezTo>
                  <a:cubicBezTo>
                    <a:pt x="8383" y="1705"/>
                    <a:pt x="8335" y="133"/>
                    <a:pt x="7073" y="38"/>
                  </a:cubicBezTo>
                  <a:cubicBezTo>
                    <a:pt x="6689" y="11"/>
                    <a:pt x="6302" y="0"/>
                    <a:pt x="59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79"/>
            <p:cNvSpPr/>
            <p:nvPr/>
          </p:nvSpPr>
          <p:spPr>
            <a:xfrm>
              <a:off x="5178425" y="3253300"/>
              <a:ext cx="138750" cy="147050"/>
            </a:xfrm>
            <a:custGeom>
              <a:avLst/>
              <a:gdLst/>
              <a:ahLst/>
              <a:cxnLst/>
              <a:rect l="l" t="t" r="r" b="b"/>
              <a:pathLst>
                <a:path w="5550" h="5882" extrusionOk="0">
                  <a:moveTo>
                    <a:pt x="3501" y="451"/>
                  </a:moveTo>
                  <a:cubicBezTo>
                    <a:pt x="3716" y="451"/>
                    <a:pt x="3930" y="457"/>
                    <a:pt x="4144" y="469"/>
                  </a:cubicBezTo>
                  <a:cubicBezTo>
                    <a:pt x="4740" y="493"/>
                    <a:pt x="4883" y="588"/>
                    <a:pt x="4930" y="1160"/>
                  </a:cubicBezTo>
                  <a:cubicBezTo>
                    <a:pt x="4954" y="1731"/>
                    <a:pt x="4930" y="2303"/>
                    <a:pt x="4930" y="2874"/>
                  </a:cubicBezTo>
                  <a:cubicBezTo>
                    <a:pt x="4930" y="3442"/>
                    <a:pt x="5471" y="5351"/>
                    <a:pt x="4356" y="5351"/>
                  </a:cubicBezTo>
                  <a:cubicBezTo>
                    <a:pt x="4349" y="5351"/>
                    <a:pt x="4342" y="5351"/>
                    <a:pt x="4335" y="5351"/>
                  </a:cubicBezTo>
                  <a:cubicBezTo>
                    <a:pt x="3668" y="5351"/>
                    <a:pt x="3025" y="5375"/>
                    <a:pt x="2382" y="5399"/>
                  </a:cubicBezTo>
                  <a:cubicBezTo>
                    <a:pt x="2192" y="5399"/>
                    <a:pt x="882" y="5375"/>
                    <a:pt x="786" y="5113"/>
                  </a:cubicBezTo>
                  <a:cubicBezTo>
                    <a:pt x="334" y="3708"/>
                    <a:pt x="810" y="2041"/>
                    <a:pt x="882" y="564"/>
                  </a:cubicBezTo>
                  <a:cubicBezTo>
                    <a:pt x="1549" y="564"/>
                    <a:pt x="2192" y="493"/>
                    <a:pt x="2858" y="469"/>
                  </a:cubicBezTo>
                  <a:cubicBezTo>
                    <a:pt x="3073" y="457"/>
                    <a:pt x="3287" y="451"/>
                    <a:pt x="3501" y="451"/>
                  </a:cubicBezTo>
                  <a:close/>
                  <a:moveTo>
                    <a:pt x="3562" y="0"/>
                  </a:moveTo>
                  <a:cubicBezTo>
                    <a:pt x="2596" y="0"/>
                    <a:pt x="1627" y="96"/>
                    <a:pt x="667" y="112"/>
                  </a:cubicBezTo>
                  <a:cubicBezTo>
                    <a:pt x="596" y="112"/>
                    <a:pt x="525" y="136"/>
                    <a:pt x="477" y="183"/>
                  </a:cubicBezTo>
                  <a:cubicBezTo>
                    <a:pt x="453" y="231"/>
                    <a:pt x="429" y="278"/>
                    <a:pt x="429" y="326"/>
                  </a:cubicBezTo>
                  <a:cubicBezTo>
                    <a:pt x="405" y="1993"/>
                    <a:pt x="1" y="3612"/>
                    <a:pt x="334" y="5256"/>
                  </a:cubicBezTo>
                  <a:cubicBezTo>
                    <a:pt x="446" y="5784"/>
                    <a:pt x="1216" y="5882"/>
                    <a:pt x="1874" y="5882"/>
                  </a:cubicBezTo>
                  <a:cubicBezTo>
                    <a:pt x="2194" y="5882"/>
                    <a:pt x="2489" y="5859"/>
                    <a:pt x="2668" y="5851"/>
                  </a:cubicBezTo>
                  <a:cubicBezTo>
                    <a:pt x="3382" y="5851"/>
                    <a:pt x="4121" y="5827"/>
                    <a:pt x="4835" y="5780"/>
                  </a:cubicBezTo>
                  <a:cubicBezTo>
                    <a:pt x="5240" y="5660"/>
                    <a:pt x="5502" y="5303"/>
                    <a:pt x="5502" y="4898"/>
                  </a:cubicBezTo>
                  <a:cubicBezTo>
                    <a:pt x="5549" y="4136"/>
                    <a:pt x="5359" y="3350"/>
                    <a:pt x="5383" y="2588"/>
                  </a:cubicBezTo>
                  <a:cubicBezTo>
                    <a:pt x="5406" y="1826"/>
                    <a:pt x="5383" y="1064"/>
                    <a:pt x="5287" y="326"/>
                  </a:cubicBezTo>
                  <a:cubicBezTo>
                    <a:pt x="5287" y="231"/>
                    <a:pt x="5240" y="112"/>
                    <a:pt x="5121" y="112"/>
                  </a:cubicBezTo>
                  <a:cubicBezTo>
                    <a:pt x="4603" y="28"/>
                    <a:pt x="4083" y="0"/>
                    <a:pt x="35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79"/>
            <p:cNvSpPr/>
            <p:nvPr/>
          </p:nvSpPr>
          <p:spPr>
            <a:xfrm>
              <a:off x="5183200" y="3410425"/>
              <a:ext cx="132175" cy="45575"/>
            </a:xfrm>
            <a:custGeom>
              <a:avLst/>
              <a:gdLst/>
              <a:ahLst/>
              <a:cxnLst/>
              <a:rect l="l" t="t" r="r" b="b"/>
              <a:pathLst>
                <a:path w="5287" h="1823" extrusionOk="0">
                  <a:moveTo>
                    <a:pt x="2655" y="1"/>
                  </a:moveTo>
                  <a:cubicBezTo>
                    <a:pt x="2352" y="1"/>
                    <a:pt x="2048" y="149"/>
                    <a:pt x="1881" y="447"/>
                  </a:cubicBezTo>
                  <a:lnTo>
                    <a:pt x="500" y="447"/>
                  </a:lnTo>
                  <a:cubicBezTo>
                    <a:pt x="238" y="447"/>
                    <a:pt x="24" y="638"/>
                    <a:pt x="24" y="876"/>
                  </a:cubicBezTo>
                  <a:cubicBezTo>
                    <a:pt x="0" y="1138"/>
                    <a:pt x="214" y="1376"/>
                    <a:pt x="476" y="1376"/>
                  </a:cubicBezTo>
                  <a:lnTo>
                    <a:pt x="1881" y="1376"/>
                  </a:lnTo>
                  <a:cubicBezTo>
                    <a:pt x="2048" y="1674"/>
                    <a:pt x="2352" y="1822"/>
                    <a:pt x="2655" y="1822"/>
                  </a:cubicBezTo>
                  <a:cubicBezTo>
                    <a:pt x="2959" y="1822"/>
                    <a:pt x="3263" y="1674"/>
                    <a:pt x="3429" y="1376"/>
                  </a:cubicBezTo>
                  <a:lnTo>
                    <a:pt x="4834" y="1376"/>
                  </a:lnTo>
                  <a:cubicBezTo>
                    <a:pt x="5096" y="1376"/>
                    <a:pt x="5287" y="1138"/>
                    <a:pt x="5287" y="876"/>
                  </a:cubicBezTo>
                  <a:cubicBezTo>
                    <a:pt x="5263" y="638"/>
                    <a:pt x="5073" y="447"/>
                    <a:pt x="4811" y="447"/>
                  </a:cubicBezTo>
                  <a:lnTo>
                    <a:pt x="3429" y="447"/>
                  </a:lnTo>
                  <a:cubicBezTo>
                    <a:pt x="3263" y="149"/>
                    <a:pt x="2959" y="1"/>
                    <a:pt x="2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7" name="Google Shape;827;p79"/>
          <p:cNvGrpSpPr/>
          <p:nvPr/>
        </p:nvGrpSpPr>
        <p:grpSpPr>
          <a:xfrm>
            <a:off x="2290627" y="3513444"/>
            <a:ext cx="369341" cy="310902"/>
            <a:chOff x="6236375" y="2802425"/>
            <a:chExt cx="282825" cy="238075"/>
          </a:xfrm>
        </p:grpSpPr>
        <p:sp>
          <p:nvSpPr>
            <p:cNvPr id="828" name="Google Shape;828;p79"/>
            <p:cNvSpPr/>
            <p:nvPr/>
          </p:nvSpPr>
          <p:spPr>
            <a:xfrm>
              <a:off x="6300300" y="2892150"/>
              <a:ext cx="52775" cy="41325"/>
            </a:xfrm>
            <a:custGeom>
              <a:avLst/>
              <a:gdLst/>
              <a:ahLst/>
              <a:cxnLst/>
              <a:rect l="l" t="t" r="r" b="b"/>
              <a:pathLst>
                <a:path w="2111" h="1653" extrusionOk="0">
                  <a:moveTo>
                    <a:pt x="959" y="1"/>
                  </a:moveTo>
                  <a:cubicBezTo>
                    <a:pt x="414" y="1"/>
                    <a:pt x="1" y="519"/>
                    <a:pt x="135" y="1079"/>
                  </a:cubicBezTo>
                  <a:cubicBezTo>
                    <a:pt x="246" y="1500"/>
                    <a:pt x="604" y="1653"/>
                    <a:pt x="999" y="1653"/>
                  </a:cubicBezTo>
                  <a:cubicBezTo>
                    <a:pt x="1028" y="1653"/>
                    <a:pt x="1058" y="1652"/>
                    <a:pt x="1088" y="1650"/>
                  </a:cubicBezTo>
                  <a:cubicBezTo>
                    <a:pt x="2050" y="1603"/>
                    <a:pt x="2110" y="6"/>
                    <a:pt x="1108" y="6"/>
                  </a:cubicBezTo>
                  <a:cubicBezTo>
                    <a:pt x="1093" y="6"/>
                    <a:pt x="1079" y="6"/>
                    <a:pt x="1064" y="7"/>
                  </a:cubicBezTo>
                  <a:cubicBezTo>
                    <a:pt x="1028" y="3"/>
                    <a:pt x="994" y="1"/>
                    <a:pt x="9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79"/>
            <p:cNvSpPr/>
            <p:nvPr/>
          </p:nvSpPr>
          <p:spPr>
            <a:xfrm>
              <a:off x="6357425" y="2845800"/>
              <a:ext cx="52800" cy="41825"/>
            </a:xfrm>
            <a:custGeom>
              <a:avLst/>
              <a:gdLst/>
              <a:ahLst/>
              <a:cxnLst/>
              <a:rect l="l" t="t" r="r" b="b"/>
              <a:pathLst>
                <a:path w="2112" h="1673" extrusionOk="0">
                  <a:moveTo>
                    <a:pt x="972" y="1"/>
                  </a:moveTo>
                  <a:cubicBezTo>
                    <a:pt x="432" y="1"/>
                    <a:pt x="0" y="527"/>
                    <a:pt x="160" y="1075"/>
                  </a:cubicBezTo>
                  <a:cubicBezTo>
                    <a:pt x="249" y="1500"/>
                    <a:pt x="590" y="1673"/>
                    <a:pt x="1006" y="1673"/>
                  </a:cubicBezTo>
                  <a:cubicBezTo>
                    <a:pt x="1033" y="1673"/>
                    <a:pt x="1061" y="1672"/>
                    <a:pt x="1089" y="1671"/>
                  </a:cubicBezTo>
                  <a:cubicBezTo>
                    <a:pt x="2051" y="1624"/>
                    <a:pt x="2111" y="3"/>
                    <a:pt x="1086" y="3"/>
                  </a:cubicBezTo>
                  <a:cubicBezTo>
                    <a:pt x="1071" y="3"/>
                    <a:pt x="1056" y="3"/>
                    <a:pt x="1041" y="4"/>
                  </a:cubicBezTo>
                  <a:cubicBezTo>
                    <a:pt x="1018" y="2"/>
                    <a:pt x="995" y="1"/>
                    <a:pt x="9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79"/>
            <p:cNvSpPr/>
            <p:nvPr/>
          </p:nvSpPr>
          <p:spPr>
            <a:xfrm>
              <a:off x="6428925" y="2862400"/>
              <a:ext cx="52750" cy="41900"/>
            </a:xfrm>
            <a:custGeom>
              <a:avLst/>
              <a:gdLst/>
              <a:ahLst/>
              <a:cxnLst/>
              <a:rect l="l" t="t" r="r" b="b"/>
              <a:pathLst>
                <a:path w="2110" h="1676" extrusionOk="0">
                  <a:moveTo>
                    <a:pt x="962" y="0"/>
                  </a:moveTo>
                  <a:cubicBezTo>
                    <a:pt x="415" y="0"/>
                    <a:pt x="1" y="539"/>
                    <a:pt x="158" y="1078"/>
                  </a:cubicBezTo>
                  <a:cubicBezTo>
                    <a:pt x="247" y="1503"/>
                    <a:pt x="609" y="1676"/>
                    <a:pt x="1008" y="1676"/>
                  </a:cubicBezTo>
                  <a:cubicBezTo>
                    <a:pt x="1034" y="1676"/>
                    <a:pt x="1060" y="1675"/>
                    <a:pt x="1086" y="1673"/>
                  </a:cubicBezTo>
                  <a:cubicBezTo>
                    <a:pt x="2056" y="1626"/>
                    <a:pt x="2110" y="6"/>
                    <a:pt x="1085" y="6"/>
                  </a:cubicBezTo>
                  <a:cubicBezTo>
                    <a:pt x="1078" y="6"/>
                    <a:pt x="1070" y="6"/>
                    <a:pt x="1063" y="6"/>
                  </a:cubicBezTo>
                  <a:cubicBezTo>
                    <a:pt x="1029" y="2"/>
                    <a:pt x="995" y="0"/>
                    <a:pt x="9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79"/>
            <p:cNvSpPr/>
            <p:nvPr/>
          </p:nvSpPr>
          <p:spPr>
            <a:xfrm>
              <a:off x="6408025" y="2924450"/>
              <a:ext cx="76625" cy="59725"/>
            </a:xfrm>
            <a:custGeom>
              <a:avLst/>
              <a:gdLst/>
              <a:ahLst/>
              <a:cxnLst/>
              <a:rect l="l" t="t" r="r" b="b"/>
              <a:pathLst>
                <a:path w="3065" h="2389" extrusionOk="0">
                  <a:moveTo>
                    <a:pt x="1517" y="0"/>
                  </a:moveTo>
                  <a:cubicBezTo>
                    <a:pt x="877" y="0"/>
                    <a:pt x="0" y="458"/>
                    <a:pt x="255" y="1549"/>
                  </a:cubicBezTo>
                  <a:cubicBezTo>
                    <a:pt x="409" y="2139"/>
                    <a:pt x="883" y="2388"/>
                    <a:pt x="1457" y="2388"/>
                  </a:cubicBezTo>
                  <a:cubicBezTo>
                    <a:pt x="1508" y="2388"/>
                    <a:pt x="1560" y="2386"/>
                    <a:pt x="1613" y="2383"/>
                  </a:cubicBezTo>
                  <a:cubicBezTo>
                    <a:pt x="2980" y="2312"/>
                    <a:pt x="3064" y="0"/>
                    <a:pt x="1610" y="0"/>
                  </a:cubicBezTo>
                  <a:cubicBezTo>
                    <a:pt x="1595" y="0"/>
                    <a:pt x="1580" y="1"/>
                    <a:pt x="1565" y="1"/>
                  </a:cubicBezTo>
                  <a:cubicBezTo>
                    <a:pt x="1549" y="1"/>
                    <a:pt x="1533" y="0"/>
                    <a:pt x="15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79"/>
            <p:cNvSpPr/>
            <p:nvPr/>
          </p:nvSpPr>
          <p:spPr>
            <a:xfrm>
              <a:off x="6236375" y="2802425"/>
              <a:ext cx="282825" cy="238075"/>
            </a:xfrm>
            <a:custGeom>
              <a:avLst/>
              <a:gdLst/>
              <a:ahLst/>
              <a:cxnLst/>
              <a:rect l="l" t="t" r="r" b="b"/>
              <a:pathLst>
                <a:path w="11313" h="9523" extrusionOk="0">
                  <a:moveTo>
                    <a:pt x="6831" y="950"/>
                  </a:moveTo>
                  <a:cubicBezTo>
                    <a:pt x="7938" y="950"/>
                    <a:pt x="9013" y="1343"/>
                    <a:pt x="9836" y="2286"/>
                  </a:cubicBezTo>
                  <a:cubicBezTo>
                    <a:pt x="10384" y="2929"/>
                    <a:pt x="10336" y="4263"/>
                    <a:pt x="10289" y="5025"/>
                  </a:cubicBezTo>
                  <a:cubicBezTo>
                    <a:pt x="10241" y="6097"/>
                    <a:pt x="9908" y="7240"/>
                    <a:pt x="9146" y="8002"/>
                  </a:cubicBezTo>
                  <a:cubicBezTo>
                    <a:pt x="8828" y="8331"/>
                    <a:pt x="8185" y="8579"/>
                    <a:pt x="7638" y="8579"/>
                  </a:cubicBezTo>
                  <a:cubicBezTo>
                    <a:pt x="7078" y="8579"/>
                    <a:pt x="6620" y="8319"/>
                    <a:pt x="6717" y="7621"/>
                  </a:cubicBezTo>
                  <a:cubicBezTo>
                    <a:pt x="6836" y="6835"/>
                    <a:pt x="6669" y="5692"/>
                    <a:pt x="5621" y="5668"/>
                  </a:cubicBezTo>
                  <a:cubicBezTo>
                    <a:pt x="5606" y="5668"/>
                    <a:pt x="5591" y="5668"/>
                    <a:pt x="5576" y="5668"/>
                  </a:cubicBezTo>
                  <a:cubicBezTo>
                    <a:pt x="4473" y="5668"/>
                    <a:pt x="3602" y="6420"/>
                    <a:pt x="2496" y="6420"/>
                  </a:cubicBezTo>
                  <a:cubicBezTo>
                    <a:pt x="2359" y="6420"/>
                    <a:pt x="2218" y="6408"/>
                    <a:pt x="2073" y="6382"/>
                  </a:cubicBezTo>
                  <a:cubicBezTo>
                    <a:pt x="1001" y="6192"/>
                    <a:pt x="1239" y="4906"/>
                    <a:pt x="1573" y="4192"/>
                  </a:cubicBezTo>
                  <a:cubicBezTo>
                    <a:pt x="1978" y="3453"/>
                    <a:pt x="2501" y="2810"/>
                    <a:pt x="3168" y="2310"/>
                  </a:cubicBezTo>
                  <a:cubicBezTo>
                    <a:pt x="4196" y="1488"/>
                    <a:pt x="5535" y="950"/>
                    <a:pt x="6831" y="950"/>
                  </a:cubicBezTo>
                  <a:close/>
                  <a:moveTo>
                    <a:pt x="6683" y="0"/>
                  </a:moveTo>
                  <a:cubicBezTo>
                    <a:pt x="5141" y="0"/>
                    <a:pt x="3707" y="719"/>
                    <a:pt x="2501" y="1667"/>
                  </a:cubicBezTo>
                  <a:cubicBezTo>
                    <a:pt x="1239" y="2763"/>
                    <a:pt x="1" y="4311"/>
                    <a:pt x="477" y="6073"/>
                  </a:cubicBezTo>
                  <a:cubicBezTo>
                    <a:pt x="746" y="7042"/>
                    <a:pt x="1630" y="7348"/>
                    <a:pt x="2547" y="7348"/>
                  </a:cubicBezTo>
                  <a:cubicBezTo>
                    <a:pt x="3094" y="7348"/>
                    <a:pt x="3652" y="7239"/>
                    <a:pt x="4097" y="7097"/>
                  </a:cubicBezTo>
                  <a:cubicBezTo>
                    <a:pt x="4430" y="6978"/>
                    <a:pt x="4764" y="6787"/>
                    <a:pt x="5121" y="6668"/>
                  </a:cubicBezTo>
                  <a:cubicBezTo>
                    <a:pt x="5245" y="6622"/>
                    <a:pt x="5348" y="6601"/>
                    <a:pt x="5434" y="6601"/>
                  </a:cubicBezTo>
                  <a:cubicBezTo>
                    <a:pt x="5881" y="6601"/>
                    <a:pt x="5872" y="7154"/>
                    <a:pt x="5812" y="7573"/>
                  </a:cubicBezTo>
                  <a:cubicBezTo>
                    <a:pt x="5716" y="8121"/>
                    <a:pt x="5740" y="8764"/>
                    <a:pt x="6264" y="9097"/>
                  </a:cubicBezTo>
                  <a:cubicBezTo>
                    <a:pt x="6688" y="9392"/>
                    <a:pt x="7176" y="9523"/>
                    <a:pt x="7669" y="9523"/>
                  </a:cubicBezTo>
                  <a:cubicBezTo>
                    <a:pt x="8450" y="9523"/>
                    <a:pt x="9243" y="9194"/>
                    <a:pt x="9813" y="8669"/>
                  </a:cubicBezTo>
                  <a:cubicBezTo>
                    <a:pt x="10741" y="7811"/>
                    <a:pt x="11075" y="6430"/>
                    <a:pt x="11194" y="5216"/>
                  </a:cubicBezTo>
                  <a:cubicBezTo>
                    <a:pt x="11313" y="4144"/>
                    <a:pt x="11241" y="2620"/>
                    <a:pt x="10551" y="1715"/>
                  </a:cubicBezTo>
                  <a:cubicBezTo>
                    <a:pt x="9836" y="810"/>
                    <a:pt x="8693" y="310"/>
                    <a:pt x="7645" y="95"/>
                  </a:cubicBezTo>
                  <a:cubicBezTo>
                    <a:pt x="7321" y="30"/>
                    <a:pt x="6999" y="0"/>
                    <a:pt x="66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79"/>
          <p:cNvGrpSpPr/>
          <p:nvPr/>
        </p:nvGrpSpPr>
        <p:grpSpPr>
          <a:xfrm>
            <a:off x="4615842" y="1543104"/>
            <a:ext cx="315701" cy="284849"/>
            <a:chOff x="5698175" y="2389350"/>
            <a:chExt cx="241750" cy="218125"/>
          </a:xfrm>
        </p:grpSpPr>
        <p:sp>
          <p:nvSpPr>
            <p:cNvPr id="834" name="Google Shape;834;p79"/>
            <p:cNvSpPr/>
            <p:nvPr/>
          </p:nvSpPr>
          <p:spPr>
            <a:xfrm>
              <a:off x="5698175" y="2389350"/>
              <a:ext cx="241750" cy="218125"/>
            </a:xfrm>
            <a:custGeom>
              <a:avLst/>
              <a:gdLst/>
              <a:ahLst/>
              <a:cxnLst/>
              <a:rect l="l" t="t" r="r" b="b"/>
              <a:pathLst>
                <a:path w="9670" h="8725" extrusionOk="0">
                  <a:moveTo>
                    <a:pt x="4981" y="932"/>
                  </a:moveTo>
                  <a:cubicBezTo>
                    <a:pt x="6004" y="932"/>
                    <a:pt x="7073" y="1171"/>
                    <a:pt x="7788" y="1854"/>
                  </a:cubicBezTo>
                  <a:cubicBezTo>
                    <a:pt x="8526" y="2663"/>
                    <a:pt x="8669" y="3830"/>
                    <a:pt x="8145" y="4783"/>
                  </a:cubicBezTo>
                  <a:cubicBezTo>
                    <a:pt x="7541" y="5894"/>
                    <a:pt x="6313" y="6175"/>
                    <a:pt x="5130" y="6175"/>
                  </a:cubicBezTo>
                  <a:cubicBezTo>
                    <a:pt x="4868" y="6175"/>
                    <a:pt x="4609" y="6162"/>
                    <a:pt x="4359" y="6140"/>
                  </a:cubicBezTo>
                  <a:cubicBezTo>
                    <a:pt x="4323" y="6128"/>
                    <a:pt x="4287" y="6122"/>
                    <a:pt x="4249" y="6122"/>
                  </a:cubicBezTo>
                  <a:cubicBezTo>
                    <a:pt x="4210" y="6122"/>
                    <a:pt x="4168" y="6128"/>
                    <a:pt x="4121" y="6140"/>
                  </a:cubicBezTo>
                  <a:cubicBezTo>
                    <a:pt x="4025" y="6140"/>
                    <a:pt x="3930" y="6188"/>
                    <a:pt x="3859" y="6283"/>
                  </a:cubicBezTo>
                  <a:cubicBezTo>
                    <a:pt x="3263" y="6712"/>
                    <a:pt x="2644" y="7140"/>
                    <a:pt x="2025" y="7521"/>
                  </a:cubicBezTo>
                  <a:cubicBezTo>
                    <a:pt x="1953" y="6807"/>
                    <a:pt x="1953" y="6092"/>
                    <a:pt x="1953" y="5354"/>
                  </a:cubicBezTo>
                  <a:cubicBezTo>
                    <a:pt x="1953" y="5235"/>
                    <a:pt x="1906" y="5116"/>
                    <a:pt x="1811" y="5045"/>
                  </a:cubicBezTo>
                  <a:cubicBezTo>
                    <a:pt x="1382" y="4164"/>
                    <a:pt x="1358" y="3140"/>
                    <a:pt x="1763" y="2258"/>
                  </a:cubicBezTo>
                  <a:cubicBezTo>
                    <a:pt x="2096" y="1496"/>
                    <a:pt x="2858" y="1211"/>
                    <a:pt x="3620" y="1068"/>
                  </a:cubicBezTo>
                  <a:cubicBezTo>
                    <a:pt x="4037" y="984"/>
                    <a:pt x="4504" y="932"/>
                    <a:pt x="4981" y="932"/>
                  </a:cubicBezTo>
                  <a:close/>
                  <a:moveTo>
                    <a:pt x="4996" y="0"/>
                  </a:moveTo>
                  <a:cubicBezTo>
                    <a:pt x="4210" y="0"/>
                    <a:pt x="3434" y="121"/>
                    <a:pt x="2787" y="306"/>
                  </a:cubicBezTo>
                  <a:cubicBezTo>
                    <a:pt x="620" y="949"/>
                    <a:pt x="1" y="3687"/>
                    <a:pt x="1025" y="5521"/>
                  </a:cubicBezTo>
                  <a:cubicBezTo>
                    <a:pt x="1025" y="6474"/>
                    <a:pt x="1072" y="7450"/>
                    <a:pt x="1191" y="8402"/>
                  </a:cubicBezTo>
                  <a:cubicBezTo>
                    <a:pt x="1242" y="8606"/>
                    <a:pt x="1426" y="8725"/>
                    <a:pt x="1622" y="8725"/>
                  </a:cubicBezTo>
                  <a:cubicBezTo>
                    <a:pt x="1701" y="8725"/>
                    <a:pt x="1783" y="8706"/>
                    <a:pt x="1858" y="8664"/>
                  </a:cubicBezTo>
                  <a:cubicBezTo>
                    <a:pt x="2715" y="8188"/>
                    <a:pt x="3549" y="7640"/>
                    <a:pt x="4359" y="7069"/>
                  </a:cubicBezTo>
                  <a:cubicBezTo>
                    <a:pt x="4596" y="7088"/>
                    <a:pt x="4836" y="7098"/>
                    <a:pt x="5075" y="7098"/>
                  </a:cubicBezTo>
                  <a:cubicBezTo>
                    <a:pt x="6639" y="7098"/>
                    <a:pt x="8197" y="6647"/>
                    <a:pt x="9003" y="5140"/>
                  </a:cubicBezTo>
                  <a:cubicBezTo>
                    <a:pt x="9669" y="3782"/>
                    <a:pt x="9384" y="2139"/>
                    <a:pt x="8312" y="1115"/>
                  </a:cubicBezTo>
                  <a:cubicBezTo>
                    <a:pt x="7496" y="299"/>
                    <a:pt x="6234" y="0"/>
                    <a:pt x="49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79"/>
            <p:cNvSpPr/>
            <p:nvPr/>
          </p:nvSpPr>
          <p:spPr>
            <a:xfrm>
              <a:off x="5757350" y="2438400"/>
              <a:ext cx="117725" cy="27325"/>
            </a:xfrm>
            <a:custGeom>
              <a:avLst/>
              <a:gdLst/>
              <a:ahLst/>
              <a:cxnLst/>
              <a:rect l="l" t="t" r="r" b="b"/>
              <a:pathLst>
                <a:path w="4709" h="1093" extrusionOk="0">
                  <a:moveTo>
                    <a:pt x="1609" y="0"/>
                  </a:moveTo>
                  <a:cubicBezTo>
                    <a:pt x="1129" y="0"/>
                    <a:pt x="646" y="265"/>
                    <a:pt x="229" y="463"/>
                  </a:cubicBezTo>
                  <a:cubicBezTo>
                    <a:pt x="0" y="567"/>
                    <a:pt x="135" y="890"/>
                    <a:pt x="364" y="890"/>
                  </a:cubicBezTo>
                  <a:cubicBezTo>
                    <a:pt x="397" y="890"/>
                    <a:pt x="432" y="883"/>
                    <a:pt x="468" y="868"/>
                  </a:cubicBezTo>
                  <a:cubicBezTo>
                    <a:pt x="825" y="654"/>
                    <a:pt x="1230" y="535"/>
                    <a:pt x="1658" y="463"/>
                  </a:cubicBezTo>
                  <a:cubicBezTo>
                    <a:pt x="1672" y="462"/>
                    <a:pt x="1685" y="462"/>
                    <a:pt x="1699" y="462"/>
                  </a:cubicBezTo>
                  <a:cubicBezTo>
                    <a:pt x="2152" y="462"/>
                    <a:pt x="2456" y="848"/>
                    <a:pt x="2849" y="987"/>
                  </a:cubicBezTo>
                  <a:cubicBezTo>
                    <a:pt x="3037" y="1062"/>
                    <a:pt x="3208" y="1092"/>
                    <a:pt x="3373" y="1092"/>
                  </a:cubicBezTo>
                  <a:cubicBezTo>
                    <a:pt x="3729" y="1092"/>
                    <a:pt x="4053" y="951"/>
                    <a:pt x="4445" y="820"/>
                  </a:cubicBezTo>
                  <a:cubicBezTo>
                    <a:pt x="4709" y="732"/>
                    <a:pt x="4627" y="360"/>
                    <a:pt x="4388" y="360"/>
                  </a:cubicBezTo>
                  <a:cubicBezTo>
                    <a:pt x="4368" y="360"/>
                    <a:pt x="4347" y="362"/>
                    <a:pt x="4326" y="368"/>
                  </a:cubicBezTo>
                  <a:cubicBezTo>
                    <a:pt x="3986" y="486"/>
                    <a:pt x="3692" y="613"/>
                    <a:pt x="3381" y="613"/>
                  </a:cubicBezTo>
                  <a:cubicBezTo>
                    <a:pt x="3191" y="613"/>
                    <a:pt x="2994" y="566"/>
                    <a:pt x="2778" y="439"/>
                  </a:cubicBezTo>
                  <a:cubicBezTo>
                    <a:pt x="2516" y="249"/>
                    <a:pt x="2206" y="106"/>
                    <a:pt x="1896" y="34"/>
                  </a:cubicBezTo>
                  <a:cubicBezTo>
                    <a:pt x="1801" y="11"/>
                    <a:pt x="1705" y="0"/>
                    <a:pt x="16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79"/>
            <p:cNvSpPr/>
            <p:nvPr/>
          </p:nvSpPr>
          <p:spPr>
            <a:xfrm>
              <a:off x="5757475" y="2485075"/>
              <a:ext cx="117475" cy="27425"/>
            </a:xfrm>
            <a:custGeom>
              <a:avLst/>
              <a:gdLst/>
              <a:ahLst/>
              <a:cxnLst/>
              <a:rect l="l" t="t" r="r" b="b"/>
              <a:pathLst>
                <a:path w="4699" h="1097" extrusionOk="0">
                  <a:moveTo>
                    <a:pt x="1643" y="0"/>
                  </a:moveTo>
                  <a:cubicBezTo>
                    <a:pt x="1150" y="0"/>
                    <a:pt x="652" y="274"/>
                    <a:pt x="224" y="477"/>
                  </a:cubicBezTo>
                  <a:cubicBezTo>
                    <a:pt x="1" y="579"/>
                    <a:pt x="124" y="889"/>
                    <a:pt x="343" y="889"/>
                  </a:cubicBezTo>
                  <a:cubicBezTo>
                    <a:pt x="380" y="889"/>
                    <a:pt x="421" y="879"/>
                    <a:pt x="463" y="858"/>
                  </a:cubicBezTo>
                  <a:cubicBezTo>
                    <a:pt x="820" y="668"/>
                    <a:pt x="1225" y="525"/>
                    <a:pt x="1653" y="477"/>
                  </a:cubicBezTo>
                  <a:cubicBezTo>
                    <a:pt x="1678" y="475"/>
                    <a:pt x="1703" y="474"/>
                    <a:pt x="1727" y="474"/>
                  </a:cubicBezTo>
                  <a:cubicBezTo>
                    <a:pt x="2162" y="474"/>
                    <a:pt x="2460" y="866"/>
                    <a:pt x="2844" y="1001"/>
                  </a:cubicBezTo>
                  <a:cubicBezTo>
                    <a:pt x="3031" y="1069"/>
                    <a:pt x="3201" y="1096"/>
                    <a:pt x="3365" y="1096"/>
                  </a:cubicBezTo>
                  <a:cubicBezTo>
                    <a:pt x="3723" y="1096"/>
                    <a:pt x="4048" y="965"/>
                    <a:pt x="4440" y="835"/>
                  </a:cubicBezTo>
                  <a:cubicBezTo>
                    <a:pt x="4698" y="748"/>
                    <a:pt x="4625" y="369"/>
                    <a:pt x="4397" y="369"/>
                  </a:cubicBezTo>
                  <a:cubicBezTo>
                    <a:pt x="4373" y="369"/>
                    <a:pt x="4347" y="373"/>
                    <a:pt x="4321" y="382"/>
                  </a:cubicBezTo>
                  <a:cubicBezTo>
                    <a:pt x="3990" y="497"/>
                    <a:pt x="3703" y="612"/>
                    <a:pt x="3402" y="612"/>
                  </a:cubicBezTo>
                  <a:cubicBezTo>
                    <a:pt x="3204" y="612"/>
                    <a:pt x="2999" y="562"/>
                    <a:pt x="2773" y="430"/>
                  </a:cubicBezTo>
                  <a:cubicBezTo>
                    <a:pt x="2511" y="263"/>
                    <a:pt x="2201" y="120"/>
                    <a:pt x="1891" y="25"/>
                  </a:cubicBezTo>
                  <a:cubicBezTo>
                    <a:pt x="1809" y="8"/>
                    <a:pt x="1726" y="0"/>
                    <a:pt x="16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37" name="Google Shape;837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920209" y="2931163"/>
            <a:ext cx="2015919" cy="10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81"/>
          <p:cNvSpPr txBox="1">
            <a:spLocks noGrp="1"/>
          </p:cNvSpPr>
          <p:nvPr>
            <p:ph type="title"/>
          </p:nvPr>
        </p:nvSpPr>
        <p:spPr>
          <a:xfrm>
            <a:off x="1002325" y="711175"/>
            <a:ext cx="3273900" cy="8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Thursday (6/6)</a:t>
            </a:r>
            <a:endParaRPr dirty="0"/>
          </a:p>
        </p:txBody>
      </p:sp>
      <p:pic>
        <p:nvPicPr>
          <p:cNvPr id="853" name="Google Shape;853;p81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729287">
            <a:off x="1914022" y="2137905"/>
            <a:ext cx="1168505" cy="837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4" name="Google Shape;854;p81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729296">
            <a:off x="6149954" y="1910048"/>
            <a:ext cx="1211373" cy="868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2" name="Google Shape;862;p81"/>
          <p:cNvPicPr preferRelativeResize="0"/>
          <p:nvPr/>
        </p:nvPicPr>
        <p:blipFill rotWithShape="1">
          <a:blip r:embed="rId4">
            <a:alphaModFix amt="71000"/>
          </a:blip>
          <a:srcRect r="53187"/>
          <a:stretch/>
        </p:blipFill>
        <p:spPr>
          <a:xfrm rot="34">
            <a:off x="3707032" y="2192629"/>
            <a:ext cx="860026" cy="758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3" name="Google Shape;863;p81"/>
          <p:cNvPicPr preferRelativeResize="0"/>
          <p:nvPr/>
        </p:nvPicPr>
        <p:blipFill rotWithShape="1">
          <a:blip r:embed="rId4">
            <a:alphaModFix amt="71000"/>
          </a:blip>
          <a:srcRect l="101335" r="53189"/>
          <a:stretch/>
        </p:blipFill>
        <p:spPr>
          <a:xfrm rot="35" flipH="1">
            <a:off x="4581853" y="2192630"/>
            <a:ext cx="1001749" cy="758215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81"/>
          <p:cNvSpPr txBox="1">
            <a:spLocks noGrp="1"/>
          </p:cNvSpPr>
          <p:nvPr>
            <p:ph type="subTitle" idx="4294967295"/>
          </p:nvPr>
        </p:nvSpPr>
        <p:spPr>
          <a:xfrm>
            <a:off x="1047700" y="2137038"/>
            <a:ext cx="2862213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solidFill>
                  <a:schemeClr val="dk2"/>
                </a:solidFill>
              </a:rPr>
              <a:t>Finishing doing the operation of Admin, Employer, Worker Delete</a:t>
            </a:r>
            <a:endParaRPr sz="1400" dirty="0">
              <a:solidFill>
                <a:schemeClr val="dk2"/>
              </a:solidFill>
            </a:endParaRPr>
          </a:p>
        </p:txBody>
      </p:sp>
      <p:sp>
        <p:nvSpPr>
          <p:cNvPr id="856" name="Google Shape;856;p81"/>
          <p:cNvSpPr txBox="1">
            <a:spLocks noGrp="1"/>
          </p:cNvSpPr>
          <p:nvPr>
            <p:ph type="subTitle" idx="4294967295"/>
          </p:nvPr>
        </p:nvSpPr>
        <p:spPr>
          <a:xfrm>
            <a:off x="5234089" y="1940250"/>
            <a:ext cx="281915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solidFill>
                  <a:schemeClr val="dk2"/>
                </a:solidFill>
              </a:rPr>
              <a:t>•	Start creating UI of Login Page with HTML and CSS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84"/>
          <p:cNvSpPr txBox="1">
            <a:spLocks noGrp="1"/>
          </p:cNvSpPr>
          <p:nvPr>
            <p:ph type="title"/>
          </p:nvPr>
        </p:nvSpPr>
        <p:spPr>
          <a:xfrm>
            <a:off x="1897624" y="1213838"/>
            <a:ext cx="59337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Friday (7/6)</a:t>
            </a:r>
            <a:endParaRPr dirty="0"/>
          </a:p>
        </p:txBody>
      </p:sp>
      <p:pic>
        <p:nvPicPr>
          <p:cNvPr id="908" name="Google Shape;908;p84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729287">
            <a:off x="4280222" y="2039794"/>
            <a:ext cx="1168505" cy="837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0" name="Google Shape;910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5433233" y="2953038"/>
            <a:ext cx="720524" cy="132775"/>
          </a:xfrm>
          <a:prstGeom prst="rect">
            <a:avLst/>
          </a:prstGeom>
          <a:noFill/>
          <a:ln>
            <a:noFill/>
          </a:ln>
        </p:spPr>
      </p:pic>
      <p:sp>
        <p:nvSpPr>
          <p:cNvPr id="913" name="Google Shape;913;p84"/>
          <p:cNvSpPr txBox="1">
            <a:spLocks noGrp="1"/>
          </p:cNvSpPr>
          <p:nvPr>
            <p:ph type="subTitle" idx="4294967295"/>
          </p:nvPr>
        </p:nvSpPr>
        <p:spPr>
          <a:xfrm>
            <a:off x="6192275" y="3351109"/>
            <a:ext cx="1977600" cy="56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2"/>
                </a:solidFill>
              </a:rPr>
              <a:t>Complete the Login Operation</a:t>
            </a:r>
            <a:endParaRPr sz="1400" dirty="0">
              <a:solidFill>
                <a:schemeClr val="dk2"/>
              </a:solidFill>
            </a:endParaRPr>
          </a:p>
        </p:txBody>
      </p:sp>
      <p:sp>
        <p:nvSpPr>
          <p:cNvPr id="915" name="Google Shape;915;p84"/>
          <p:cNvSpPr txBox="1">
            <a:spLocks noGrp="1"/>
          </p:cNvSpPr>
          <p:nvPr>
            <p:ph type="subTitle" idx="4294967295"/>
          </p:nvPr>
        </p:nvSpPr>
        <p:spPr>
          <a:xfrm>
            <a:off x="1238230" y="2219525"/>
            <a:ext cx="1977600" cy="56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2"/>
                </a:solidFill>
              </a:rPr>
              <a:t>Finishing </a:t>
            </a:r>
            <a:r>
              <a:rPr lang="en-US" sz="1400">
                <a:solidFill>
                  <a:schemeClr val="dk2"/>
                </a:solidFill>
              </a:rPr>
              <a:t>UI of </a:t>
            </a:r>
            <a:r>
              <a:rPr lang="en-US" sz="1400" dirty="0">
                <a:solidFill>
                  <a:schemeClr val="dk2"/>
                </a:solidFill>
              </a:rPr>
              <a:t>Login Page</a:t>
            </a:r>
            <a:endParaRPr sz="1400" dirty="0">
              <a:solidFill>
                <a:schemeClr val="dk2"/>
              </a:solidFill>
            </a:endParaRPr>
          </a:p>
        </p:txBody>
      </p:sp>
      <p:pic>
        <p:nvPicPr>
          <p:cNvPr id="918" name="Google Shape;918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312362" y="2392121"/>
            <a:ext cx="720525" cy="132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0" name="Google Shape;920;p84"/>
          <p:cNvSpPr/>
          <p:nvPr/>
        </p:nvSpPr>
        <p:spPr>
          <a:xfrm>
            <a:off x="4699268" y="2261116"/>
            <a:ext cx="330413" cy="349794"/>
          </a:xfrm>
          <a:custGeom>
            <a:avLst/>
            <a:gdLst/>
            <a:ahLst/>
            <a:cxnLst/>
            <a:rect l="l" t="t" r="r" b="b"/>
            <a:pathLst>
              <a:path w="10979" h="11623" extrusionOk="0">
                <a:moveTo>
                  <a:pt x="5597" y="1799"/>
                </a:moveTo>
                <a:cubicBezTo>
                  <a:pt x="5883" y="2465"/>
                  <a:pt x="6264" y="3061"/>
                  <a:pt x="6764" y="3585"/>
                </a:cubicBezTo>
                <a:cubicBezTo>
                  <a:pt x="7407" y="4275"/>
                  <a:pt x="8336" y="4632"/>
                  <a:pt x="9240" y="4894"/>
                </a:cubicBezTo>
                <a:cubicBezTo>
                  <a:pt x="8169" y="6157"/>
                  <a:pt x="7788" y="8181"/>
                  <a:pt x="7812" y="9919"/>
                </a:cubicBezTo>
                <a:cubicBezTo>
                  <a:pt x="7169" y="9229"/>
                  <a:pt x="6621" y="8347"/>
                  <a:pt x="5668" y="8228"/>
                </a:cubicBezTo>
                <a:cubicBezTo>
                  <a:pt x="5623" y="8223"/>
                  <a:pt x="5578" y="8221"/>
                  <a:pt x="5532" y="8221"/>
                </a:cubicBezTo>
                <a:cubicBezTo>
                  <a:pt x="4740" y="8221"/>
                  <a:pt x="3915" y="8984"/>
                  <a:pt x="3239" y="9705"/>
                </a:cubicBezTo>
                <a:cubicBezTo>
                  <a:pt x="3311" y="7871"/>
                  <a:pt x="3287" y="6037"/>
                  <a:pt x="1858" y="4918"/>
                </a:cubicBezTo>
                <a:cubicBezTo>
                  <a:pt x="2501" y="4704"/>
                  <a:pt x="3120" y="4394"/>
                  <a:pt x="3692" y="4037"/>
                </a:cubicBezTo>
                <a:cubicBezTo>
                  <a:pt x="4525" y="3466"/>
                  <a:pt x="5168" y="2703"/>
                  <a:pt x="5597" y="1799"/>
                </a:cubicBezTo>
                <a:close/>
                <a:moveTo>
                  <a:pt x="5614" y="1"/>
                </a:moveTo>
                <a:cubicBezTo>
                  <a:pt x="5524" y="1"/>
                  <a:pt x="5434" y="28"/>
                  <a:pt x="5359" y="84"/>
                </a:cubicBezTo>
                <a:cubicBezTo>
                  <a:pt x="5216" y="132"/>
                  <a:pt x="5097" y="251"/>
                  <a:pt x="5049" y="393"/>
                </a:cubicBezTo>
                <a:cubicBezTo>
                  <a:pt x="4668" y="1679"/>
                  <a:pt x="3787" y="2775"/>
                  <a:pt x="2620" y="3466"/>
                </a:cubicBezTo>
                <a:cubicBezTo>
                  <a:pt x="1929" y="3847"/>
                  <a:pt x="1144" y="4061"/>
                  <a:pt x="429" y="4394"/>
                </a:cubicBezTo>
                <a:cubicBezTo>
                  <a:pt x="0" y="4609"/>
                  <a:pt x="215" y="5204"/>
                  <a:pt x="572" y="5347"/>
                </a:cubicBezTo>
                <a:cubicBezTo>
                  <a:pt x="2882" y="6276"/>
                  <a:pt x="2168" y="9133"/>
                  <a:pt x="2144" y="11086"/>
                </a:cubicBezTo>
                <a:cubicBezTo>
                  <a:pt x="2144" y="11409"/>
                  <a:pt x="2407" y="11623"/>
                  <a:pt x="2680" y="11623"/>
                </a:cubicBezTo>
                <a:cubicBezTo>
                  <a:pt x="2809" y="11623"/>
                  <a:pt x="2941" y="11574"/>
                  <a:pt x="3049" y="11467"/>
                </a:cubicBezTo>
                <a:cubicBezTo>
                  <a:pt x="3523" y="10972"/>
                  <a:pt x="4732" y="9367"/>
                  <a:pt x="5588" y="9367"/>
                </a:cubicBezTo>
                <a:cubicBezTo>
                  <a:pt x="5720" y="9367"/>
                  <a:pt x="5843" y="9405"/>
                  <a:pt x="5954" y="9491"/>
                </a:cubicBezTo>
                <a:cubicBezTo>
                  <a:pt x="6740" y="10086"/>
                  <a:pt x="7264" y="11086"/>
                  <a:pt x="8145" y="11539"/>
                </a:cubicBezTo>
                <a:cubicBezTo>
                  <a:pt x="8231" y="11589"/>
                  <a:pt x="8320" y="11612"/>
                  <a:pt x="8406" y="11612"/>
                </a:cubicBezTo>
                <a:cubicBezTo>
                  <a:pt x="8726" y="11612"/>
                  <a:pt x="9006" y="11300"/>
                  <a:pt x="8931" y="10943"/>
                </a:cubicBezTo>
                <a:cubicBezTo>
                  <a:pt x="8669" y="9205"/>
                  <a:pt x="8978" y="6109"/>
                  <a:pt x="10574" y="5061"/>
                </a:cubicBezTo>
                <a:cubicBezTo>
                  <a:pt x="10979" y="4823"/>
                  <a:pt x="10907" y="4228"/>
                  <a:pt x="10455" y="4109"/>
                </a:cubicBezTo>
                <a:cubicBezTo>
                  <a:pt x="9360" y="3847"/>
                  <a:pt x="8193" y="3561"/>
                  <a:pt x="7383" y="2727"/>
                </a:cubicBezTo>
                <a:cubicBezTo>
                  <a:pt x="6788" y="2108"/>
                  <a:pt x="6454" y="1203"/>
                  <a:pt x="6097" y="417"/>
                </a:cubicBezTo>
                <a:cubicBezTo>
                  <a:pt x="6073" y="322"/>
                  <a:pt x="6026" y="251"/>
                  <a:pt x="5978" y="179"/>
                </a:cubicBezTo>
                <a:cubicBezTo>
                  <a:pt x="5891" y="64"/>
                  <a:pt x="5752" y="1"/>
                  <a:pt x="561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53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53"/>
          <p:cNvSpPr txBox="1">
            <a:spLocks noGrp="1"/>
          </p:cNvSpPr>
          <p:nvPr>
            <p:ph type="title" idx="2"/>
          </p:nvPr>
        </p:nvSpPr>
        <p:spPr>
          <a:xfrm>
            <a:off x="3472622" y="1316550"/>
            <a:ext cx="2198738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Week 7</a:t>
            </a:r>
            <a:endParaRPr dirty="0"/>
          </a:p>
        </p:txBody>
      </p:sp>
      <p:pic>
        <p:nvPicPr>
          <p:cNvPr id="350" name="Google Shape;350;p53"/>
          <p:cNvPicPr preferRelativeResize="0"/>
          <p:nvPr/>
        </p:nvPicPr>
        <p:blipFill rotWithShape="1">
          <a:blip r:embed="rId4">
            <a:alphaModFix/>
          </a:blip>
          <a:srcRect t="16970" r="8892" b="21025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53"/>
          <p:cNvPicPr preferRelativeResize="0"/>
          <p:nvPr/>
        </p:nvPicPr>
        <p:blipFill rotWithShape="1">
          <a:blip r:embed="rId5">
            <a:alphaModFix/>
          </a:blip>
          <a:srcRect t="16734" r="8892" b="18300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53"/>
          <p:cNvSpPr txBox="1">
            <a:spLocks noGrp="1"/>
          </p:cNvSpPr>
          <p:nvPr>
            <p:ph type="title"/>
          </p:nvPr>
        </p:nvSpPr>
        <p:spPr>
          <a:xfrm>
            <a:off x="2672991" y="2303715"/>
            <a:ext cx="3798000" cy="1870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Website</a:t>
            </a:r>
            <a:br>
              <a:rPr lang="en" dirty="0"/>
            </a:br>
            <a:r>
              <a:rPr lang="en" dirty="0"/>
              <a:t>10/6 – 14/6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104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85"/>
          <p:cNvSpPr txBox="1">
            <a:spLocks noGrp="1"/>
          </p:cNvSpPr>
          <p:nvPr>
            <p:ph type="subTitle" idx="1"/>
          </p:nvPr>
        </p:nvSpPr>
        <p:spPr>
          <a:xfrm>
            <a:off x="1461450" y="3203876"/>
            <a:ext cx="2457000" cy="10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Start designing Index page with Figma</a:t>
            </a:r>
            <a:endParaRPr dirty="0"/>
          </a:p>
        </p:txBody>
      </p:sp>
      <p:sp>
        <p:nvSpPr>
          <p:cNvPr id="926" name="Google Shape;926;p85"/>
          <p:cNvSpPr txBox="1">
            <a:spLocks noGrp="1"/>
          </p:cNvSpPr>
          <p:nvPr>
            <p:ph type="subTitle" idx="3"/>
          </p:nvPr>
        </p:nvSpPr>
        <p:spPr>
          <a:xfrm>
            <a:off x="5745267" y="3203876"/>
            <a:ext cx="2457000" cy="10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Start coding Html and CSS of page Index</a:t>
            </a:r>
            <a:endParaRPr dirty="0"/>
          </a:p>
        </p:txBody>
      </p:sp>
      <p:sp>
        <p:nvSpPr>
          <p:cNvPr id="927" name="Google Shape;927;p85"/>
          <p:cNvSpPr txBox="1">
            <a:spLocks noGrp="1"/>
          </p:cNvSpPr>
          <p:nvPr>
            <p:ph type="title" idx="4"/>
          </p:nvPr>
        </p:nvSpPr>
        <p:spPr>
          <a:xfrm>
            <a:off x="1002325" y="711175"/>
            <a:ext cx="2517600" cy="9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Monday (10/6)</a:t>
            </a:r>
            <a:endParaRPr dirty="0"/>
          </a:p>
        </p:txBody>
      </p:sp>
      <p:pic>
        <p:nvPicPr>
          <p:cNvPr id="928" name="Google Shape;928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145" y="1709370"/>
            <a:ext cx="2183473" cy="1557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9" name="Google Shape;929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0056" y="1691487"/>
            <a:ext cx="2183470" cy="1558512"/>
          </a:xfrm>
          <a:prstGeom prst="rect">
            <a:avLst/>
          </a:prstGeom>
          <a:noFill/>
          <a:ln>
            <a:noFill/>
          </a:ln>
        </p:spPr>
      </p:pic>
      <p:sp>
        <p:nvSpPr>
          <p:cNvPr id="930" name="Google Shape;930;p85"/>
          <p:cNvSpPr txBox="1">
            <a:spLocks noGrp="1"/>
          </p:cNvSpPr>
          <p:nvPr>
            <p:ph type="title"/>
          </p:nvPr>
        </p:nvSpPr>
        <p:spPr>
          <a:xfrm>
            <a:off x="1951453" y="2106054"/>
            <a:ext cx="1046831" cy="8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First </a:t>
            </a:r>
            <a:br>
              <a:rPr lang="en" dirty="0"/>
            </a:br>
            <a:r>
              <a:rPr lang="en" dirty="0"/>
              <a:t>Day</a:t>
            </a:r>
            <a:endParaRPr dirty="0"/>
          </a:p>
        </p:txBody>
      </p:sp>
      <p:sp>
        <p:nvSpPr>
          <p:cNvPr id="931" name="Google Shape;931;p85"/>
          <p:cNvSpPr txBox="1">
            <a:spLocks noGrp="1"/>
          </p:cNvSpPr>
          <p:nvPr>
            <p:ph type="title" idx="2"/>
          </p:nvPr>
        </p:nvSpPr>
        <p:spPr>
          <a:xfrm>
            <a:off x="5946969" y="2127900"/>
            <a:ext cx="1600800" cy="8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Second </a:t>
            </a:r>
            <a:br>
              <a:rPr lang="en" dirty="0"/>
            </a:br>
            <a:r>
              <a:rPr lang="en" dirty="0"/>
              <a:t>Day</a:t>
            </a:r>
            <a:endParaRPr dirty="0"/>
          </a:p>
        </p:txBody>
      </p:sp>
      <p:pic>
        <p:nvPicPr>
          <p:cNvPr id="932" name="Google Shape;932;p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545585">
            <a:off x="4017567" y="2189702"/>
            <a:ext cx="1158392" cy="764097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p85"/>
          <p:cNvSpPr/>
          <p:nvPr/>
        </p:nvSpPr>
        <p:spPr>
          <a:xfrm>
            <a:off x="2875081" y="2316668"/>
            <a:ext cx="371458" cy="352937"/>
          </a:xfrm>
          <a:custGeom>
            <a:avLst/>
            <a:gdLst/>
            <a:ahLst/>
            <a:cxnLst/>
            <a:rect l="l" t="t" r="r" b="b"/>
            <a:pathLst>
              <a:path w="11312" h="10748" extrusionOk="0">
                <a:moveTo>
                  <a:pt x="5311" y="1143"/>
                </a:moveTo>
                <a:lnTo>
                  <a:pt x="5311" y="1167"/>
                </a:lnTo>
                <a:lnTo>
                  <a:pt x="5811" y="1167"/>
                </a:lnTo>
                <a:cubicBezTo>
                  <a:pt x="5882" y="1715"/>
                  <a:pt x="5930" y="2263"/>
                  <a:pt x="5930" y="2810"/>
                </a:cubicBezTo>
                <a:cubicBezTo>
                  <a:pt x="5882" y="2763"/>
                  <a:pt x="5811" y="2715"/>
                  <a:pt x="5763" y="2667"/>
                </a:cubicBezTo>
                <a:cubicBezTo>
                  <a:pt x="5712" y="2616"/>
                  <a:pt x="5647" y="2591"/>
                  <a:pt x="5582" y="2591"/>
                </a:cubicBezTo>
                <a:cubicBezTo>
                  <a:pt x="5497" y="2591"/>
                  <a:pt x="5412" y="2634"/>
                  <a:pt x="5358" y="2715"/>
                </a:cubicBezTo>
                <a:cubicBezTo>
                  <a:pt x="5358" y="2715"/>
                  <a:pt x="5335" y="2739"/>
                  <a:pt x="5335" y="2739"/>
                </a:cubicBezTo>
                <a:cubicBezTo>
                  <a:pt x="5287" y="2215"/>
                  <a:pt x="5287" y="1691"/>
                  <a:pt x="5311" y="1143"/>
                </a:cubicBezTo>
                <a:close/>
                <a:moveTo>
                  <a:pt x="8978" y="1048"/>
                </a:moveTo>
                <a:cubicBezTo>
                  <a:pt x="9431" y="2953"/>
                  <a:pt x="9788" y="4882"/>
                  <a:pt x="10002" y="6811"/>
                </a:cubicBezTo>
                <a:cubicBezTo>
                  <a:pt x="9597" y="6816"/>
                  <a:pt x="9192" y="6818"/>
                  <a:pt x="8786" y="6818"/>
                </a:cubicBezTo>
                <a:cubicBezTo>
                  <a:pt x="7065" y="6818"/>
                  <a:pt x="5335" y="6783"/>
                  <a:pt x="3620" y="6763"/>
                </a:cubicBezTo>
                <a:cubicBezTo>
                  <a:pt x="3435" y="6751"/>
                  <a:pt x="3251" y="6745"/>
                  <a:pt x="3066" y="6745"/>
                </a:cubicBezTo>
                <a:cubicBezTo>
                  <a:pt x="2536" y="6745"/>
                  <a:pt x="2007" y="6794"/>
                  <a:pt x="1477" y="6882"/>
                </a:cubicBezTo>
                <a:cubicBezTo>
                  <a:pt x="1905" y="5001"/>
                  <a:pt x="2239" y="3072"/>
                  <a:pt x="2405" y="1167"/>
                </a:cubicBezTo>
                <a:lnTo>
                  <a:pt x="4811" y="1167"/>
                </a:lnTo>
                <a:cubicBezTo>
                  <a:pt x="4739" y="1881"/>
                  <a:pt x="4787" y="2620"/>
                  <a:pt x="4906" y="3334"/>
                </a:cubicBezTo>
                <a:cubicBezTo>
                  <a:pt x="4936" y="3456"/>
                  <a:pt x="5044" y="3529"/>
                  <a:pt x="5155" y="3529"/>
                </a:cubicBezTo>
                <a:cubicBezTo>
                  <a:pt x="5218" y="3529"/>
                  <a:pt x="5283" y="3505"/>
                  <a:pt x="5335" y="3453"/>
                </a:cubicBezTo>
                <a:cubicBezTo>
                  <a:pt x="5430" y="3358"/>
                  <a:pt x="5525" y="3287"/>
                  <a:pt x="5620" y="3215"/>
                </a:cubicBezTo>
                <a:cubicBezTo>
                  <a:pt x="5739" y="3310"/>
                  <a:pt x="5882" y="3382"/>
                  <a:pt x="6025" y="3453"/>
                </a:cubicBezTo>
                <a:cubicBezTo>
                  <a:pt x="6063" y="3472"/>
                  <a:pt x="6103" y="3481"/>
                  <a:pt x="6144" y="3481"/>
                </a:cubicBezTo>
                <a:cubicBezTo>
                  <a:pt x="6258" y="3481"/>
                  <a:pt x="6371" y="3410"/>
                  <a:pt x="6406" y="3287"/>
                </a:cubicBezTo>
                <a:cubicBezTo>
                  <a:pt x="6525" y="2596"/>
                  <a:pt x="6382" y="1858"/>
                  <a:pt x="6335" y="1143"/>
                </a:cubicBezTo>
                <a:cubicBezTo>
                  <a:pt x="7216" y="1119"/>
                  <a:pt x="8097" y="1096"/>
                  <a:pt x="8978" y="1048"/>
                </a:cubicBezTo>
                <a:close/>
                <a:moveTo>
                  <a:pt x="3261" y="7747"/>
                </a:moveTo>
                <a:cubicBezTo>
                  <a:pt x="4058" y="7747"/>
                  <a:pt x="4820" y="7826"/>
                  <a:pt x="5049" y="7835"/>
                </a:cubicBezTo>
                <a:cubicBezTo>
                  <a:pt x="6382" y="7835"/>
                  <a:pt x="7716" y="7859"/>
                  <a:pt x="9026" y="7859"/>
                </a:cubicBezTo>
                <a:cubicBezTo>
                  <a:pt x="8764" y="8430"/>
                  <a:pt x="8788" y="9097"/>
                  <a:pt x="9073" y="9669"/>
                </a:cubicBezTo>
                <a:cubicBezTo>
                  <a:pt x="7978" y="9669"/>
                  <a:pt x="6906" y="9669"/>
                  <a:pt x="5811" y="9645"/>
                </a:cubicBezTo>
                <a:cubicBezTo>
                  <a:pt x="4977" y="9645"/>
                  <a:pt x="4168" y="9645"/>
                  <a:pt x="3334" y="9597"/>
                </a:cubicBezTo>
                <a:cubicBezTo>
                  <a:pt x="2739" y="9550"/>
                  <a:pt x="1334" y="9454"/>
                  <a:pt x="1096" y="8764"/>
                </a:cubicBezTo>
                <a:cubicBezTo>
                  <a:pt x="796" y="7922"/>
                  <a:pt x="2069" y="7747"/>
                  <a:pt x="3261" y="7747"/>
                </a:cubicBezTo>
                <a:close/>
                <a:moveTo>
                  <a:pt x="9383" y="0"/>
                </a:moveTo>
                <a:cubicBezTo>
                  <a:pt x="7526" y="107"/>
                  <a:pt x="5668" y="121"/>
                  <a:pt x="3810" y="121"/>
                </a:cubicBezTo>
                <a:cubicBezTo>
                  <a:pt x="3191" y="121"/>
                  <a:pt x="2572" y="119"/>
                  <a:pt x="1953" y="119"/>
                </a:cubicBezTo>
                <a:cubicBezTo>
                  <a:pt x="1667" y="143"/>
                  <a:pt x="1429" y="357"/>
                  <a:pt x="1429" y="643"/>
                </a:cubicBezTo>
                <a:cubicBezTo>
                  <a:pt x="1167" y="3144"/>
                  <a:pt x="810" y="5668"/>
                  <a:pt x="72" y="8073"/>
                </a:cubicBezTo>
                <a:cubicBezTo>
                  <a:pt x="24" y="8168"/>
                  <a:pt x="24" y="8288"/>
                  <a:pt x="72" y="8383"/>
                </a:cubicBezTo>
                <a:lnTo>
                  <a:pt x="72" y="8597"/>
                </a:lnTo>
                <a:cubicBezTo>
                  <a:pt x="0" y="10455"/>
                  <a:pt x="2691" y="10621"/>
                  <a:pt x="4001" y="10693"/>
                </a:cubicBezTo>
                <a:cubicBezTo>
                  <a:pt x="4791" y="10736"/>
                  <a:pt x="5586" y="10748"/>
                  <a:pt x="6384" y="10748"/>
                </a:cubicBezTo>
                <a:cubicBezTo>
                  <a:pt x="7392" y="10748"/>
                  <a:pt x="8403" y="10729"/>
                  <a:pt x="9408" y="10729"/>
                </a:cubicBezTo>
                <a:cubicBezTo>
                  <a:pt x="9814" y="10729"/>
                  <a:pt x="10218" y="10732"/>
                  <a:pt x="10621" y="10740"/>
                </a:cubicBezTo>
                <a:cubicBezTo>
                  <a:pt x="10629" y="10741"/>
                  <a:pt x="10637" y="10741"/>
                  <a:pt x="10644" y="10741"/>
                </a:cubicBezTo>
                <a:cubicBezTo>
                  <a:pt x="11312" y="10741"/>
                  <a:pt x="11304" y="9716"/>
                  <a:pt x="10621" y="9693"/>
                </a:cubicBezTo>
                <a:lnTo>
                  <a:pt x="10336" y="9693"/>
                </a:lnTo>
                <a:cubicBezTo>
                  <a:pt x="9812" y="9312"/>
                  <a:pt x="9597" y="8264"/>
                  <a:pt x="10336" y="7978"/>
                </a:cubicBezTo>
                <a:cubicBezTo>
                  <a:pt x="10407" y="7954"/>
                  <a:pt x="10455" y="7907"/>
                  <a:pt x="10526" y="7859"/>
                </a:cubicBezTo>
                <a:lnTo>
                  <a:pt x="10598" y="7859"/>
                </a:lnTo>
                <a:cubicBezTo>
                  <a:pt x="10740" y="7859"/>
                  <a:pt x="10883" y="7811"/>
                  <a:pt x="10979" y="7692"/>
                </a:cubicBezTo>
                <a:cubicBezTo>
                  <a:pt x="11074" y="7597"/>
                  <a:pt x="11145" y="7454"/>
                  <a:pt x="11122" y="7311"/>
                </a:cubicBezTo>
                <a:cubicBezTo>
                  <a:pt x="10860" y="4977"/>
                  <a:pt x="10455" y="2667"/>
                  <a:pt x="9883" y="381"/>
                </a:cubicBezTo>
                <a:cubicBezTo>
                  <a:pt x="9812" y="143"/>
                  <a:pt x="9621" y="0"/>
                  <a:pt x="938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4" name="Google Shape;934;p85"/>
          <p:cNvGrpSpPr/>
          <p:nvPr/>
        </p:nvGrpSpPr>
        <p:grpSpPr>
          <a:xfrm>
            <a:off x="7219690" y="2242212"/>
            <a:ext cx="328082" cy="491752"/>
            <a:chOff x="3917806" y="3322932"/>
            <a:chExt cx="371470" cy="556784"/>
          </a:xfrm>
        </p:grpSpPr>
        <p:sp>
          <p:nvSpPr>
            <p:cNvPr id="935" name="Google Shape;935;p85"/>
            <p:cNvSpPr/>
            <p:nvPr/>
          </p:nvSpPr>
          <p:spPr>
            <a:xfrm>
              <a:off x="4135469" y="3645707"/>
              <a:ext cx="66660" cy="63364"/>
            </a:xfrm>
            <a:custGeom>
              <a:avLst/>
              <a:gdLst/>
              <a:ahLst/>
              <a:cxnLst/>
              <a:rect l="l" t="t" r="r" b="b"/>
              <a:pathLst>
                <a:path w="1453" h="1381" extrusionOk="0">
                  <a:moveTo>
                    <a:pt x="905" y="522"/>
                  </a:moveTo>
                  <a:lnTo>
                    <a:pt x="905" y="665"/>
                  </a:lnTo>
                  <a:lnTo>
                    <a:pt x="905" y="808"/>
                  </a:lnTo>
                  <a:lnTo>
                    <a:pt x="881" y="832"/>
                  </a:lnTo>
                  <a:cubicBezTo>
                    <a:pt x="810" y="832"/>
                    <a:pt x="738" y="855"/>
                    <a:pt x="691" y="855"/>
                  </a:cubicBezTo>
                  <a:lnTo>
                    <a:pt x="619" y="855"/>
                  </a:lnTo>
                  <a:cubicBezTo>
                    <a:pt x="595" y="808"/>
                    <a:pt x="595" y="736"/>
                    <a:pt x="595" y="689"/>
                  </a:cubicBezTo>
                  <a:lnTo>
                    <a:pt x="595" y="546"/>
                  </a:lnTo>
                  <a:cubicBezTo>
                    <a:pt x="691" y="522"/>
                    <a:pt x="786" y="522"/>
                    <a:pt x="905" y="522"/>
                  </a:cubicBezTo>
                  <a:close/>
                  <a:moveTo>
                    <a:pt x="904" y="1"/>
                  </a:moveTo>
                  <a:cubicBezTo>
                    <a:pt x="717" y="1"/>
                    <a:pt x="518" y="46"/>
                    <a:pt x="357" y="46"/>
                  </a:cubicBezTo>
                  <a:cubicBezTo>
                    <a:pt x="262" y="46"/>
                    <a:pt x="191" y="93"/>
                    <a:pt x="143" y="141"/>
                  </a:cubicBezTo>
                  <a:cubicBezTo>
                    <a:pt x="119" y="189"/>
                    <a:pt x="95" y="260"/>
                    <a:pt x="95" y="308"/>
                  </a:cubicBezTo>
                  <a:cubicBezTo>
                    <a:pt x="95" y="665"/>
                    <a:pt x="0" y="1070"/>
                    <a:pt x="334" y="1308"/>
                  </a:cubicBezTo>
                  <a:cubicBezTo>
                    <a:pt x="426" y="1354"/>
                    <a:pt x="528" y="1380"/>
                    <a:pt x="627" y="1380"/>
                  </a:cubicBezTo>
                  <a:cubicBezTo>
                    <a:pt x="682" y="1380"/>
                    <a:pt x="735" y="1372"/>
                    <a:pt x="786" y="1356"/>
                  </a:cubicBezTo>
                  <a:cubicBezTo>
                    <a:pt x="953" y="1356"/>
                    <a:pt x="1096" y="1332"/>
                    <a:pt x="1262" y="1284"/>
                  </a:cubicBezTo>
                  <a:cubicBezTo>
                    <a:pt x="1334" y="1260"/>
                    <a:pt x="1405" y="1189"/>
                    <a:pt x="1429" y="1117"/>
                  </a:cubicBezTo>
                  <a:cubicBezTo>
                    <a:pt x="1453" y="975"/>
                    <a:pt x="1453" y="808"/>
                    <a:pt x="1429" y="665"/>
                  </a:cubicBezTo>
                  <a:cubicBezTo>
                    <a:pt x="1453" y="498"/>
                    <a:pt x="1429" y="332"/>
                    <a:pt x="1358" y="189"/>
                  </a:cubicBezTo>
                  <a:cubicBezTo>
                    <a:pt x="1243" y="40"/>
                    <a:pt x="1079" y="1"/>
                    <a:pt x="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6" name="Google Shape;936;p85"/>
            <p:cNvGrpSpPr/>
            <p:nvPr/>
          </p:nvGrpSpPr>
          <p:grpSpPr>
            <a:xfrm>
              <a:off x="3917806" y="3322932"/>
              <a:ext cx="371470" cy="556784"/>
              <a:chOff x="5154625" y="2344425"/>
              <a:chExt cx="202425" cy="303375"/>
            </a:xfrm>
          </p:grpSpPr>
          <p:sp>
            <p:nvSpPr>
              <p:cNvPr id="937" name="Google Shape;937;p85"/>
              <p:cNvSpPr/>
              <p:nvPr/>
            </p:nvSpPr>
            <p:spPr>
              <a:xfrm>
                <a:off x="5154625" y="2344425"/>
                <a:ext cx="202425" cy="303375"/>
              </a:xfrm>
              <a:custGeom>
                <a:avLst/>
                <a:gdLst/>
                <a:ahLst/>
                <a:cxnLst/>
                <a:rect l="l" t="t" r="r" b="b"/>
                <a:pathLst>
                  <a:path w="8097" h="12135" extrusionOk="0">
                    <a:moveTo>
                      <a:pt x="5998" y="3087"/>
                    </a:moveTo>
                    <a:cubicBezTo>
                      <a:pt x="6183" y="3087"/>
                      <a:pt x="6368" y="3098"/>
                      <a:pt x="6549" y="3127"/>
                    </a:cubicBezTo>
                    <a:cubicBezTo>
                      <a:pt x="6644" y="3722"/>
                      <a:pt x="6644" y="4341"/>
                      <a:pt x="6549" y="4913"/>
                    </a:cubicBezTo>
                    <a:cubicBezTo>
                      <a:pt x="6501" y="6008"/>
                      <a:pt x="6525" y="7080"/>
                      <a:pt x="6644" y="8175"/>
                    </a:cubicBezTo>
                    <a:cubicBezTo>
                      <a:pt x="6692" y="8985"/>
                      <a:pt x="6692" y="9795"/>
                      <a:pt x="6763" y="10628"/>
                    </a:cubicBezTo>
                    <a:cubicBezTo>
                      <a:pt x="6787" y="10914"/>
                      <a:pt x="6906" y="11033"/>
                      <a:pt x="6573" y="11057"/>
                    </a:cubicBezTo>
                    <a:cubicBezTo>
                      <a:pt x="6192" y="11057"/>
                      <a:pt x="5811" y="11057"/>
                      <a:pt x="5454" y="11009"/>
                    </a:cubicBezTo>
                    <a:cubicBezTo>
                      <a:pt x="4596" y="10938"/>
                      <a:pt x="3739" y="10962"/>
                      <a:pt x="2905" y="10914"/>
                    </a:cubicBezTo>
                    <a:cubicBezTo>
                      <a:pt x="2520" y="10895"/>
                      <a:pt x="2135" y="10860"/>
                      <a:pt x="1762" y="10860"/>
                    </a:cubicBezTo>
                    <a:cubicBezTo>
                      <a:pt x="1674" y="10860"/>
                      <a:pt x="1587" y="10862"/>
                      <a:pt x="1500" y="10866"/>
                    </a:cubicBezTo>
                    <a:cubicBezTo>
                      <a:pt x="1492" y="10867"/>
                      <a:pt x="1483" y="10867"/>
                      <a:pt x="1475" y="10867"/>
                    </a:cubicBezTo>
                    <a:cubicBezTo>
                      <a:pt x="1031" y="10867"/>
                      <a:pt x="1215" y="10240"/>
                      <a:pt x="1215" y="9866"/>
                    </a:cubicBezTo>
                    <a:cubicBezTo>
                      <a:pt x="1215" y="7675"/>
                      <a:pt x="1072" y="5484"/>
                      <a:pt x="1072" y="3293"/>
                    </a:cubicBezTo>
                    <a:cubicBezTo>
                      <a:pt x="2120" y="3222"/>
                      <a:pt x="3167" y="3198"/>
                      <a:pt x="4215" y="3198"/>
                    </a:cubicBezTo>
                    <a:cubicBezTo>
                      <a:pt x="4796" y="3198"/>
                      <a:pt x="5404" y="3087"/>
                      <a:pt x="5998" y="3087"/>
                    </a:cubicBezTo>
                    <a:close/>
                    <a:moveTo>
                      <a:pt x="1704" y="0"/>
                    </a:moveTo>
                    <a:cubicBezTo>
                      <a:pt x="1553" y="0"/>
                      <a:pt x="1402" y="58"/>
                      <a:pt x="1262" y="197"/>
                    </a:cubicBezTo>
                    <a:cubicBezTo>
                      <a:pt x="929" y="531"/>
                      <a:pt x="905" y="1055"/>
                      <a:pt x="881" y="1483"/>
                    </a:cubicBezTo>
                    <a:lnTo>
                      <a:pt x="881" y="2245"/>
                    </a:lnTo>
                    <a:lnTo>
                      <a:pt x="834" y="2245"/>
                    </a:lnTo>
                    <a:cubicBezTo>
                      <a:pt x="738" y="2269"/>
                      <a:pt x="643" y="2293"/>
                      <a:pt x="572" y="2341"/>
                    </a:cubicBezTo>
                    <a:cubicBezTo>
                      <a:pt x="545" y="2337"/>
                      <a:pt x="519" y="2335"/>
                      <a:pt x="493" y="2335"/>
                    </a:cubicBezTo>
                    <a:cubicBezTo>
                      <a:pt x="219" y="2335"/>
                      <a:pt x="0" y="2558"/>
                      <a:pt x="0" y="2841"/>
                    </a:cubicBezTo>
                    <a:cubicBezTo>
                      <a:pt x="0" y="4698"/>
                      <a:pt x="119" y="6556"/>
                      <a:pt x="143" y="8413"/>
                    </a:cubicBezTo>
                    <a:cubicBezTo>
                      <a:pt x="143" y="9175"/>
                      <a:pt x="191" y="9914"/>
                      <a:pt x="143" y="10676"/>
                    </a:cubicBezTo>
                    <a:cubicBezTo>
                      <a:pt x="95" y="11152"/>
                      <a:pt x="333" y="11605"/>
                      <a:pt x="762" y="11819"/>
                    </a:cubicBezTo>
                    <a:cubicBezTo>
                      <a:pt x="967" y="11921"/>
                      <a:pt x="1229" y="11949"/>
                      <a:pt x="1501" y="11949"/>
                    </a:cubicBezTo>
                    <a:cubicBezTo>
                      <a:pt x="1817" y="11949"/>
                      <a:pt x="2147" y="11912"/>
                      <a:pt x="2415" y="11912"/>
                    </a:cubicBezTo>
                    <a:cubicBezTo>
                      <a:pt x="2453" y="11912"/>
                      <a:pt x="2489" y="11912"/>
                      <a:pt x="2524" y="11914"/>
                    </a:cubicBezTo>
                    <a:cubicBezTo>
                      <a:pt x="3429" y="11962"/>
                      <a:pt x="4287" y="12009"/>
                      <a:pt x="5168" y="12033"/>
                    </a:cubicBezTo>
                    <a:cubicBezTo>
                      <a:pt x="5475" y="12033"/>
                      <a:pt x="6036" y="12135"/>
                      <a:pt x="6556" y="12135"/>
                    </a:cubicBezTo>
                    <a:cubicBezTo>
                      <a:pt x="7044" y="12135"/>
                      <a:pt x="7495" y="12045"/>
                      <a:pt x="7668" y="11700"/>
                    </a:cubicBezTo>
                    <a:cubicBezTo>
                      <a:pt x="8097" y="10890"/>
                      <a:pt x="7764" y="9390"/>
                      <a:pt x="7716" y="8556"/>
                    </a:cubicBezTo>
                    <a:cubicBezTo>
                      <a:pt x="7668" y="7604"/>
                      <a:pt x="7597" y="6651"/>
                      <a:pt x="7549" y="5699"/>
                    </a:cubicBezTo>
                    <a:cubicBezTo>
                      <a:pt x="7525" y="4937"/>
                      <a:pt x="7692" y="4174"/>
                      <a:pt x="7644" y="3412"/>
                    </a:cubicBezTo>
                    <a:cubicBezTo>
                      <a:pt x="7597" y="2341"/>
                      <a:pt x="7121" y="2079"/>
                      <a:pt x="6120" y="2055"/>
                    </a:cubicBezTo>
                    <a:cubicBezTo>
                      <a:pt x="5732" y="2038"/>
                      <a:pt x="5344" y="2030"/>
                      <a:pt x="4957" y="2030"/>
                    </a:cubicBezTo>
                    <a:cubicBezTo>
                      <a:pt x="4252" y="2030"/>
                      <a:pt x="3550" y="2056"/>
                      <a:pt x="2858" y="2103"/>
                    </a:cubicBezTo>
                    <a:cubicBezTo>
                      <a:pt x="2882" y="1602"/>
                      <a:pt x="2786" y="1126"/>
                      <a:pt x="2572" y="674"/>
                    </a:cubicBezTo>
                    <a:cubicBezTo>
                      <a:pt x="2420" y="337"/>
                      <a:pt x="2066" y="0"/>
                      <a:pt x="17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85"/>
              <p:cNvSpPr/>
              <p:nvPr/>
            </p:nvSpPr>
            <p:spPr>
              <a:xfrm>
                <a:off x="5190925" y="2434600"/>
                <a:ext cx="117900" cy="73850"/>
              </a:xfrm>
              <a:custGeom>
                <a:avLst/>
                <a:gdLst/>
                <a:ahLst/>
                <a:cxnLst/>
                <a:rect l="l" t="t" r="r" b="b"/>
                <a:pathLst>
                  <a:path w="4716" h="2954" extrusionOk="0">
                    <a:moveTo>
                      <a:pt x="3698" y="546"/>
                    </a:moveTo>
                    <a:cubicBezTo>
                      <a:pt x="3847" y="546"/>
                      <a:pt x="3968" y="574"/>
                      <a:pt x="3978" y="663"/>
                    </a:cubicBezTo>
                    <a:cubicBezTo>
                      <a:pt x="4025" y="901"/>
                      <a:pt x="4002" y="1187"/>
                      <a:pt x="4025" y="1449"/>
                    </a:cubicBezTo>
                    <a:cubicBezTo>
                      <a:pt x="4025" y="1615"/>
                      <a:pt x="4263" y="2306"/>
                      <a:pt x="4002" y="2306"/>
                    </a:cubicBezTo>
                    <a:cubicBezTo>
                      <a:pt x="3621" y="2306"/>
                      <a:pt x="3263" y="2330"/>
                      <a:pt x="2906" y="2354"/>
                    </a:cubicBezTo>
                    <a:cubicBezTo>
                      <a:pt x="2501" y="2413"/>
                      <a:pt x="2102" y="2443"/>
                      <a:pt x="1706" y="2443"/>
                    </a:cubicBezTo>
                    <a:cubicBezTo>
                      <a:pt x="1311" y="2443"/>
                      <a:pt x="918" y="2413"/>
                      <a:pt x="525" y="2354"/>
                    </a:cubicBezTo>
                    <a:cubicBezTo>
                      <a:pt x="525" y="1830"/>
                      <a:pt x="525" y="1306"/>
                      <a:pt x="525" y="782"/>
                    </a:cubicBezTo>
                    <a:cubicBezTo>
                      <a:pt x="1406" y="734"/>
                      <a:pt x="2263" y="687"/>
                      <a:pt x="3120" y="615"/>
                    </a:cubicBezTo>
                    <a:cubicBezTo>
                      <a:pt x="3218" y="601"/>
                      <a:pt x="3487" y="546"/>
                      <a:pt x="3698" y="546"/>
                    </a:cubicBezTo>
                    <a:close/>
                    <a:moveTo>
                      <a:pt x="3665" y="0"/>
                    </a:moveTo>
                    <a:cubicBezTo>
                      <a:pt x="3285" y="0"/>
                      <a:pt x="2852" y="105"/>
                      <a:pt x="2549" y="139"/>
                    </a:cubicBezTo>
                    <a:cubicBezTo>
                      <a:pt x="1787" y="186"/>
                      <a:pt x="1025" y="234"/>
                      <a:pt x="286" y="258"/>
                    </a:cubicBezTo>
                    <a:cubicBezTo>
                      <a:pt x="215" y="258"/>
                      <a:pt x="167" y="282"/>
                      <a:pt x="144" y="305"/>
                    </a:cubicBezTo>
                    <a:lnTo>
                      <a:pt x="120" y="305"/>
                    </a:lnTo>
                    <a:cubicBezTo>
                      <a:pt x="48" y="353"/>
                      <a:pt x="25" y="425"/>
                      <a:pt x="25" y="496"/>
                    </a:cubicBezTo>
                    <a:cubicBezTo>
                      <a:pt x="25" y="1187"/>
                      <a:pt x="1" y="1853"/>
                      <a:pt x="25" y="2544"/>
                    </a:cubicBezTo>
                    <a:cubicBezTo>
                      <a:pt x="25" y="2663"/>
                      <a:pt x="96" y="2758"/>
                      <a:pt x="215" y="2782"/>
                    </a:cubicBezTo>
                    <a:cubicBezTo>
                      <a:pt x="672" y="2911"/>
                      <a:pt x="1142" y="2953"/>
                      <a:pt x="1615" y="2953"/>
                    </a:cubicBezTo>
                    <a:cubicBezTo>
                      <a:pt x="2276" y="2953"/>
                      <a:pt x="2945" y="2871"/>
                      <a:pt x="3597" y="2830"/>
                    </a:cubicBezTo>
                    <a:cubicBezTo>
                      <a:pt x="4502" y="2758"/>
                      <a:pt x="4716" y="2663"/>
                      <a:pt x="4597" y="1711"/>
                    </a:cubicBezTo>
                    <a:cubicBezTo>
                      <a:pt x="4502" y="1187"/>
                      <a:pt x="4716" y="329"/>
                      <a:pt x="4097" y="67"/>
                    </a:cubicBezTo>
                    <a:cubicBezTo>
                      <a:pt x="3971" y="18"/>
                      <a:pt x="3822" y="0"/>
                      <a:pt x="36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85"/>
              <p:cNvSpPr/>
              <p:nvPr/>
            </p:nvSpPr>
            <p:spPr>
              <a:xfrm>
                <a:off x="5194500" y="2520275"/>
                <a:ext cx="35750" cy="34525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381" extrusionOk="0">
                    <a:moveTo>
                      <a:pt x="906" y="522"/>
                    </a:moveTo>
                    <a:lnTo>
                      <a:pt x="906" y="665"/>
                    </a:lnTo>
                    <a:lnTo>
                      <a:pt x="906" y="808"/>
                    </a:lnTo>
                    <a:lnTo>
                      <a:pt x="858" y="832"/>
                    </a:lnTo>
                    <a:cubicBezTo>
                      <a:pt x="786" y="832"/>
                      <a:pt x="739" y="855"/>
                      <a:pt x="667" y="855"/>
                    </a:cubicBezTo>
                    <a:lnTo>
                      <a:pt x="596" y="855"/>
                    </a:lnTo>
                    <a:cubicBezTo>
                      <a:pt x="596" y="808"/>
                      <a:pt x="596" y="736"/>
                      <a:pt x="596" y="689"/>
                    </a:cubicBezTo>
                    <a:lnTo>
                      <a:pt x="596" y="546"/>
                    </a:lnTo>
                    <a:cubicBezTo>
                      <a:pt x="691" y="522"/>
                      <a:pt x="786" y="522"/>
                      <a:pt x="906" y="522"/>
                    </a:cubicBezTo>
                    <a:close/>
                    <a:moveTo>
                      <a:pt x="881" y="1"/>
                    </a:moveTo>
                    <a:cubicBezTo>
                      <a:pt x="693" y="1"/>
                      <a:pt x="495" y="46"/>
                      <a:pt x="334" y="46"/>
                    </a:cubicBezTo>
                    <a:cubicBezTo>
                      <a:pt x="263" y="46"/>
                      <a:pt x="191" y="93"/>
                      <a:pt x="143" y="141"/>
                    </a:cubicBezTo>
                    <a:cubicBezTo>
                      <a:pt x="96" y="189"/>
                      <a:pt x="72" y="260"/>
                      <a:pt x="72" y="308"/>
                    </a:cubicBezTo>
                    <a:cubicBezTo>
                      <a:pt x="72" y="665"/>
                      <a:pt x="1" y="1070"/>
                      <a:pt x="310" y="1308"/>
                    </a:cubicBezTo>
                    <a:cubicBezTo>
                      <a:pt x="402" y="1354"/>
                      <a:pt x="505" y="1380"/>
                      <a:pt x="610" y="1380"/>
                    </a:cubicBezTo>
                    <a:cubicBezTo>
                      <a:pt x="668" y="1380"/>
                      <a:pt x="727" y="1372"/>
                      <a:pt x="786" y="1356"/>
                    </a:cubicBezTo>
                    <a:cubicBezTo>
                      <a:pt x="929" y="1356"/>
                      <a:pt x="1072" y="1332"/>
                      <a:pt x="1239" y="1284"/>
                    </a:cubicBezTo>
                    <a:cubicBezTo>
                      <a:pt x="1334" y="1260"/>
                      <a:pt x="1406" y="1189"/>
                      <a:pt x="1429" y="1117"/>
                    </a:cubicBezTo>
                    <a:cubicBezTo>
                      <a:pt x="1429" y="975"/>
                      <a:pt x="1429" y="808"/>
                      <a:pt x="1429" y="665"/>
                    </a:cubicBezTo>
                    <a:cubicBezTo>
                      <a:pt x="1429" y="498"/>
                      <a:pt x="1406" y="332"/>
                      <a:pt x="1334" y="189"/>
                    </a:cubicBezTo>
                    <a:cubicBezTo>
                      <a:pt x="1220" y="40"/>
                      <a:pt x="1055" y="1"/>
                      <a:pt x="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85"/>
              <p:cNvSpPr/>
              <p:nvPr/>
            </p:nvSpPr>
            <p:spPr>
              <a:xfrm>
                <a:off x="5233800" y="2520275"/>
                <a:ext cx="36350" cy="34525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381" extrusionOk="0">
                    <a:moveTo>
                      <a:pt x="905" y="522"/>
                    </a:moveTo>
                    <a:cubicBezTo>
                      <a:pt x="905" y="570"/>
                      <a:pt x="905" y="617"/>
                      <a:pt x="905" y="665"/>
                    </a:cubicBezTo>
                    <a:lnTo>
                      <a:pt x="905" y="808"/>
                    </a:lnTo>
                    <a:lnTo>
                      <a:pt x="858" y="832"/>
                    </a:lnTo>
                    <a:cubicBezTo>
                      <a:pt x="810" y="832"/>
                      <a:pt x="739" y="832"/>
                      <a:pt x="667" y="855"/>
                    </a:cubicBezTo>
                    <a:lnTo>
                      <a:pt x="596" y="855"/>
                    </a:lnTo>
                    <a:cubicBezTo>
                      <a:pt x="596" y="808"/>
                      <a:pt x="596" y="736"/>
                      <a:pt x="596" y="689"/>
                    </a:cubicBezTo>
                    <a:cubicBezTo>
                      <a:pt x="596" y="641"/>
                      <a:pt x="596" y="594"/>
                      <a:pt x="596" y="546"/>
                    </a:cubicBezTo>
                    <a:cubicBezTo>
                      <a:pt x="691" y="522"/>
                      <a:pt x="810" y="522"/>
                      <a:pt x="905" y="522"/>
                    </a:cubicBezTo>
                    <a:close/>
                    <a:moveTo>
                      <a:pt x="889" y="1"/>
                    </a:moveTo>
                    <a:cubicBezTo>
                      <a:pt x="705" y="1"/>
                      <a:pt x="507" y="46"/>
                      <a:pt x="334" y="46"/>
                    </a:cubicBezTo>
                    <a:cubicBezTo>
                      <a:pt x="262" y="46"/>
                      <a:pt x="191" y="93"/>
                      <a:pt x="143" y="141"/>
                    </a:cubicBezTo>
                    <a:cubicBezTo>
                      <a:pt x="96" y="189"/>
                      <a:pt x="72" y="260"/>
                      <a:pt x="72" y="308"/>
                    </a:cubicBezTo>
                    <a:cubicBezTo>
                      <a:pt x="72" y="665"/>
                      <a:pt x="0" y="1070"/>
                      <a:pt x="310" y="1308"/>
                    </a:cubicBezTo>
                    <a:cubicBezTo>
                      <a:pt x="418" y="1354"/>
                      <a:pt x="515" y="1380"/>
                      <a:pt x="616" y="1380"/>
                    </a:cubicBezTo>
                    <a:cubicBezTo>
                      <a:pt x="671" y="1380"/>
                      <a:pt x="727" y="1372"/>
                      <a:pt x="786" y="1356"/>
                    </a:cubicBezTo>
                    <a:cubicBezTo>
                      <a:pt x="953" y="1356"/>
                      <a:pt x="1096" y="1332"/>
                      <a:pt x="1239" y="1284"/>
                    </a:cubicBezTo>
                    <a:cubicBezTo>
                      <a:pt x="1334" y="1260"/>
                      <a:pt x="1405" y="1189"/>
                      <a:pt x="1429" y="1117"/>
                    </a:cubicBezTo>
                    <a:cubicBezTo>
                      <a:pt x="1453" y="975"/>
                      <a:pt x="1453" y="808"/>
                      <a:pt x="1429" y="665"/>
                    </a:cubicBezTo>
                    <a:cubicBezTo>
                      <a:pt x="1453" y="498"/>
                      <a:pt x="1405" y="332"/>
                      <a:pt x="1334" y="189"/>
                    </a:cubicBezTo>
                    <a:cubicBezTo>
                      <a:pt x="1219" y="40"/>
                      <a:pt x="1060" y="1"/>
                      <a:pt x="8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85"/>
              <p:cNvSpPr/>
              <p:nvPr/>
            </p:nvSpPr>
            <p:spPr>
              <a:xfrm>
                <a:off x="5194500" y="2563650"/>
                <a:ext cx="36350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369" extrusionOk="0">
                    <a:moveTo>
                      <a:pt x="906" y="502"/>
                    </a:moveTo>
                    <a:lnTo>
                      <a:pt x="906" y="668"/>
                    </a:lnTo>
                    <a:lnTo>
                      <a:pt x="906" y="811"/>
                    </a:lnTo>
                    <a:lnTo>
                      <a:pt x="858" y="811"/>
                    </a:lnTo>
                    <a:cubicBezTo>
                      <a:pt x="786" y="811"/>
                      <a:pt x="739" y="835"/>
                      <a:pt x="667" y="835"/>
                    </a:cubicBezTo>
                    <a:lnTo>
                      <a:pt x="596" y="835"/>
                    </a:lnTo>
                    <a:cubicBezTo>
                      <a:pt x="596" y="787"/>
                      <a:pt x="596" y="740"/>
                      <a:pt x="596" y="692"/>
                    </a:cubicBezTo>
                    <a:lnTo>
                      <a:pt x="596" y="549"/>
                    </a:lnTo>
                    <a:cubicBezTo>
                      <a:pt x="691" y="526"/>
                      <a:pt x="786" y="502"/>
                      <a:pt x="906" y="502"/>
                    </a:cubicBezTo>
                    <a:close/>
                    <a:moveTo>
                      <a:pt x="903" y="1"/>
                    </a:moveTo>
                    <a:cubicBezTo>
                      <a:pt x="709" y="1"/>
                      <a:pt x="501" y="49"/>
                      <a:pt x="334" y="49"/>
                    </a:cubicBezTo>
                    <a:cubicBezTo>
                      <a:pt x="191" y="49"/>
                      <a:pt x="72" y="168"/>
                      <a:pt x="72" y="311"/>
                    </a:cubicBezTo>
                    <a:cubicBezTo>
                      <a:pt x="72" y="668"/>
                      <a:pt x="1" y="1049"/>
                      <a:pt x="310" y="1311"/>
                    </a:cubicBezTo>
                    <a:cubicBezTo>
                      <a:pt x="415" y="1346"/>
                      <a:pt x="532" y="1368"/>
                      <a:pt x="653" y="1368"/>
                    </a:cubicBezTo>
                    <a:cubicBezTo>
                      <a:pt x="697" y="1368"/>
                      <a:pt x="742" y="1365"/>
                      <a:pt x="786" y="1359"/>
                    </a:cubicBezTo>
                    <a:cubicBezTo>
                      <a:pt x="929" y="1335"/>
                      <a:pt x="1072" y="1311"/>
                      <a:pt x="1239" y="1288"/>
                    </a:cubicBezTo>
                    <a:cubicBezTo>
                      <a:pt x="1334" y="1264"/>
                      <a:pt x="1406" y="1192"/>
                      <a:pt x="1429" y="1097"/>
                    </a:cubicBezTo>
                    <a:cubicBezTo>
                      <a:pt x="1453" y="954"/>
                      <a:pt x="1453" y="811"/>
                      <a:pt x="1429" y="668"/>
                    </a:cubicBezTo>
                    <a:cubicBezTo>
                      <a:pt x="1429" y="502"/>
                      <a:pt x="1406" y="311"/>
                      <a:pt x="1334" y="168"/>
                    </a:cubicBezTo>
                    <a:cubicBezTo>
                      <a:pt x="1224" y="36"/>
                      <a:pt x="1069" y="1"/>
                      <a:pt x="9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85"/>
              <p:cNvSpPr/>
              <p:nvPr/>
            </p:nvSpPr>
            <p:spPr>
              <a:xfrm>
                <a:off x="5233800" y="2563650"/>
                <a:ext cx="36350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369" extrusionOk="0">
                    <a:moveTo>
                      <a:pt x="905" y="502"/>
                    </a:moveTo>
                    <a:cubicBezTo>
                      <a:pt x="905" y="549"/>
                      <a:pt x="905" y="597"/>
                      <a:pt x="905" y="668"/>
                    </a:cubicBezTo>
                    <a:lnTo>
                      <a:pt x="905" y="811"/>
                    </a:lnTo>
                    <a:lnTo>
                      <a:pt x="858" y="811"/>
                    </a:lnTo>
                    <a:cubicBezTo>
                      <a:pt x="810" y="811"/>
                      <a:pt x="739" y="835"/>
                      <a:pt x="667" y="835"/>
                    </a:cubicBezTo>
                    <a:lnTo>
                      <a:pt x="596" y="835"/>
                    </a:lnTo>
                    <a:cubicBezTo>
                      <a:pt x="596" y="787"/>
                      <a:pt x="596" y="740"/>
                      <a:pt x="596" y="692"/>
                    </a:cubicBezTo>
                    <a:cubicBezTo>
                      <a:pt x="596" y="645"/>
                      <a:pt x="596" y="597"/>
                      <a:pt x="596" y="549"/>
                    </a:cubicBezTo>
                    <a:cubicBezTo>
                      <a:pt x="691" y="526"/>
                      <a:pt x="810" y="502"/>
                      <a:pt x="905" y="502"/>
                    </a:cubicBezTo>
                    <a:close/>
                    <a:moveTo>
                      <a:pt x="911" y="1"/>
                    </a:moveTo>
                    <a:cubicBezTo>
                      <a:pt x="720" y="1"/>
                      <a:pt x="513" y="49"/>
                      <a:pt x="334" y="49"/>
                    </a:cubicBezTo>
                    <a:cubicBezTo>
                      <a:pt x="262" y="49"/>
                      <a:pt x="191" y="73"/>
                      <a:pt x="143" y="145"/>
                    </a:cubicBezTo>
                    <a:cubicBezTo>
                      <a:pt x="96" y="192"/>
                      <a:pt x="72" y="240"/>
                      <a:pt x="72" y="311"/>
                    </a:cubicBezTo>
                    <a:cubicBezTo>
                      <a:pt x="72" y="668"/>
                      <a:pt x="0" y="1049"/>
                      <a:pt x="310" y="1311"/>
                    </a:cubicBezTo>
                    <a:cubicBezTo>
                      <a:pt x="432" y="1346"/>
                      <a:pt x="541" y="1368"/>
                      <a:pt x="656" y="1368"/>
                    </a:cubicBezTo>
                    <a:cubicBezTo>
                      <a:pt x="699" y="1368"/>
                      <a:pt x="742" y="1365"/>
                      <a:pt x="786" y="1359"/>
                    </a:cubicBezTo>
                    <a:cubicBezTo>
                      <a:pt x="953" y="1335"/>
                      <a:pt x="1096" y="1311"/>
                      <a:pt x="1239" y="1288"/>
                    </a:cubicBezTo>
                    <a:cubicBezTo>
                      <a:pt x="1334" y="1264"/>
                      <a:pt x="1405" y="1192"/>
                      <a:pt x="1429" y="1097"/>
                    </a:cubicBezTo>
                    <a:cubicBezTo>
                      <a:pt x="1453" y="954"/>
                      <a:pt x="1453" y="811"/>
                      <a:pt x="1429" y="668"/>
                    </a:cubicBezTo>
                    <a:cubicBezTo>
                      <a:pt x="1453" y="502"/>
                      <a:pt x="1405" y="335"/>
                      <a:pt x="1334" y="168"/>
                    </a:cubicBezTo>
                    <a:cubicBezTo>
                      <a:pt x="1224" y="36"/>
                      <a:pt x="1074" y="1"/>
                      <a:pt x="9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3" name="Google Shape;943;p85"/>
            <p:cNvSpPr/>
            <p:nvPr/>
          </p:nvSpPr>
          <p:spPr>
            <a:xfrm>
              <a:off x="4135469" y="3725314"/>
              <a:ext cx="66660" cy="62813"/>
            </a:xfrm>
            <a:custGeom>
              <a:avLst/>
              <a:gdLst/>
              <a:ahLst/>
              <a:cxnLst/>
              <a:rect l="l" t="t" r="r" b="b"/>
              <a:pathLst>
                <a:path w="1453" h="1369" extrusionOk="0">
                  <a:moveTo>
                    <a:pt x="905" y="502"/>
                  </a:moveTo>
                  <a:lnTo>
                    <a:pt x="905" y="668"/>
                  </a:lnTo>
                  <a:lnTo>
                    <a:pt x="905" y="811"/>
                  </a:lnTo>
                  <a:lnTo>
                    <a:pt x="881" y="811"/>
                  </a:lnTo>
                  <a:cubicBezTo>
                    <a:pt x="810" y="811"/>
                    <a:pt x="738" y="835"/>
                    <a:pt x="691" y="835"/>
                  </a:cubicBezTo>
                  <a:lnTo>
                    <a:pt x="619" y="835"/>
                  </a:lnTo>
                  <a:cubicBezTo>
                    <a:pt x="595" y="787"/>
                    <a:pt x="595" y="740"/>
                    <a:pt x="595" y="692"/>
                  </a:cubicBezTo>
                  <a:lnTo>
                    <a:pt x="595" y="549"/>
                  </a:lnTo>
                  <a:cubicBezTo>
                    <a:pt x="691" y="526"/>
                    <a:pt x="786" y="502"/>
                    <a:pt x="905" y="502"/>
                  </a:cubicBezTo>
                  <a:close/>
                  <a:moveTo>
                    <a:pt x="926" y="1"/>
                  </a:moveTo>
                  <a:cubicBezTo>
                    <a:pt x="732" y="1"/>
                    <a:pt x="524" y="49"/>
                    <a:pt x="357" y="49"/>
                  </a:cubicBezTo>
                  <a:cubicBezTo>
                    <a:pt x="262" y="49"/>
                    <a:pt x="191" y="73"/>
                    <a:pt x="143" y="145"/>
                  </a:cubicBezTo>
                  <a:cubicBezTo>
                    <a:pt x="119" y="192"/>
                    <a:pt x="95" y="240"/>
                    <a:pt x="95" y="311"/>
                  </a:cubicBezTo>
                  <a:cubicBezTo>
                    <a:pt x="95" y="668"/>
                    <a:pt x="0" y="1049"/>
                    <a:pt x="334" y="1311"/>
                  </a:cubicBezTo>
                  <a:cubicBezTo>
                    <a:pt x="438" y="1346"/>
                    <a:pt x="555" y="1368"/>
                    <a:pt x="667" y="1368"/>
                  </a:cubicBezTo>
                  <a:cubicBezTo>
                    <a:pt x="708" y="1368"/>
                    <a:pt x="748" y="1365"/>
                    <a:pt x="786" y="1359"/>
                  </a:cubicBezTo>
                  <a:cubicBezTo>
                    <a:pt x="953" y="1335"/>
                    <a:pt x="1096" y="1311"/>
                    <a:pt x="1262" y="1288"/>
                  </a:cubicBezTo>
                  <a:cubicBezTo>
                    <a:pt x="1358" y="1264"/>
                    <a:pt x="1405" y="1192"/>
                    <a:pt x="1429" y="1097"/>
                  </a:cubicBezTo>
                  <a:cubicBezTo>
                    <a:pt x="1453" y="954"/>
                    <a:pt x="1453" y="811"/>
                    <a:pt x="1429" y="668"/>
                  </a:cubicBezTo>
                  <a:cubicBezTo>
                    <a:pt x="1453" y="502"/>
                    <a:pt x="1429" y="311"/>
                    <a:pt x="1358" y="168"/>
                  </a:cubicBezTo>
                  <a:cubicBezTo>
                    <a:pt x="1248" y="36"/>
                    <a:pt x="1092" y="1"/>
                    <a:pt x="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4" name="Google Shape;944;p85"/>
          <p:cNvSpPr/>
          <p:nvPr/>
        </p:nvSpPr>
        <p:spPr>
          <a:xfrm rot="1079268">
            <a:off x="2070553" y="1519274"/>
            <a:ext cx="834495" cy="491790"/>
          </a:xfrm>
          <a:custGeom>
            <a:avLst/>
            <a:gdLst/>
            <a:ahLst/>
            <a:cxnLst/>
            <a:rect l="l" t="t" r="r" b="b"/>
            <a:pathLst>
              <a:path w="44052" h="25961" extrusionOk="0">
                <a:moveTo>
                  <a:pt x="40035" y="0"/>
                </a:moveTo>
                <a:lnTo>
                  <a:pt x="0" y="15402"/>
                </a:lnTo>
                <a:cubicBezTo>
                  <a:pt x="0" y="15402"/>
                  <a:pt x="1513" y="15761"/>
                  <a:pt x="1873" y="16638"/>
                </a:cubicBezTo>
                <a:cubicBezTo>
                  <a:pt x="2237" y="17514"/>
                  <a:pt x="1524" y="18526"/>
                  <a:pt x="1524" y="18526"/>
                </a:cubicBezTo>
                <a:cubicBezTo>
                  <a:pt x="1524" y="18526"/>
                  <a:pt x="2999" y="18885"/>
                  <a:pt x="3380" y="19816"/>
                </a:cubicBezTo>
                <a:cubicBezTo>
                  <a:pt x="3767" y="20752"/>
                  <a:pt x="2885" y="22439"/>
                  <a:pt x="2885" y="22439"/>
                </a:cubicBezTo>
                <a:cubicBezTo>
                  <a:pt x="2885" y="22439"/>
                  <a:pt x="4447" y="23011"/>
                  <a:pt x="4703" y="23631"/>
                </a:cubicBezTo>
                <a:cubicBezTo>
                  <a:pt x="4958" y="24252"/>
                  <a:pt x="4327" y="25960"/>
                  <a:pt x="4327" y="25960"/>
                </a:cubicBezTo>
                <a:lnTo>
                  <a:pt x="44051" y="10684"/>
                </a:lnTo>
                <a:cubicBezTo>
                  <a:pt x="41510" y="9791"/>
                  <a:pt x="42609" y="7168"/>
                  <a:pt x="42609" y="7168"/>
                </a:cubicBezTo>
                <a:cubicBezTo>
                  <a:pt x="42609" y="7168"/>
                  <a:pt x="41521" y="6466"/>
                  <a:pt x="41047" y="5753"/>
                </a:cubicBezTo>
                <a:cubicBezTo>
                  <a:pt x="40574" y="5040"/>
                  <a:pt x="41434" y="3418"/>
                  <a:pt x="41434" y="3418"/>
                </a:cubicBezTo>
                <a:cubicBezTo>
                  <a:pt x="41434" y="3418"/>
                  <a:pt x="39806" y="2993"/>
                  <a:pt x="39491" y="2221"/>
                </a:cubicBezTo>
                <a:cubicBezTo>
                  <a:pt x="39175" y="1442"/>
                  <a:pt x="40035" y="0"/>
                  <a:pt x="40035" y="0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85"/>
          <p:cNvSpPr/>
          <p:nvPr/>
        </p:nvSpPr>
        <p:spPr>
          <a:xfrm rot="1079268">
            <a:off x="6414541" y="1519274"/>
            <a:ext cx="834495" cy="491790"/>
          </a:xfrm>
          <a:custGeom>
            <a:avLst/>
            <a:gdLst/>
            <a:ahLst/>
            <a:cxnLst/>
            <a:rect l="l" t="t" r="r" b="b"/>
            <a:pathLst>
              <a:path w="44052" h="25961" extrusionOk="0">
                <a:moveTo>
                  <a:pt x="40035" y="0"/>
                </a:moveTo>
                <a:lnTo>
                  <a:pt x="0" y="15402"/>
                </a:lnTo>
                <a:cubicBezTo>
                  <a:pt x="0" y="15402"/>
                  <a:pt x="1513" y="15761"/>
                  <a:pt x="1873" y="16638"/>
                </a:cubicBezTo>
                <a:cubicBezTo>
                  <a:pt x="2237" y="17514"/>
                  <a:pt x="1524" y="18526"/>
                  <a:pt x="1524" y="18526"/>
                </a:cubicBezTo>
                <a:cubicBezTo>
                  <a:pt x="1524" y="18526"/>
                  <a:pt x="2999" y="18885"/>
                  <a:pt x="3380" y="19816"/>
                </a:cubicBezTo>
                <a:cubicBezTo>
                  <a:pt x="3767" y="20752"/>
                  <a:pt x="2885" y="22439"/>
                  <a:pt x="2885" y="22439"/>
                </a:cubicBezTo>
                <a:cubicBezTo>
                  <a:pt x="2885" y="22439"/>
                  <a:pt x="4447" y="23011"/>
                  <a:pt x="4703" y="23631"/>
                </a:cubicBezTo>
                <a:cubicBezTo>
                  <a:pt x="4958" y="24252"/>
                  <a:pt x="4327" y="25960"/>
                  <a:pt x="4327" y="25960"/>
                </a:cubicBezTo>
                <a:lnTo>
                  <a:pt x="44051" y="10684"/>
                </a:lnTo>
                <a:cubicBezTo>
                  <a:pt x="41510" y="9791"/>
                  <a:pt x="42609" y="7168"/>
                  <a:pt x="42609" y="7168"/>
                </a:cubicBezTo>
                <a:cubicBezTo>
                  <a:pt x="42609" y="7168"/>
                  <a:pt x="41521" y="6466"/>
                  <a:pt x="41047" y="5753"/>
                </a:cubicBezTo>
                <a:cubicBezTo>
                  <a:pt x="40574" y="5040"/>
                  <a:pt x="41434" y="3418"/>
                  <a:pt x="41434" y="3418"/>
                </a:cubicBezTo>
                <a:cubicBezTo>
                  <a:pt x="41434" y="3418"/>
                  <a:pt x="39806" y="2993"/>
                  <a:pt x="39491" y="2221"/>
                </a:cubicBezTo>
                <a:cubicBezTo>
                  <a:pt x="39175" y="1442"/>
                  <a:pt x="40035" y="0"/>
                  <a:pt x="40035" y="0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927;p85">
            <a:extLst>
              <a:ext uri="{FF2B5EF4-FFF2-40B4-BE49-F238E27FC236}">
                <a16:creationId xmlns:a16="http://schemas.microsoft.com/office/drawing/2014/main" id="{CCA21DAA-3D1B-56D6-4115-E8CB5388D2B3}"/>
              </a:ext>
            </a:extLst>
          </p:cNvPr>
          <p:cNvSpPr txBox="1">
            <a:spLocks/>
          </p:cNvSpPr>
          <p:nvPr/>
        </p:nvSpPr>
        <p:spPr>
          <a:xfrm>
            <a:off x="5030169" y="697229"/>
            <a:ext cx="25176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Tuesday (11/6)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95"/>
          <p:cNvSpPr txBox="1">
            <a:spLocks noGrp="1"/>
          </p:cNvSpPr>
          <p:nvPr>
            <p:ph type="title"/>
          </p:nvPr>
        </p:nvSpPr>
        <p:spPr>
          <a:xfrm>
            <a:off x="1781550" y="711175"/>
            <a:ext cx="59337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Week 7</a:t>
            </a:r>
            <a:endParaRPr dirty="0"/>
          </a:p>
        </p:txBody>
      </p:sp>
      <p:pic>
        <p:nvPicPr>
          <p:cNvPr id="1119" name="Google Shape;1119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3449652" y="1690245"/>
            <a:ext cx="1717661" cy="197730"/>
          </a:xfrm>
          <a:prstGeom prst="rect">
            <a:avLst/>
          </a:prstGeom>
          <a:noFill/>
          <a:ln>
            <a:noFill/>
          </a:ln>
        </p:spPr>
      </p:pic>
      <p:sp>
        <p:nvSpPr>
          <p:cNvPr id="1120" name="Google Shape;1120;p95"/>
          <p:cNvSpPr txBox="1"/>
          <p:nvPr/>
        </p:nvSpPr>
        <p:spPr>
          <a:xfrm>
            <a:off x="5358560" y="1513537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Continuing and finish the Index page</a:t>
            </a:r>
            <a:endParaRPr dirty="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123" name="Google Shape;1123;p95"/>
          <p:cNvSpPr txBox="1"/>
          <p:nvPr/>
        </p:nvSpPr>
        <p:spPr>
          <a:xfrm>
            <a:off x="5358560" y="3512575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Start coding and finish Html and CSS of About page</a:t>
            </a:r>
            <a:endParaRPr dirty="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125" name="Google Shape;1125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3449651" y="3638946"/>
            <a:ext cx="1627174" cy="13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" name="Google Shape;1128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3440126" y="2726245"/>
            <a:ext cx="1627173" cy="197730"/>
          </a:xfrm>
          <a:prstGeom prst="rect">
            <a:avLst/>
          </a:prstGeom>
          <a:noFill/>
          <a:ln>
            <a:noFill/>
          </a:ln>
        </p:spPr>
      </p:pic>
      <p:sp>
        <p:nvSpPr>
          <p:cNvPr id="1131" name="Google Shape;1131;p95"/>
          <p:cNvSpPr txBox="1"/>
          <p:nvPr/>
        </p:nvSpPr>
        <p:spPr>
          <a:xfrm>
            <a:off x="1625887" y="1407161"/>
            <a:ext cx="1583182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rPr>
              <a:t>Wednesday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rPr>
              <a:t>(12/6)</a:t>
            </a:r>
          </a:p>
        </p:txBody>
      </p:sp>
      <p:sp>
        <p:nvSpPr>
          <p:cNvPr id="1132" name="Google Shape;1132;p95"/>
          <p:cNvSpPr txBox="1"/>
          <p:nvPr/>
        </p:nvSpPr>
        <p:spPr>
          <a:xfrm>
            <a:off x="1625887" y="2527814"/>
            <a:ext cx="12330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rPr>
              <a:t>Thursday (13/6)</a:t>
            </a:r>
            <a:endParaRPr sz="2100" b="1" dirty="0">
              <a:solidFill>
                <a:schemeClr val="accent2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1133" name="Google Shape;1133;p95"/>
          <p:cNvSpPr txBox="1"/>
          <p:nvPr/>
        </p:nvSpPr>
        <p:spPr>
          <a:xfrm>
            <a:off x="1625887" y="3512575"/>
            <a:ext cx="12330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rPr>
              <a:t>Friday (14/6)</a:t>
            </a:r>
            <a:endParaRPr sz="2100" b="1" dirty="0">
              <a:solidFill>
                <a:schemeClr val="accent2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grpSp>
        <p:nvGrpSpPr>
          <p:cNvPr id="1135" name="Google Shape;1135;p95"/>
          <p:cNvGrpSpPr/>
          <p:nvPr/>
        </p:nvGrpSpPr>
        <p:grpSpPr>
          <a:xfrm>
            <a:off x="7467476" y="3675836"/>
            <a:ext cx="341151" cy="293180"/>
            <a:chOff x="4510425" y="3667025"/>
            <a:chExt cx="266150" cy="228725"/>
          </a:xfrm>
        </p:grpSpPr>
        <p:sp>
          <p:nvSpPr>
            <p:cNvPr id="1136" name="Google Shape;1136;p95"/>
            <p:cNvSpPr/>
            <p:nvPr/>
          </p:nvSpPr>
          <p:spPr>
            <a:xfrm>
              <a:off x="4598550" y="3667025"/>
              <a:ext cx="89925" cy="228725"/>
            </a:xfrm>
            <a:custGeom>
              <a:avLst/>
              <a:gdLst/>
              <a:ahLst/>
              <a:cxnLst/>
              <a:rect l="l" t="t" r="r" b="b"/>
              <a:pathLst>
                <a:path w="3597" h="9149" extrusionOk="0">
                  <a:moveTo>
                    <a:pt x="1442" y="900"/>
                  </a:moveTo>
                  <a:cubicBezTo>
                    <a:pt x="1870" y="900"/>
                    <a:pt x="2276" y="959"/>
                    <a:pt x="2310" y="1162"/>
                  </a:cubicBezTo>
                  <a:cubicBezTo>
                    <a:pt x="2358" y="1876"/>
                    <a:pt x="2334" y="2614"/>
                    <a:pt x="2382" y="3329"/>
                  </a:cubicBezTo>
                  <a:cubicBezTo>
                    <a:pt x="2477" y="4948"/>
                    <a:pt x="2596" y="6591"/>
                    <a:pt x="2334" y="8187"/>
                  </a:cubicBezTo>
                  <a:cubicBezTo>
                    <a:pt x="2187" y="8198"/>
                    <a:pt x="2038" y="8209"/>
                    <a:pt x="1896" y="8209"/>
                  </a:cubicBezTo>
                  <a:cubicBezTo>
                    <a:pt x="1418" y="8209"/>
                    <a:pt x="1013" y="8085"/>
                    <a:pt x="977" y="7425"/>
                  </a:cubicBezTo>
                  <a:cubicBezTo>
                    <a:pt x="929" y="6782"/>
                    <a:pt x="1072" y="6139"/>
                    <a:pt x="1096" y="5496"/>
                  </a:cubicBezTo>
                  <a:cubicBezTo>
                    <a:pt x="1120" y="3972"/>
                    <a:pt x="977" y="2448"/>
                    <a:pt x="929" y="923"/>
                  </a:cubicBezTo>
                  <a:cubicBezTo>
                    <a:pt x="1088" y="910"/>
                    <a:pt x="1267" y="900"/>
                    <a:pt x="1442" y="900"/>
                  </a:cubicBezTo>
                  <a:close/>
                  <a:moveTo>
                    <a:pt x="1387" y="1"/>
                  </a:moveTo>
                  <a:cubicBezTo>
                    <a:pt x="1085" y="1"/>
                    <a:pt x="779" y="18"/>
                    <a:pt x="477" y="18"/>
                  </a:cubicBezTo>
                  <a:cubicBezTo>
                    <a:pt x="358" y="18"/>
                    <a:pt x="238" y="66"/>
                    <a:pt x="167" y="138"/>
                  </a:cubicBezTo>
                  <a:cubicBezTo>
                    <a:pt x="48" y="209"/>
                    <a:pt x="0" y="352"/>
                    <a:pt x="0" y="471"/>
                  </a:cubicBezTo>
                  <a:cubicBezTo>
                    <a:pt x="0" y="2543"/>
                    <a:pt x="238" y="4591"/>
                    <a:pt x="72" y="6663"/>
                  </a:cubicBezTo>
                  <a:cubicBezTo>
                    <a:pt x="0" y="7401"/>
                    <a:pt x="0" y="8211"/>
                    <a:pt x="548" y="8782"/>
                  </a:cubicBezTo>
                  <a:cubicBezTo>
                    <a:pt x="827" y="9074"/>
                    <a:pt x="1218" y="9148"/>
                    <a:pt x="1620" y="9148"/>
                  </a:cubicBezTo>
                  <a:cubicBezTo>
                    <a:pt x="2005" y="9148"/>
                    <a:pt x="2400" y="9080"/>
                    <a:pt x="2715" y="9068"/>
                  </a:cubicBezTo>
                  <a:cubicBezTo>
                    <a:pt x="2906" y="9068"/>
                    <a:pt x="3096" y="8925"/>
                    <a:pt x="3144" y="8734"/>
                  </a:cubicBezTo>
                  <a:cubicBezTo>
                    <a:pt x="3596" y="6567"/>
                    <a:pt x="3334" y="4353"/>
                    <a:pt x="3239" y="2162"/>
                  </a:cubicBezTo>
                  <a:cubicBezTo>
                    <a:pt x="3215" y="1614"/>
                    <a:pt x="3406" y="614"/>
                    <a:pt x="2787" y="280"/>
                  </a:cubicBezTo>
                  <a:cubicBezTo>
                    <a:pt x="2347" y="46"/>
                    <a:pt x="1871" y="1"/>
                    <a:pt x="13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95"/>
            <p:cNvSpPr/>
            <p:nvPr/>
          </p:nvSpPr>
          <p:spPr>
            <a:xfrm>
              <a:off x="4510425" y="3739025"/>
              <a:ext cx="90525" cy="156625"/>
            </a:xfrm>
            <a:custGeom>
              <a:avLst/>
              <a:gdLst/>
              <a:ahLst/>
              <a:cxnLst/>
              <a:rect l="l" t="t" r="r" b="b"/>
              <a:pathLst>
                <a:path w="3621" h="6265" extrusionOk="0">
                  <a:moveTo>
                    <a:pt x="1892" y="934"/>
                  </a:moveTo>
                  <a:cubicBezTo>
                    <a:pt x="2065" y="934"/>
                    <a:pt x="2121" y="1012"/>
                    <a:pt x="2168" y="1354"/>
                  </a:cubicBezTo>
                  <a:cubicBezTo>
                    <a:pt x="2239" y="2020"/>
                    <a:pt x="2168" y="2735"/>
                    <a:pt x="2168" y="3402"/>
                  </a:cubicBezTo>
                  <a:cubicBezTo>
                    <a:pt x="2144" y="3878"/>
                    <a:pt x="2144" y="4354"/>
                    <a:pt x="2215" y="4807"/>
                  </a:cubicBezTo>
                  <a:lnTo>
                    <a:pt x="2263" y="5116"/>
                  </a:lnTo>
                  <a:cubicBezTo>
                    <a:pt x="2263" y="5164"/>
                    <a:pt x="2287" y="5235"/>
                    <a:pt x="2311" y="5307"/>
                  </a:cubicBezTo>
                  <a:lnTo>
                    <a:pt x="2287" y="5307"/>
                  </a:lnTo>
                  <a:cubicBezTo>
                    <a:pt x="2096" y="5319"/>
                    <a:pt x="1906" y="5325"/>
                    <a:pt x="1715" y="5325"/>
                  </a:cubicBezTo>
                  <a:cubicBezTo>
                    <a:pt x="1525" y="5325"/>
                    <a:pt x="1334" y="5319"/>
                    <a:pt x="1144" y="5307"/>
                  </a:cubicBezTo>
                  <a:cubicBezTo>
                    <a:pt x="1120" y="3878"/>
                    <a:pt x="977" y="2425"/>
                    <a:pt x="1049" y="996"/>
                  </a:cubicBezTo>
                  <a:lnTo>
                    <a:pt x="1501" y="973"/>
                  </a:lnTo>
                  <a:cubicBezTo>
                    <a:pt x="1675" y="956"/>
                    <a:pt x="1800" y="934"/>
                    <a:pt x="1892" y="934"/>
                  </a:cubicBezTo>
                  <a:close/>
                  <a:moveTo>
                    <a:pt x="1894" y="0"/>
                  </a:moveTo>
                  <a:cubicBezTo>
                    <a:pt x="1451" y="0"/>
                    <a:pt x="962" y="104"/>
                    <a:pt x="596" y="115"/>
                  </a:cubicBezTo>
                  <a:cubicBezTo>
                    <a:pt x="429" y="115"/>
                    <a:pt x="287" y="210"/>
                    <a:pt x="215" y="377"/>
                  </a:cubicBezTo>
                  <a:cubicBezTo>
                    <a:pt x="167" y="425"/>
                    <a:pt x="144" y="496"/>
                    <a:pt x="144" y="568"/>
                  </a:cubicBezTo>
                  <a:cubicBezTo>
                    <a:pt x="1" y="2282"/>
                    <a:pt x="215" y="3997"/>
                    <a:pt x="215" y="5688"/>
                  </a:cubicBezTo>
                  <a:cubicBezTo>
                    <a:pt x="239" y="5902"/>
                    <a:pt x="382" y="6069"/>
                    <a:pt x="572" y="6140"/>
                  </a:cubicBezTo>
                  <a:cubicBezTo>
                    <a:pt x="964" y="6221"/>
                    <a:pt x="1364" y="6264"/>
                    <a:pt x="1767" y="6264"/>
                  </a:cubicBezTo>
                  <a:cubicBezTo>
                    <a:pt x="2074" y="6264"/>
                    <a:pt x="2383" y="6239"/>
                    <a:pt x="2692" y="6188"/>
                  </a:cubicBezTo>
                  <a:cubicBezTo>
                    <a:pt x="3621" y="6045"/>
                    <a:pt x="3097" y="4283"/>
                    <a:pt x="3097" y="3735"/>
                  </a:cubicBezTo>
                  <a:cubicBezTo>
                    <a:pt x="3073" y="2735"/>
                    <a:pt x="3216" y="1687"/>
                    <a:pt x="2978" y="711"/>
                  </a:cubicBezTo>
                  <a:cubicBezTo>
                    <a:pt x="2850" y="138"/>
                    <a:pt x="2403" y="0"/>
                    <a:pt x="18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95"/>
            <p:cNvSpPr/>
            <p:nvPr/>
          </p:nvSpPr>
          <p:spPr>
            <a:xfrm>
              <a:off x="4691425" y="3698050"/>
              <a:ext cx="85150" cy="196625"/>
            </a:xfrm>
            <a:custGeom>
              <a:avLst/>
              <a:gdLst/>
              <a:ahLst/>
              <a:cxnLst/>
              <a:rect l="l" t="t" r="r" b="b"/>
              <a:pathLst>
                <a:path w="3406" h="7865" extrusionOk="0">
                  <a:moveTo>
                    <a:pt x="1465" y="933"/>
                  </a:moveTo>
                  <a:cubicBezTo>
                    <a:pt x="1644" y="933"/>
                    <a:pt x="1822" y="945"/>
                    <a:pt x="2001" y="968"/>
                  </a:cubicBezTo>
                  <a:cubicBezTo>
                    <a:pt x="2501" y="1040"/>
                    <a:pt x="2263" y="2445"/>
                    <a:pt x="2263" y="2754"/>
                  </a:cubicBezTo>
                  <a:cubicBezTo>
                    <a:pt x="2263" y="4136"/>
                    <a:pt x="2239" y="5517"/>
                    <a:pt x="2334" y="6898"/>
                  </a:cubicBezTo>
                  <a:cubicBezTo>
                    <a:pt x="1906" y="6898"/>
                    <a:pt x="1477" y="6946"/>
                    <a:pt x="1048" y="6946"/>
                  </a:cubicBezTo>
                  <a:cubicBezTo>
                    <a:pt x="953" y="5922"/>
                    <a:pt x="1024" y="4874"/>
                    <a:pt x="977" y="3874"/>
                  </a:cubicBezTo>
                  <a:cubicBezTo>
                    <a:pt x="953" y="2897"/>
                    <a:pt x="929" y="1945"/>
                    <a:pt x="929" y="968"/>
                  </a:cubicBezTo>
                  <a:cubicBezTo>
                    <a:pt x="1108" y="945"/>
                    <a:pt x="1286" y="933"/>
                    <a:pt x="1465" y="933"/>
                  </a:cubicBezTo>
                  <a:close/>
                  <a:moveTo>
                    <a:pt x="1570" y="0"/>
                  </a:moveTo>
                  <a:cubicBezTo>
                    <a:pt x="1108" y="0"/>
                    <a:pt x="646" y="72"/>
                    <a:pt x="334" y="135"/>
                  </a:cubicBezTo>
                  <a:cubicBezTo>
                    <a:pt x="143" y="159"/>
                    <a:pt x="0" y="325"/>
                    <a:pt x="0" y="516"/>
                  </a:cubicBezTo>
                  <a:cubicBezTo>
                    <a:pt x="0" y="540"/>
                    <a:pt x="0" y="564"/>
                    <a:pt x="0" y="587"/>
                  </a:cubicBezTo>
                  <a:cubicBezTo>
                    <a:pt x="0" y="1778"/>
                    <a:pt x="48" y="2993"/>
                    <a:pt x="72" y="4183"/>
                  </a:cubicBezTo>
                  <a:cubicBezTo>
                    <a:pt x="119" y="5279"/>
                    <a:pt x="48" y="6398"/>
                    <a:pt x="191" y="7493"/>
                  </a:cubicBezTo>
                  <a:cubicBezTo>
                    <a:pt x="238" y="7708"/>
                    <a:pt x="453" y="7803"/>
                    <a:pt x="643" y="7827"/>
                  </a:cubicBezTo>
                  <a:cubicBezTo>
                    <a:pt x="861" y="7855"/>
                    <a:pt x="1076" y="7864"/>
                    <a:pt x="1291" y="7864"/>
                  </a:cubicBezTo>
                  <a:cubicBezTo>
                    <a:pt x="1736" y="7864"/>
                    <a:pt x="2177" y="7824"/>
                    <a:pt x="2626" y="7824"/>
                  </a:cubicBezTo>
                  <a:cubicBezTo>
                    <a:pt x="2695" y="7824"/>
                    <a:pt x="2765" y="7825"/>
                    <a:pt x="2834" y="7827"/>
                  </a:cubicBezTo>
                  <a:cubicBezTo>
                    <a:pt x="3096" y="7827"/>
                    <a:pt x="3311" y="7613"/>
                    <a:pt x="3311" y="7374"/>
                  </a:cubicBezTo>
                  <a:cubicBezTo>
                    <a:pt x="3120" y="5255"/>
                    <a:pt x="3406" y="3088"/>
                    <a:pt x="3191" y="992"/>
                  </a:cubicBezTo>
                  <a:cubicBezTo>
                    <a:pt x="3117" y="202"/>
                    <a:pt x="2343" y="0"/>
                    <a:pt x="15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0" name="Google Shape;1140;p95"/>
          <p:cNvSpPr/>
          <p:nvPr/>
        </p:nvSpPr>
        <p:spPr>
          <a:xfrm>
            <a:off x="7467476" y="2668175"/>
            <a:ext cx="326410" cy="313624"/>
          </a:xfrm>
          <a:custGeom>
            <a:avLst/>
            <a:gdLst/>
            <a:ahLst/>
            <a:cxnLst/>
            <a:rect l="l" t="t" r="r" b="b"/>
            <a:pathLst>
              <a:path w="10186" h="9787" extrusionOk="0">
                <a:moveTo>
                  <a:pt x="6352" y="1003"/>
                </a:moveTo>
                <a:lnTo>
                  <a:pt x="6352" y="1003"/>
                </a:lnTo>
                <a:cubicBezTo>
                  <a:pt x="6638" y="1050"/>
                  <a:pt x="6923" y="1145"/>
                  <a:pt x="7185" y="1264"/>
                </a:cubicBezTo>
                <a:cubicBezTo>
                  <a:pt x="6947" y="1384"/>
                  <a:pt x="6709" y="1526"/>
                  <a:pt x="6495" y="1646"/>
                </a:cubicBezTo>
                <a:cubicBezTo>
                  <a:pt x="6399" y="1455"/>
                  <a:pt x="6352" y="1217"/>
                  <a:pt x="6352" y="1003"/>
                </a:cubicBezTo>
                <a:close/>
                <a:moveTo>
                  <a:pt x="7185" y="1812"/>
                </a:moveTo>
                <a:lnTo>
                  <a:pt x="7185" y="1812"/>
                </a:lnTo>
                <a:cubicBezTo>
                  <a:pt x="7114" y="1907"/>
                  <a:pt x="7042" y="1979"/>
                  <a:pt x="6971" y="2074"/>
                </a:cubicBezTo>
                <a:cubicBezTo>
                  <a:pt x="6923" y="2050"/>
                  <a:pt x="6876" y="2027"/>
                  <a:pt x="6828" y="2003"/>
                </a:cubicBezTo>
                <a:lnTo>
                  <a:pt x="7185" y="1812"/>
                </a:lnTo>
                <a:close/>
                <a:moveTo>
                  <a:pt x="7614" y="1979"/>
                </a:moveTo>
                <a:lnTo>
                  <a:pt x="7614" y="2003"/>
                </a:lnTo>
                <a:lnTo>
                  <a:pt x="7614" y="2312"/>
                </a:lnTo>
                <a:lnTo>
                  <a:pt x="7400" y="2241"/>
                </a:lnTo>
                <a:cubicBezTo>
                  <a:pt x="7471" y="2146"/>
                  <a:pt x="7543" y="2074"/>
                  <a:pt x="7614" y="1979"/>
                </a:cubicBezTo>
                <a:close/>
                <a:moveTo>
                  <a:pt x="8066" y="1860"/>
                </a:moveTo>
                <a:lnTo>
                  <a:pt x="8066" y="1860"/>
                </a:lnTo>
                <a:cubicBezTo>
                  <a:pt x="8233" y="2027"/>
                  <a:pt x="8376" y="2193"/>
                  <a:pt x="8519" y="2384"/>
                </a:cubicBezTo>
                <a:lnTo>
                  <a:pt x="8090" y="2384"/>
                </a:lnTo>
                <a:cubicBezTo>
                  <a:pt x="8090" y="2217"/>
                  <a:pt x="8090" y="2027"/>
                  <a:pt x="8066" y="1860"/>
                </a:cubicBezTo>
                <a:close/>
                <a:moveTo>
                  <a:pt x="5244" y="922"/>
                </a:moveTo>
                <a:cubicBezTo>
                  <a:pt x="5328" y="922"/>
                  <a:pt x="5411" y="925"/>
                  <a:pt x="5495" y="931"/>
                </a:cubicBezTo>
                <a:lnTo>
                  <a:pt x="5899" y="931"/>
                </a:lnTo>
                <a:cubicBezTo>
                  <a:pt x="5876" y="1264"/>
                  <a:pt x="5947" y="1574"/>
                  <a:pt x="6090" y="1860"/>
                </a:cubicBezTo>
                <a:cubicBezTo>
                  <a:pt x="5661" y="2122"/>
                  <a:pt x="5233" y="2408"/>
                  <a:pt x="4804" y="2693"/>
                </a:cubicBezTo>
                <a:cubicBezTo>
                  <a:pt x="4590" y="2146"/>
                  <a:pt x="4471" y="1574"/>
                  <a:pt x="4494" y="1003"/>
                </a:cubicBezTo>
                <a:cubicBezTo>
                  <a:pt x="4744" y="949"/>
                  <a:pt x="4994" y="922"/>
                  <a:pt x="5244" y="922"/>
                </a:cubicBezTo>
                <a:close/>
                <a:moveTo>
                  <a:pt x="6376" y="2241"/>
                </a:moveTo>
                <a:lnTo>
                  <a:pt x="6495" y="2336"/>
                </a:lnTo>
                <a:cubicBezTo>
                  <a:pt x="6566" y="2384"/>
                  <a:pt x="6638" y="2431"/>
                  <a:pt x="6709" y="2479"/>
                </a:cubicBezTo>
                <a:cubicBezTo>
                  <a:pt x="6447" y="2884"/>
                  <a:pt x="6209" y="3313"/>
                  <a:pt x="6018" y="3741"/>
                </a:cubicBezTo>
                <a:cubicBezTo>
                  <a:pt x="5899" y="3694"/>
                  <a:pt x="5780" y="3646"/>
                  <a:pt x="5661" y="3574"/>
                </a:cubicBezTo>
                <a:cubicBezTo>
                  <a:pt x="5423" y="3455"/>
                  <a:pt x="5209" y="3289"/>
                  <a:pt x="5042" y="3098"/>
                </a:cubicBezTo>
                <a:cubicBezTo>
                  <a:pt x="5495" y="2789"/>
                  <a:pt x="5923" y="2503"/>
                  <a:pt x="6376" y="2241"/>
                </a:cubicBezTo>
                <a:close/>
                <a:moveTo>
                  <a:pt x="4042" y="1104"/>
                </a:moveTo>
                <a:cubicBezTo>
                  <a:pt x="4019" y="1745"/>
                  <a:pt x="4162" y="2385"/>
                  <a:pt x="4423" y="2955"/>
                </a:cubicBezTo>
                <a:cubicBezTo>
                  <a:pt x="4018" y="3241"/>
                  <a:pt x="3637" y="3551"/>
                  <a:pt x="3256" y="3860"/>
                </a:cubicBezTo>
                <a:cubicBezTo>
                  <a:pt x="2923" y="3170"/>
                  <a:pt x="2732" y="2455"/>
                  <a:pt x="2661" y="1693"/>
                </a:cubicBezTo>
                <a:cubicBezTo>
                  <a:pt x="3082" y="1435"/>
                  <a:pt x="3550" y="1224"/>
                  <a:pt x="4042" y="1104"/>
                </a:cubicBezTo>
                <a:close/>
                <a:moveTo>
                  <a:pt x="7138" y="2670"/>
                </a:moveTo>
                <a:cubicBezTo>
                  <a:pt x="7304" y="2741"/>
                  <a:pt x="7471" y="2789"/>
                  <a:pt x="7638" y="2812"/>
                </a:cubicBezTo>
                <a:cubicBezTo>
                  <a:pt x="7685" y="3265"/>
                  <a:pt x="7709" y="3741"/>
                  <a:pt x="7781" y="4217"/>
                </a:cubicBezTo>
                <a:cubicBezTo>
                  <a:pt x="7328" y="4170"/>
                  <a:pt x="6876" y="4075"/>
                  <a:pt x="6447" y="3932"/>
                </a:cubicBezTo>
                <a:cubicBezTo>
                  <a:pt x="6638" y="3503"/>
                  <a:pt x="6876" y="3074"/>
                  <a:pt x="7138" y="2670"/>
                </a:cubicBezTo>
                <a:close/>
                <a:moveTo>
                  <a:pt x="8757" y="2836"/>
                </a:moveTo>
                <a:cubicBezTo>
                  <a:pt x="8971" y="3265"/>
                  <a:pt x="9091" y="3717"/>
                  <a:pt x="9138" y="4170"/>
                </a:cubicBezTo>
                <a:cubicBezTo>
                  <a:pt x="9138" y="4217"/>
                  <a:pt x="9138" y="4289"/>
                  <a:pt x="9162" y="4313"/>
                </a:cubicBezTo>
                <a:lnTo>
                  <a:pt x="9162" y="4337"/>
                </a:lnTo>
                <a:cubicBezTo>
                  <a:pt x="8852" y="4337"/>
                  <a:pt x="8567" y="4313"/>
                  <a:pt x="8233" y="4265"/>
                </a:cubicBezTo>
                <a:cubicBezTo>
                  <a:pt x="8186" y="3813"/>
                  <a:pt x="8138" y="3336"/>
                  <a:pt x="8114" y="2860"/>
                </a:cubicBezTo>
                <a:lnTo>
                  <a:pt x="8114" y="2860"/>
                </a:lnTo>
                <a:cubicBezTo>
                  <a:pt x="8177" y="2867"/>
                  <a:pt x="8240" y="2870"/>
                  <a:pt x="8302" y="2870"/>
                </a:cubicBezTo>
                <a:cubicBezTo>
                  <a:pt x="8454" y="2870"/>
                  <a:pt x="8606" y="2853"/>
                  <a:pt x="8757" y="2836"/>
                </a:cubicBezTo>
                <a:close/>
                <a:moveTo>
                  <a:pt x="2280" y="2003"/>
                </a:moveTo>
                <a:lnTo>
                  <a:pt x="2256" y="2027"/>
                </a:lnTo>
                <a:cubicBezTo>
                  <a:pt x="2351" y="2765"/>
                  <a:pt x="2565" y="3503"/>
                  <a:pt x="2923" y="4170"/>
                </a:cubicBezTo>
                <a:cubicBezTo>
                  <a:pt x="2518" y="4527"/>
                  <a:pt x="2137" y="4908"/>
                  <a:pt x="1779" y="5313"/>
                </a:cubicBezTo>
                <a:cubicBezTo>
                  <a:pt x="1518" y="4860"/>
                  <a:pt x="1279" y="4384"/>
                  <a:pt x="1065" y="3908"/>
                </a:cubicBezTo>
                <a:cubicBezTo>
                  <a:pt x="1256" y="3170"/>
                  <a:pt x="1660" y="2503"/>
                  <a:pt x="2280" y="2003"/>
                </a:cubicBezTo>
                <a:close/>
                <a:moveTo>
                  <a:pt x="4685" y="3360"/>
                </a:moveTo>
                <a:cubicBezTo>
                  <a:pt x="4780" y="3479"/>
                  <a:pt x="4875" y="3574"/>
                  <a:pt x="4994" y="3694"/>
                </a:cubicBezTo>
                <a:cubicBezTo>
                  <a:pt x="5233" y="3884"/>
                  <a:pt x="5495" y="4051"/>
                  <a:pt x="5804" y="4194"/>
                </a:cubicBezTo>
                <a:cubicBezTo>
                  <a:pt x="5614" y="4598"/>
                  <a:pt x="5447" y="5027"/>
                  <a:pt x="5304" y="5456"/>
                </a:cubicBezTo>
                <a:cubicBezTo>
                  <a:pt x="5042" y="5384"/>
                  <a:pt x="4780" y="5289"/>
                  <a:pt x="4518" y="5170"/>
                </a:cubicBezTo>
                <a:cubicBezTo>
                  <a:pt x="4113" y="4956"/>
                  <a:pt x="3756" y="4646"/>
                  <a:pt x="3494" y="4265"/>
                </a:cubicBezTo>
                <a:cubicBezTo>
                  <a:pt x="3875" y="3956"/>
                  <a:pt x="4280" y="3646"/>
                  <a:pt x="4685" y="3360"/>
                </a:cubicBezTo>
                <a:close/>
                <a:moveTo>
                  <a:pt x="6233" y="4360"/>
                </a:moveTo>
                <a:cubicBezTo>
                  <a:pt x="6733" y="4527"/>
                  <a:pt x="7281" y="4646"/>
                  <a:pt x="7828" y="4694"/>
                </a:cubicBezTo>
                <a:cubicBezTo>
                  <a:pt x="7876" y="5099"/>
                  <a:pt x="7947" y="5503"/>
                  <a:pt x="7995" y="5908"/>
                </a:cubicBezTo>
                <a:cubicBezTo>
                  <a:pt x="7233" y="5837"/>
                  <a:pt x="6495" y="5742"/>
                  <a:pt x="5756" y="5575"/>
                </a:cubicBezTo>
                <a:cubicBezTo>
                  <a:pt x="5899" y="5170"/>
                  <a:pt x="6042" y="4765"/>
                  <a:pt x="6233" y="4360"/>
                </a:cubicBezTo>
                <a:close/>
                <a:moveTo>
                  <a:pt x="8305" y="4765"/>
                </a:moveTo>
                <a:cubicBezTo>
                  <a:pt x="8590" y="4765"/>
                  <a:pt x="8900" y="4789"/>
                  <a:pt x="9162" y="4789"/>
                </a:cubicBezTo>
                <a:cubicBezTo>
                  <a:pt x="9162" y="5194"/>
                  <a:pt x="9091" y="5623"/>
                  <a:pt x="8971" y="6004"/>
                </a:cubicBezTo>
                <a:lnTo>
                  <a:pt x="8971" y="6027"/>
                </a:lnTo>
                <a:lnTo>
                  <a:pt x="8471" y="5956"/>
                </a:lnTo>
                <a:cubicBezTo>
                  <a:pt x="8400" y="5551"/>
                  <a:pt x="8352" y="5170"/>
                  <a:pt x="8305" y="4765"/>
                </a:cubicBezTo>
                <a:close/>
                <a:moveTo>
                  <a:pt x="970" y="4765"/>
                </a:moveTo>
                <a:cubicBezTo>
                  <a:pt x="1113" y="5075"/>
                  <a:pt x="1303" y="5384"/>
                  <a:pt x="1494" y="5694"/>
                </a:cubicBezTo>
                <a:cubicBezTo>
                  <a:pt x="1375" y="5813"/>
                  <a:pt x="1256" y="5956"/>
                  <a:pt x="1160" y="6099"/>
                </a:cubicBezTo>
                <a:cubicBezTo>
                  <a:pt x="1065" y="5765"/>
                  <a:pt x="994" y="5432"/>
                  <a:pt x="970" y="5099"/>
                </a:cubicBezTo>
                <a:lnTo>
                  <a:pt x="970" y="4765"/>
                </a:lnTo>
                <a:close/>
                <a:moveTo>
                  <a:pt x="8543" y="6432"/>
                </a:moveTo>
                <a:lnTo>
                  <a:pt x="8829" y="6456"/>
                </a:lnTo>
                <a:cubicBezTo>
                  <a:pt x="8757" y="6599"/>
                  <a:pt x="8709" y="6742"/>
                  <a:pt x="8614" y="6885"/>
                </a:cubicBezTo>
                <a:cubicBezTo>
                  <a:pt x="8590" y="6742"/>
                  <a:pt x="8567" y="6599"/>
                  <a:pt x="8543" y="6432"/>
                </a:cubicBezTo>
                <a:close/>
                <a:moveTo>
                  <a:pt x="3161" y="4551"/>
                </a:moveTo>
                <a:cubicBezTo>
                  <a:pt x="3304" y="4741"/>
                  <a:pt x="3470" y="4932"/>
                  <a:pt x="3637" y="5099"/>
                </a:cubicBezTo>
                <a:cubicBezTo>
                  <a:pt x="4066" y="5503"/>
                  <a:pt x="4590" y="5789"/>
                  <a:pt x="5137" y="5956"/>
                </a:cubicBezTo>
                <a:cubicBezTo>
                  <a:pt x="4971" y="6504"/>
                  <a:pt x="4828" y="7051"/>
                  <a:pt x="4709" y="7599"/>
                </a:cubicBezTo>
                <a:cubicBezTo>
                  <a:pt x="4256" y="7480"/>
                  <a:pt x="3828" y="7290"/>
                  <a:pt x="3423" y="7075"/>
                </a:cubicBezTo>
                <a:cubicBezTo>
                  <a:pt x="2851" y="6742"/>
                  <a:pt x="2375" y="6265"/>
                  <a:pt x="2041" y="5718"/>
                </a:cubicBezTo>
                <a:cubicBezTo>
                  <a:pt x="2375" y="5313"/>
                  <a:pt x="2756" y="4932"/>
                  <a:pt x="3161" y="4551"/>
                </a:cubicBezTo>
                <a:close/>
                <a:moveTo>
                  <a:pt x="5590" y="6099"/>
                </a:moveTo>
                <a:cubicBezTo>
                  <a:pt x="6399" y="6242"/>
                  <a:pt x="7233" y="6361"/>
                  <a:pt x="8066" y="6385"/>
                </a:cubicBezTo>
                <a:cubicBezTo>
                  <a:pt x="8138" y="6742"/>
                  <a:pt x="8186" y="7099"/>
                  <a:pt x="8257" y="7456"/>
                </a:cubicBezTo>
                <a:cubicBezTo>
                  <a:pt x="8186" y="7551"/>
                  <a:pt x="8090" y="7647"/>
                  <a:pt x="8019" y="7742"/>
                </a:cubicBezTo>
                <a:lnTo>
                  <a:pt x="8019" y="7766"/>
                </a:lnTo>
                <a:cubicBezTo>
                  <a:pt x="7638" y="7804"/>
                  <a:pt x="7257" y="7823"/>
                  <a:pt x="6877" y="7823"/>
                </a:cubicBezTo>
                <a:cubicBezTo>
                  <a:pt x="6308" y="7823"/>
                  <a:pt x="5742" y="7780"/>
                  <a:pt x="5185" y="7694"/>
                </a:cubicBezTo>
                <a:cubicBezTo>
                  <a:pt x="5304" y="7147"/>
                  <a:pt x="5423" y="6623"/>
                  <a:pt x="5590" y="6099"/>
                </a:cubicBezTo>
                <a:close/>
                <a:moveTo>
                  <a:pt x="1732" y="6075"/>
                </a:moveTo>
                <a:cubicBezTo>
                  <a:pt x="2113" y="6623"/>
                  <a:pt x="2613" y="7099"/>
                  <a:pt x="3185" y="7456"/>
                </a:cubicBezTo>
                <a:cubicBezTo>
                  <a:pt x="3637" y="7742"/>
                  <a:pt x="4113" y="7956"/>
                  <a:pt x="4637" y="8052"/>
                </a:cubicBezTo>
                <a:cubicBezTo>
                  <a:pt x="4590" y="8314"/>
                  <a:pt x="4542" y="8552"/>
                  <a:pt x="4518" y="8814"/>
                </a:cubicBezTo>
                <a:cubicBezTo>
                  <a:pt x="4137" y="8766"/>
                  <a:pt x="3780" y="8695"/>
                  <a:pt x="3446" y="8575"/>
                </a:cubicBezTo>
                <a:cubicBezTo>
                  <a:pt x="2470" y="8290"/>
                  <a:pt x="1684" y="7575"/>
                  <a:pt x="1327" y="6623"/>
                </a:cubicBezTo>
                <a:cubicBezTo>
                  <a:pt x="1470" y="6456"/>
                  <a:pt x="1589" y="6265"/>
                  <a:pt x="1732" y="6075"/>
                </a:cubicBezTo>
                <a:close/>
                <a:moveTo>
                  <a:pt x="5090" y="8171"/>
                </a:moveTo>
                <a:cubicBezTo>
                  <a:pt x="5627" y="8252"/>
                  <a:pt x="6153" y="8289"/>
                  <a:pt x="6683" y="8289"/>
                </a:cubicBezTo>
                <a:cubicBezTo>
                  <a:pt x="6928" y="8289"/>
                  <a:pt x="7175" y="8281"/>
                  <a:pt x="7424" y="8266"/>
                </a:cubicBezTo>
                <a:lnTo>
                  <a:pt x="7424" y="8266"/>
                </a:lnTo>
                <a:cubicBezTo>
                  <a:pt x="7281" y="8361"/>
                  <a:pt x="7090" y="8456"/>
                  <a:pt x="6923" y="8552"/>
                </a:cubicBezTo>
                <a:cubicBezTo>
                  <a:pt x="6435" y="8777"/>
                  <a:pt x="5917" y="8884"/>
                  <a:pt x="5392" y="8884"/>
                </a:cubicBezTo>
                <a:cubicBezTo>
                  <a:pt x="5252" y="8884"/>
                  <a:pt x="5111" y="8876"/>
                  <a:pt x="4971" y="8861"/>
                </a:cubicBezTo>
                <a:cubicBezTo>
                  <a:pt x="4994" y="8647"/>
                  <a:pt x="5042" y="8409"/>
                  <a:pt x="5090" y="8171"/>
                </a:cubicBezTo>
                <a:close/>
                <a:moveTo>
                  <a:pt x="5341" y="0"/>
                </a:moveTo>
                <a:cubicBezTo>
                  <a:pt x="2545" y="0"/>
                  <a:pt x="64" y="1913"/>
                  <a:pt x="41" y="4837"/>
                </a:cubicBezTo>
                <a:cubicBezTo>
                  <a:pt x="1" y="7869"/>
                  <a:pt x="2432" y="9786"/>
                  <a:pt x="5178" y="9786"/>
                </a:cubicBezTo>
                <a:cubicBezTo>
                  <a:pt x="5666" y="9786"/>
                  <a:pt x="6165" y="9725"/>
                  <a:pt x="6661" y="9600"/>
                </a:cubicBezTo>
                <a:cubicBezTo>
                  <a:pt x="8995" y="9028"/>
                  <a:pt x="10186" y="6551"/>
                  <a:pt x="10067" y="4313"/>
                </a:cubicBezTo>
                <a:cubicBezTo>
                  <a:pt x="9949" y="1797"/>
                  <a:pt x="8091" y="1"/>
                  <a:pt x="5593" y="1"/>
                </a:cubicBezTo>
                <a:cubicBezTo>
                  <a:pt x="5560" y="1"/>
                  <a:pt x="5527" y="2"/>
                  <a:pt x="5495" y="2"/>
                </a:cubicBezTo>
                <a:cubicBezTo>
                  <a:pt x="5443" y="1"/>
                  <a:pt x="5392" y="0"/>
                  <a:pt x="534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1" name="Google Shape;1141;p95"/>
          <p:cNvGrpSpPr/>
          <p:nvPr/>
        </p:nvGrpSpPr>
        <p:grpSpPr>
          <a:xfrm>
            <a:off x="7434662" y="1677664"/>
            <a:ext cx="373965" cy="347913"/>
            <a:chOff x="3937100" y="2374150"/>
            <a:chExt cx="291750" cy="271425"/>
          </a:xfrm>
        </p:grpSpPr>
        <p:sp>
          <p:nvSpPr>
            <p:cNvPr id="1142" name="Google Shape;1142;p95"/>
            <p:cNvSpPr/>
            <p:nvPr/>
          </p:nvSpPr>
          <p:spPr>
            <a:xfrm>
              <a:off x="3937100" y="2374150"/>
              <a:ext cx="291750" cy="271425"/>
            </a:xfrm>
            <a:custGeom>
              <a:avLst/>
              <a:gdLst/>
              <a:ahLst/>
              <a:cxnLst/>
              <a:rect l="l" t="t" r="r" b="b"/>
              <a:pathLst>
                <a:path w="11670" h="10857" extrusionOk="0">
                  <a:moveTo>
                    <a:pt x="8990" y="1013"/>
                  </a:moveTo>
                  <a:cubicBezTo>
                    <a:pt x="9381" y="1013"/>
                    <a:pt x="9703" y="1057"/>
                    <a:pt x="9741" y="1199"/>
                  </a:cubicBezTo>
                  <a:cubicBezTo>
                    <a:pt x="9931" y="1914"/>
                    <a:pt x="9669" y="2747"/>
                    <a:pt x="9693" y="3462"/>
                  </a:cubicBezTo>
                  <a:cubicBezTo>
                    <a:pt x="9741" y="4248"/>
                    <a:pt x="9860" y="5033"/>
                    <a:pt x="9883" y="5819"/>
                  </a:cubicBezTo>
                  <a:cubicBezTo>
                    <a:pt x="9907" y="6224"/>
                    <a:pt x="9883" y="6605"/>
                    <a:pt x="9812" y="7010"/>
                  </a:cubicBezTo>
                  <a:cubicBezTo>
                    <a:pt x="9764" y="7248"/>
                    <a:pt x="9502" y="7308"/>
                    <a:pt x="9208" y="7308"/>
                  </a:cubicBezTo>
                  <a:cubicBezTo>
                    <a:pt x="8913" y="7308"/>
                    <a:pt x="8586" y="7248"/>
                    <a:pt x="8407" y="7248"/>
                  </a:cubicBezTo>
                  <a:cubicBezTo>
                    <a:pt x="8136" y="7240"/>
                    <a:pt x="7865" y="7237"/>
                    <a:pt x="7594" y="7237"/>
                  </a:cubicBezTo>
                  <a:cubicBezTo>
                    <a:pt x="5731" y="7237"/>
                    <a:pt x="3867" y="7403"/>
                    <a:pt x="2004" y="7403"/>
                  </a:cubicBezTo>
                  <a:cubicBezTo>
                    <a:pt x="1733" y="7403"/>
                    <a:pt x="1462" y="7399"/>
                    <a:pt x="1191" y="7391"/>
                  </a:cubicBezTo>
                  <a:cubicBezTo>
                    <a:pt x="1167" y="5343"/>
                    <a:pt x="1072" y="3319"/>
                    <a:pt x="1072" y="1271"/>
                  </a:cubicBezTo>
                  <a:cubicBezTo>
                    <a:pt x="1496" y="1266"/>
                    <a:pt x="1922" y="1265"/>
                    <a:pt x="2349" y="1265"/>
                  </a:cubicBezTo>
                  <a:cubicBezTo>
                    <a:pt x="2633" y="1265"/>
                    <a:pt x="2918" y="1266"/>
                    <a:pt x="3204" y="1266"/>
                  </a:cubicBezTo>
                  <a:cubicBezTo>
                    <a:pt x="4631" y="1266"/>
                    <a:pt x="6065" y="1255"/>
                    <a:pt x="7478" y="1128"/>
                  </a:cubicBezTo>
                  <a:cubicBezTo>
                    <a:pt x="7650" y="1114"/>
                    <a:pt x="8400" y="1013"/>
                    <a:pt x="8990" y="1013"/>
                  </a:cubicBezTo>
                  <a:close/>
                  <a:moveTo>
                    <a:pt x="6063" y="8357"/>
                  </a:moveTo>
                  <a:cubicBezTo>
                    <a:pt x="6475" y="8357"/>
                    <a:pt x="6899" y="8367"/>
                    <a:pt x="7311" y="8367"/>
                  </a:cubicBezTo>
                  <a:cubicBezTo>
                    <a:pt x="7550" y="8749"/>
                    <a:pt x="7692" y="9153"/>
                    <a:pt x="7764" y="9582"/>
                  </a:cubicBezTo>
                  <a:cubicBezTo>
                    <a:pt x="7579" y="9591"/>
                    <a:pt x="7394" y="9595"/>
                    <a:pt x="7209" y="9595"/>
                  </a:cubicBezTo>
                  <a:cubicBezTo>
                    <a:pt x="6494" y="9595"/>
                    <a:pt x="5775" y="9540"/>
                    <a:pt x="5057" y="9540"/>
                  </a:cubicBezTo>
                  <a:cubicBezTo>
                    <a:pt x="4521" y="9540"/>
                    <a:pt x="3986" y="9571"/>
                    <a:pt x="3454" y="9677"/>
                  </a:cubicBezTo>
                  <a:cubicBezTo>
                    <a:pt x="3477" y="9225"/>
                    <a:pt x="3596" y="8820"/>
                    <a:pt x="3787" y="8439"/>
                  </a:cubicBezTo>
                  <a:cubicBezTo>
                    <a:pt x="4335" y="8415"/>
                    <a:pt x="4882" y="8391"/>
                    <a:pt x="5454" y="8367"/>
                  </a:cubicBezTo>
                  <a:cubicBezTo>
                    <a:pt x="5652" y="8360"/>
                    <a:pt x="5856" y="8357"/>
                    <a:pt x="6063" y="8357"/>
                  </a:cubicBezTo>
                  <a:close/>
                  <a:moveTo>
                    <a:pt x="8760" y="0"/>
                  </a:moveTo>
                  <a:cubicBezTo>
                    <a:pt x="7859" y="0"/>
                    <a:pt x="6939" y="128"/>
                    <a:pt x="6002" y="128"/>
                  </a:cubicBezTo>
                  <a:cubicBezTo>
                    <a:pt x="4192" y="128"/>
                    <a:pt x="2358" y="199"/>
                    <a:pt x="524" y="199"/>
                  </a:cubicBezTo>
                  <a:cubicBezTo>
                    <a:pt x="405" y="199"/>
                    <a:pt x="262" y="247"/>
                    <a:pt x="191" y="342"/>
                  </a:cubicBezTo>
                  <a:cubicBezTo>
                    <a:pt x="72" y="437"/>
                    <a:pt x="0" y="580"/>
                    <a:pt x="0" y="723"/>
                  </a:cubicBezTo>
                  <a:cubicBezTo>
                    <a:pt x="0" y="3105"/>
                    <a:pt x="143" y="5510"/>
                    <a:pt x="143" y="7891"/>
                  </a:cubicBezTo>
                  <a:cubicBezTo>
                    <a:pt x="143" y="8177"/>
                    <a:pt x="381" y="8415"/>
                    <a:pt x="667" y="8415"/>
                  </a:cubicBezTo>
                  <a:cubicBezTo>
                    <a:pt x="1334" y="8463"/>
                    <a:pt x="1977" y="8463"/>
                    <a:pt x="2644" y="8463"/>
                  </a:cubicBezTo>
                  <a:cubicBezTo>
                    <a:pt x="2429" y="9058"/>
                    <a:pt x="2358" y="9701"/>
                    <a:pt x="2453" y="10344"/>
                  </a:cubicBezTo>
                  <a:cubicBezTo>
                    <a:pt x="2453" y="10637"/>
                    <a:pt x="2711" y="10857"/>
                    <a:pt x="3000" y="10857"/>
                  </a:cubicBezTo>
                  <a:cubicBezTo>
                    <a:pt x="3040" y="10857"/>
                    <a:pt x="3080" y="10853"/>
                    <a:pt x="3120" y="10844"/>
                  </a:cubicBezTo>
                  <a:cubicBezTo>
                    <a:pt x="3762" y="10624"/>
                    <a:pt x="4424" y="10567"/>
                    <a:pt x="5096" y="10567"/>
                  </a:cubicBezTo>
                  <a:cubicBezTo>
                    <a:pt x="5838" y="10567"/>
                    <a:pt x="6591" y="10637"/>
                    <a:pt x="7338" y="10637"/>
                  </a:cubicBezTo>
                  <a:cubicBezTo>
                    <a:pt x="7672" y="10637"/>
                    <a:pt x="8005" y="10623"/>
                    <a:pt x="8335" y="10582"/>
                  </a:cubicBezTo>
                  <a:cubicBezTo>
                    <a:pt x="8621" y="10582"/>
                    <a:pt x="8836" y="10344"/>
                    <a:pt x="8859" y="10058"/>
                  </a:cubicBezTo>
                  <a:cubicBezTo>
                    <a:pt x="8836" y="9487"/>
                    <a:pt x="8717" y="8915"/>
                    <a:pt x="8502" y="8367"/>
                  </a:cubicBezTo>
                  <a:cubicBezTo>
                    <a:pt x="8883" y="8367"/>
                    <a:pt x="9264" y="8320"/>
                    <a:pt x="9621" y="8296"/>
                  </a:cubicBezTo>
                  <a:cubicBezTo>
                    <a:pt x="11669" y="8010"/>
                    <a:pt x="10836" y="4843"/>
                    <a:pt x="10741" y="3462"/>
                  </a:cubicBezTo>
                  <a:cubicBezTo>
                    <a:pt x="10693" y="2628"/>
                    <a:pt x="10860" y="1771"/>
                    <a:pt x="10741" y="914"/>
                  </a:cubicBezTo>
                  <a:cubicBezTo>
                    <a:pt x="10645" y="152"/>
                    <a:pt x="9764" y="56"/>
                    <a:pt x="9145" y="9"/>
                  </a:cubicBezTo>
                  <a:cubicBezTo>
                    <a:pt x="9017" y="3"/>
                    <a:pt x="8889" y="0"/>
                    <a:pt x="87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95"/>
            <p:cNvSpPr/>
            <p:nvPr/>
          </p:nvSpPr>
          <p:spPr>
            <a:xfrm>
              <a:off x="3987100" y="2422350"/>
              <a:ext cx="184000" cy="115875"/>
            </a:xfrm>
            <a:custGeom>
              <a:avLst/>
              <a:gdLst/>
              <a:ahLst/>
              <a:cxnLst/>
              <a:rect l="l" t="t" r="r" b="b"/>
              <a:pathLst>
                <a:path w="7360" h="4635" extrusionOk="0">
                  <a:moveTo>
                    <a:pt x="4484" y="555"/>
                  </a:moveTo>
                  <a:cubicBezTo>
                    <a:pt x="4577" y="555"/>
                    <a:pt x="4670" y="556"/>
                    <a:pt x="4764" y="557"/>
                  </a:cubicBezTo>
                  <a:cubicBezTo>
                    <a:pt x="4809" y="557"/>
                    <a:pt x="4856" y="557"/>
                    <a:pt x="4905" y="557"/>
                  </a:cubicBezTo>
                  <a:cubicBezTo>
                    <a:pt x="5341" y="557"/>
                    <a:pt x="5888" y="576"/>
                    <a:pt x="6145" y="962"/>
                  </a:cubicBezTo>
                  <a:cubicBezTo>
                    <a:pt x="6359" y="1248"/>
                    <a:pt x="6312" y="1748"/>
                    <a:pt x="6288" y="2081"/>
                  </a:cubicBezTo>
                  <a:cubicBezTo>
                    <a:pt x="6288" y="2653"/>
                    <a:pt x="6193" y="3201"/>
                    <a:pt x="6193" y="3772"/>
                  </a:cubicBezTo>
                  <a:cubicBezTo>
                    <a:pt x="6033" y="3774"/>
                    <a:pt x="5874" y="3775"/>
                    <a:pt x="5714" y="3775"/>
                  </a:cubicBezTo>
                  <a:cubicBezTo>
                    <a:pt x="5187" y="3775"/>
                    <a:pt x="4659" y="3766"/>
                    <a:pt x="4130" y="3766"/>
                  </a:cubicBezTo>
                  <a:cubicBezTo>
                    <a:pt x="3001" y="3766"/>
                    <a:pt x="1873" y="3806"/>
                    <a:pt x="763" y="4058"/>
                  </a:cubicBezTo>
                  <a:cubicBezTo>
                    <a:pt x="572" y="2963"/>
                    <a:pt x="501" y="1843"/>
                    <a:pt x="525" y="724"/>
                  </a:cubicBezTo>
                  <a:cubicBezTo>
                    <a:pt x="1859" y="702"/>
                    <a:pt x="3172" y="555"/>
                    <a:pt x="4484" y="555"/>
                  </a:cubicBezTo>
                  <a:close/>
                  <a:moveTo>
                    <a:pt x="4808" y="1"/>
                  </a:moveTo>
                  <a:cubicBezTo>
                    <a:pt x="4360" y="1"/>
                    <a:pt x="3907" y="46"/>
                    <a:pt x="3549" y="57"/>
                  </a:cubicBezTo>
                  <a:cubicBezTo>
                    <a:pt x="2454" y="81"/>
                    <a:pt x="1358" y="200"/>
                    <a:pt x="263" y="200"/>
                  </a:cubicBezTo>
                  <a:cubicBezTo>
                    <a:pt x="120" y="200"/>
                    <a:pt x="25" y="319"/>
                    <a:pt x="1" y="462"/>
                  </a:cubicBezTo>
                  <a:cubicBezTo>
                    <a:pt x="1" y="1796"/>
                    <a:pt x="1" y="3153"/>
                    <a:pt x="310" y="4439"/>
                  </a:cubicBezTo>
                  <a:cubicBezTo>
                    <a:pt x="352" y="4564"/>
                    <a:pt x="448" y="4634"/>
                    <a:pt x="567" y="4634"/>
                  </a:cubicBezTo>
                  <a:cubicBezTo>
                    <a:pt x="584" y="4634"/>
                    <a:pt x="602" y="4633"/>
                    <a:pt x="620" y="4630"/>
                  </a:cubicBezTo>
                  <a:cubicBezTo>
                    <a:pt x="1822" y="4318"/>
                    <a:pt x="3034" y="4274"/>
                    <a:pt x="4255" y="4274"/>
                  </a:cubicBezTo>
                  <a:cubicBezTo>
                    <a:pt x="4726" y="4274"/>
                    <a:pt x="5198" y="4281"/>
                    <a:pt x="5672" y="4281"/>
                  </a:cubicBezTo>
                  <a:cubicBezTo>
                    <a:pt x="5941" y="4281"/>
                    <a:pt x="6209" y="4279"/>
                    <a:pt x="6478" y="4272"/>
                  </a:cubicBezTo>
                  <a:cubicBezTo>
                    <a:pt x="6621" y="4272"/>
                    <a:pt x="6717" y="4153"/>
                    <a:pt x="6740" y="4034"/>
                  </a:cubicBezTo>
                  <a:cubicBezTo>
                    <a:pt x="6645" y="2891"/>
                    <a:pt x="7359" y="938"/>
                    <a:pt x="6097" y="248"/>
                  </a:cubicBezTo>
                  <a:cubicBezTo>
                    <a:pt x="5754" y="51"/>
                    <a:pt x="5284" y="1"/>
                    <a:pt x="48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120;p95">
            <a:extLst>
              <a:ext uri="{FF2B5EF4-FFF2-40B4-BE49-F238E27FC236}">
                <a16:creationId xmlns:a16="http://schemas.microsoft.com/office/drawing/2014/main" id="{771EE865-0A9B-4AA5-5789-97492CE90F00}"/>
              </a:ext>
            </a:extLst>
          </p:cNvPr>
          <p:cNvSpPr txBox="1"/>
          <p:nvPr/>
        </p:nvSpPr>
        <p:spPr>
          <a:xfrm>
            <a:off x="5294842" y="2513056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Start designing About page with Figma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4"/>
          <p:cNvSpPr txBox="1">
            <a:spLocks noGrp="1"/>
          </p:cNvSpPr>
          <p:nvPr>
            <p:ph type="body" idx="1"/>
          </p:nvPr>
        </p:nvSpPr>
        <p:spPr>
          <a:xfrm>
            <a:off x="996374" y="1900525"/>
            <a:ext cx="3075563" cy="22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/>
              <a:t>Stage Discussion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Having logical business with manager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Download necessary tools</a:t>
            </a:r>
          </a:p>
        </p:txBody>
      </p:sp>
      <p:sp>
        <p:nvSpPr>
          <p:cNvPr id="359" name="Google Shape;359;p54"/>
          <p:cNvSpPr txBox="1">
            <a:spLocks noGrp="1"/>
          </p:cNvSpPr>
          <p:nvPr>
            <p:ph type="title"/>
          </p:nvPr>
        </p:nvSpPr>
        <p:spPr>
          <a:xfrm>
            <a:off x="1002324" y="711181"/>
            <a:ext cx="27505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Wednesday (1/5)</a:t>
            </a:r>
            <a:endParaRPr dirty="0"/>
          </a:p>
        </p:txBody>
      </p:sp>
      <p:pic>
        <p:nvPicPr>
          <p:cNvPr id="360" name="Google Shape;360;p54"/>
          <p:cNvPicPr preferRelativeResize="0"/>
          <p:nvPr/>
        </p:nvPicPr>
        <p:blipFill>
          <a:blip r:embed="rId3">
            <a:alphaModFix amt="56000"/>
          </a:blip>
          <a:stretch>
            <a:fillRect/>
          </a:stretch>
        </p:blipFill>
        <p:spPr>
          <a:xfrm rot="10800000">
            <a:off x="1124175" y="1103650"/>
            <a:ext cx="1918825" cy="2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54"/>
          <p:cNvPicPr preferRelativeResize="0"/>
          <p:nvPr/>
        </p:nvPicPr>
        <p:blipFill rotWithShape="1">
          <a:blip r:embed="rId4">
            <a:alphaModFix/>
          </a:blip>
          <a:srcRect l="8880" r="18745"/>
          <a:stretch/>
        </p:blipFill>
        <p:spPr>
          <a:xfrm rot="473094">
            <a:off x="6001750" y="2654026"/>
            <a:ext cx="1844901" cy="1699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62" name="Google Shape;362;p54"/>
          <p:cNvSpPr/>
          <p:nvPr/>
        </p:nvSpPr>
        <p:spPr>
          <a:xfrm rot="-391042">
            <a:off x="5665714" y="2448475"/>
            <a:ext cx="1101258" cy="649000"/>
          </a:xfrm>
          <a:custGeom>
            <a:avLst/>
            <a:gdLst/>
            <a:ahLst/>
            <a:cxnLst/>
            <a:rect l="l" t="t" r="r" b="b"/>
            <a:pathLst>
              <a:path w="44052" h="25961" extrusionOk="0">
                <a:moveTo>
                  <a:pt x="0" y="15402"/>
                </a:moveTo>
                <a:lnTo>
                  <a:pt x="40035" y="0"/>
                </a:lnTo>
                <a:cubicBezTo>
                  <a:pt x="40035" y="0"/>
                  <a:pt x="39175" y="1442"/>
                  <a:pt x="39491" y="2221"/>
                </a:cubicBezTo>
                <a:cubicBezTo>
                  <a:pt x="39806" y="2993"/>
                  <a:pt x="41434" y="3418"/>
                  <a:pt x="41434" y="3418"/>
                </a:cubicBezTo>
                <a:cubicBezTo>
                  <a:pt x="41434" y="3418"/>
                  <a:pt x="40574" y="5040"/>
                  <a:pt x="41047" y="5753"/>
                </a:cubicBezTo>
                <a:cubicBezTo>
                  <a:pt x="41521" y="6466"/>
                  <a:pt x="42609" y="7168"/>
                  <a:pt x="42609" y="7168"/>
                </a:cubicBezTo>
                <a:cubicBezTo>
                  <a:pt x="42609" y="7168"/>
                  <a:pt x="41510" y="9791"/>
                  <a:pt x="44051" y="10684"/>
                </a:cubicBezTo>
                <a:lnTo>
                  <a:pt x="4327" y="25960"/>
                </a:lnTo>
                <a:cubicBezTo>
                  <a:pt x="4327" y="25960"/>
                  <a:pt x="4958" y="24252"/>
                  <a:pt x="4703" y="23631"/>
                </a:cubicBezTo>
                <a:cubicBezTo>
                  <a:pt x="4447" y="23011"/>
                  <a:pt x="2885" y="22439"/>
                  <a:pt x="2885" y="22439"/>
                </a:cubicBezTo>
                <a:cubicBezTo>
                  <a:pt x="2885" y="22439"/>
                  <a:pt x="3767" y="20752"/>
                  <a:pt x="3380" y="19816"/>
                </a:cubicBezTo>
                <a:cubicBezTo>
                  <a:pt x="2999" y="18885"/>
                  <a:pt x="1524" y="18526"/>
                  <a:pt x="1524" y="18526"/>
                </a:cubicBezTo>
                <a:cubicBezTo>
                  <a:pt x="1524" y="18526"/>
                  <a:pt x="2237" y="17514"/>
                  <a:pt x="1873" y="16638"/>
                </a:cubicBezTo>
                <a:cubicBezTo>
                  <a:pt x="1513" y="15761"/>
                  <a:pt x="0" y="15402"/>
                  <a:pt x="0" y="15402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3" name="Google Shape;363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0267" y="1103650"/>
            <a:ext cx="1999856" cy="133477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64" name="Google Shape;364;p54"/>
          <p:cNvSpPr/>
          <p:nvPr/>
        </p:nvSpPr>
        <p:spPr>
          <a:xfrm rot="-2148808">
            <a:off x="5649174" y="1078575"/>
            <a:ext cx="647414" cy="266322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365" name="Google Shape;365;p54"/>
          <p:cNvSpPr/>
          <p:nvPr/>
        </p:nvSpPr>
        <p:spPr>
          <a:xfrm>
            <a:off x="7449875" y="914336"/>
            <a:ext cx="504629" cy="656495"/>
          </a:xfrm>
          <a:custGeom>
            <a:avLst/>
            <a:gdLst/>
            <a:ahLst/>
            <a:cxnLst/>
            <a:rect l="l" t="t" r="r" b="b"/>
            <a:pathLst>
              <a:path w="28231" h="36727" extrusionOk="0">
                <a:moveTo>
                  <a:pt x="9835" y="1"/>
                </a:moveTo>
                <a:cubicBezTo>
                  <a:pt x="9835" y="1"/>
                  <a:pt x="9694" y="1552"/>
                  <a:pt x="8877" y="2031"/>
                </a:cubicBezTo>
                <a:cubicBezTo>
                  <a:pt x="8631" y="2175"/>
                  <a:pt x="8359" y="2226"/>
                  <a:pt x="8099" y="2226"/>
                </a:cubicBezTo>
                <a:cubicBezTo>
                  <a:pt x="7495" y="2226"/>
                  <a:pt x="6956" y="1955"/>
                  <a:pt x="6956" y="1955"/>
                </a:cubicBezTo>
                <a:cubicBezTo>
                  <a:pt x="6956" y="1955"/>
                  <a:pt x="6815" y="3468"/>
                  <a:pt x="5944" y="3979"/>
                </a:cubicBezTo>
                <a:cubicBezTo>
                  <a:pt x="5694" y="4127"/>
                  <a:pt x="5367" y="4179"/>
                  <a:pt x="5027" y="4179"/>
                </a:cubicBezTo>
                <a:cubicBezTo>
                  <a:pt x="4189" y="4179"/>
                  <a:pt x="3277" y="3860"/>
                  <a:pt x="3277" y="3860"/>
                </a:cubicBezTo>
                <a:cubicBezTo>
                  <a:pt x="3277" y="3860"/>
                  <a:pt x="2940" y="5492"/>
                  <a:pt x="2363" y="5830"/>
                </a:cubicBezTo>
                <a:cubicBezTo>
                  <a:pt x="2184" y="5936"/>
                  <a:pt x="1888" y="5973"/>
                  <a:pt x="1566" y="5973"/>
                </a:cubicBezTo>
                <a:cubicBezTo>
                  <a:pt x="850" y="5973"/>
                  <a:pt x="1" y="5792"/>
                  <a:pt x="1" y="5792"/>
                </a:cubicBezTo>
                <a:lnTo>
                  <a:pt x="1" y="5792"/>
                </a:lnTo>
                <a:lnTo>
                  <a:pt x="18233" y="36726"/>
                </a:lnTo>
                <a:cubicBezTo>
                  <a:pt x="18569" y="35013"/>
                  <a:pt x="19849" y="34712"/>
                  <a:pt x="20707" y="34712"/>
                </a:cubicBezTo>
                <a:cubicBezTo>
                  <a:pt x="21170" y="34712"/>
                  <a:pt x="21509" y="34800"/>
                  <a:pt x="21509" y="34800"/>
                </a:cubicBezTo>
                <a:cubicBezTo>
                  <a:pt x="21509" y="34800"/>
                  <a:pt x="22048" y="33624"/>
                  <a:pt x="22685" y="33053"/>
                </a:cubicBezTo>
                <a:cubicBezTo>
                  <a:pt x="22886" y="32873"/>
                  <a:pt x="23195" y="32811"/>
                  <a:pt x="23525" y="32811"/>
                </a:cubicBezTo>
                <a:cubicBezTo>
                  <a:pt x="24241" y="32811"/>
                  <a:pt x="25052" y="33102"/>
                  <a:pt x="25052" y="33102"/>
                </a:cubicBezTo>
                <a:cubicBezTo>
                  <a:pt x="25052" y="33102"/>
                  <a:pt x="25237" y="31431"/>
                  <a:pt x="25961" y="31006"/>
                </a:cubicBezTo>
                <a:cubicBezTo>
                  <a:pt x="26140" y="30901"/>
                  <a:pt x="26369" y="30861"/>
                  <a:pt x="26614" y="30861"/>
                </a:cubicBezTo>
                <a:cubicBezTo>
                  <a:pt x="27354" y="30861"/>
                  <a:pt x="28231" y="31224"/>
                  <a:pt x="28231" y="31224"/>
                </a:cubicBezTo>
                <a:lnTo>
                  <a:pt x="9835" y="1"/>
                </a:ln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pic>
        <p:nvPicPr>
          <p:cNvPr id="366" name="Google Shape;366;p54"/>
          <p:cNvPicPr preferRelativeResize="0"/>
          <p:nvPr/>
        </p:nvPicPr>
        <p:blipFill>
          <a:blip r:embed="rId6">
            <a:alphaModFix amt="80000"/>
          </a:blip>
          <a:stretch>
            <a:fillRect/>
          </a:stretch>
        </p:blipFill>
        <p:spPr>
          <a:xfrm rot="6023610" flipH="1">
            <a:off x="4575756" y="2456753"/>
            <a:ext cx="1579416" cy="716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53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53"/>
          <p:cNvSpPr txBox="1">
            <a:spLocks noGrp="1"/>
          </p:cNvSpPr>
          <p:nvPr>
            <p:ph type="title" idx="2"/>
          </p:nvPr>
        </p:nvSpPr>
        <p:spPr>
          <a:xfrm>
            <a:off x="3472622" y="1316550"/>
            <a:ext cx="2198738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Week 8</a:t>
            </a:r>
            <a:endParaRPr dirty="0"/>
          </a:p>
        </p:txBody>
      </p:sp>
      <p:pic>
        <p:nvPicPr>
          <p:cNvPr id="350" name="Google Shape;350;p53"/>
          <p:cNvPicPr preferRelativeResize="0"/>
          <p:nvPr/>
        </p:nvPicPr>
        <p:blipFill rotWithShape="1">
          <a:blip r:embed="rId4">
            <a:alphaModFix/>
          </a:blip>
          <a:srcRect t="16970" r="8892" b="21025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53"/>
          <p:cNvPicPr preferRelativeResize="0"/>
          <p:nvPr/>
        </p:nvPicPr>
        <p:blipFill rotWithShape="1">
          <a:blip r:embed="rId5">
            <a:alphaModFix/>
          </a:blip>
          <a:srcRect t="16734" r="8892" b="18300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53"/>
          <p:cNvSpPr txBox="1">
            <a:spLocks noGrp="1"/>
          </p:cNvSpPr>
          <p:nvPr>
            <p:ph type="title"/>
          </p:nvPr>
        </p:nvSpPr>
        <p:spPr>
          <a:xfrm>
            <a:off x="2672991" y="2303715"/>
            <a:ext cx="3798000" cy="1870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Website</a:t>
            </a:r>
            <a:br>
              <a:rPr lang="en" dirty="0"/>
            </a:br>
            <a:r>
              <a:rPr lang="en" dirty="0"/>
              <a:t>17/6 – 21/6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724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97"/>
          <p:cNvSpPr txBox="1">
            <a:spLocks noGrp="1"/>
          </p:cNvSpPr>
          <p:nvPr>
            <p:ph type="title"/>
          </p:nvPr>
        </p:nvSpPr>
        <p:spPr>
          <a:xfrm>
            <a:off x="1781550" y="711175"/>
            <a:ext cx="59337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little brainstorming</a:t>
            </a:r>
            <a:endParaRPr/>
          </a:p>
        </p:txBody>
      </p:sp>
      <p:pic>
        <p:nvPicPr>
          <p:cNvPr id="1158" name="Google Shape;1158;p97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729287">
            <a:off x="4098672" y="1656544"/>
            <a:ext cx="1168505" cy="837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9" name="Google Shape;1159;p97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-10799985">
            <a:off x="4098671" y="3098744"/>
            <a:ext cx="1168506" cy="8374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0" name="Google Shape;1160;p97"/>
          <p:cNvGrpSpPr/>
          <p:nvPr/>
        </p:nvGrpSpPr>
        <p:grpSpPr>
          <a:xfrm>
            <a:off x="4525955" y="1875094"/>
            <a:ext cx="313935" cy="400341"/>
            <a:chOff x="5718425" y="3228775"/>
            <a:chExt cx="211975" cy="270300"/>
          </a:xfrm>
        </p:grpSpPr>
        <p:sp>
          <p:nvSpPr>
            <p:cNvPr id="1161" name="Google Shape;1161;p97"/>
            <p:cNvSpPr/>
            <p:nvPr/>
          </p:nvSpPr>
          <p:spPr>
            <a:xfrm>
              <a:off x="5718425" y="3228775"/>
              <a:ext cx="211975" cy="270300"/>
            </a:xfrm>
            <a:custGeom>
              <a:avLst/>
              <a:gdLst/>
              <a:ahLst/>
              <a:cxnLst/>
              <a:rect l="l" t="t" r="r" b="b"/>
              <a:pathLst>
                <a:path w="8479" h="10812" extrusionOk="0">
                  <a:moveTo>
                    <a:pt x="4148" y="1039"/>
                  </a:moveTo>
                  <a:cubicBezTo>
                    <a:pt x="4218" y="1039"/>
                    <a:pt x="4289" y="1041"/>
                    <a:pt x="4358" y="1045"/>
                  </a:cubicBezTo>
                  <a:cubicBezTo>
                    <a:pt x="5168" y="1093"/>
                    <a:pt x="5930" y="1426"/>
                    <a:pt x="6502" y="1998"/>
                  </a:cubicBezTo>
                  <a:cubicBezTo>
                    <a:pt x="7407" y="2903"/>
                    <a:pt x="7288" y="4046"/>
                    <a:pt x="6621" y="4998"/>
                  </a:cubicBezTo>
                  <a:cubicBezTo>
                    <a:pt x="6359" y="5379"/>
                    <a:pt x="6073" y="5737"/>
                    <a:pt x="5859" y="6141"/>
                  </a:cubicBezTo>
                  <a:cubicBezTo>
                    <a:pt x="5573" y="6641"/>
                    <a:pt x="5478" y="7213"/>
                    <a:pt x="5097" y="7689"/>
                  </a:cubicBezTo>
                  <a:cubicBezTo>
                    <a:pt x="4841" y="8002"/>
                    <a:pt x="4483" y="8128"/>
                    <a:pt x="4114" y="8128"/>
                  </a:cubicBezTo>
                  <a:cubicBezTo>
                    <a:pt x="3865" y="8128"/>
                    <a:pt x="3612" y="8071"/>
                    <a:pt x="3382" y="7975"/>
                  </a:cubicBezTo>
                  <a:cubicBezTo>
                    <a:pt x="2834" y="7594"/>
                    <a:pt x="2906" y="6713"/>
                    <a:pt x="2596" y="6189"/>
                  </a:cubicBezTo>
                  <a:cubicBezTo>
                    <a:pt x="2167" y="5475"/>
                    <a:pt x="1572" y="4951"/>
                    <a:pt x="1286" y="4141"/>
                  </a:cubicBezTo>
                  <a:cubicBezTo>
                    <a:pt x="555" y="2129"/>
                    <a:pt x="2456" y="1039"/>
                    <a:pt x="4148" y="1039"/>
                  </a:cubicBezTo>
                  <a:close/>
                  <a:moveTo>
                    <a:pt x="4081" y="1"/>
                  </a:moveTo>
                  <a:cubicBezTo>
                    <a:pt x="2243" y="1"/>
                    <a:pt x="279" y="1023"/>
                    <a:pt x="119" y="2998"/>
                  </a:cubicBezTo>
                  <a:cubicBezTo>
                    <a:pt x="0" y="4379"/>
                    <a:pt x="762" y="5665"/>
                    <a:pt x="1644" y="6689"/>
                  </a:cubicBezTo>
                  <a:lnTo>
                    <a:pt x="1691" y="6737"/>
                  </a:lnTo>
                  <a:cubicBezTo>
                    <a:pt x="1763" y="7022"/>
                    <a:pt x="1858" y="7308"/>
                    <a:pt x="1977" y="7594"/>
                  </a:cubicBezTo>
                  <a:cubicBezTo>
                    <a:pt x="2120" y="7999"/>
                    <a:pt x="2358" y="8380"/>
                    <a:pt x="2668" y="8713"/>
                  </a:cubicBezTo>
                  <a:cubicBezTo>
                    <a:pt x="2763" y="9142"/>
                    <a:pt x="2834" y="9499"/>
                    <a:pt x="3215" y="9785"/>
                  </a:cubicBezTo>
                  <a:cubicBezTo>
                    <a:pt x="3261" y="10287"/>
                    <a:pt x="3613" y="10812"/>
                    <a:pt x="4146" y="10812"/>
                  </a:cubicBezTo>
                  <a:cubicBezTo>
                    <a:pt x="4169" y="10812"/>
                    <a:pt x="4192" y="10811"/>
                    <a:pt x="4216" y="10809"/>
                  </a:cubicBezTo>
                  <a:cubicBezTo>
                    <a:pt x="4597" y="10761"/>
                    <a:pt x="4906" y="10499"/>
                    <a:pt x="5025" y="10142"/>
                  </a:cubicBezTo>
                  <a:cubicBezTo>
                    <a:pt x="5025" y="10095"/>
                    <a:pt x="5049" y="10023"/>
                    <a:pt x="5049" y="9975"/>
                  </a:cubicBezTo>
                  <a:cubicBezTo>
                    <a:pt x="5287" y="9975"/>
                    <a:pt x="5478" y="9809"/>
                    <a:pt x="5525" y="9594"/>
                  </a:cubicBezTo>
                  <a:cubicBezTo>
                    <a:pt x="5644" y="9261"/>
                    <a:pt x="5692" y="8904"/>
                    <a:pt x="5692" y="8570"/>
                  </a:cubicBezTo>
                  <a:cubicBezTo>
                    <a:pt x="5692" y="8547"/>
                    <a:pt x="5692" y="8547"/>
                    <a:pt x="5692" y="8523"/>
                  </a:cubicBezTo>
                  <a:cubicBezTo>
                    <a:pt x="6454" y="7785"/>
                    <a:pt x="6740" y="6594"/>
                    <a:pt x="7383" y="5713"/>
                  </a:cubicBezTo>
                  <a:cubicBezTo>
                    <a:pt x="8264" y="4522"/>
                    <a:pt x="8478" y="3355"/>
                    <a:pt x="7788" y="1998"/>
                  </a:cubicBezTo>
                  <a:cubicBezTo>
                    <a:pt x="7264" y="997"/>
                    <a:pt x="6192" y="378"/>
                    <a:pt x="5120" y="116"/>
                  </a:cubicBezTo>
                  <a:cubicBezTo>
                    <a:pt x="4788" y="39"/>
                    <a:pt x="4437" y="1"/>
                    <a:pt x="40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97"/>
            <p:cNvSpPr/>
            <p:nvPr/>
          </p:nvSpPr>
          <p:spPr>
            <a:xfrm>
              <a:off x="5757125" y="3276250"/>
              <a:ext cx="49425" cy="53150"/>
            </a:xfrm>
            <a:custGeom>
              <a:avLst/>
              <a:gdLst/>
              <a:ahLst/>
              <a:cxnLst/>
              <a:rect l="l" t="t" r="r" b="b"/>
              <a:pathLst>
                <a:path w="1977" h="2126" extrusionOk="0">
                  <a:moveTo>
                    <a:pt x="1426" y="0"/>
                  </a:moveTo>
                  <a:cubicBezTo>
                    <a:pt x="1372" y="0"/>
                    <a:pt x="1317" y="9"/>
                    <a:pt x="1262" y="27"/>
                  </a:cubicBezTo>
                  <a:cubicBezTo>
                    <a:pt x="643" y="265"/>
                    <a:pt x="191" y="813"/>
                    <a:pt x="72" y="1456"/>
                  </a:cubicBezTo>
                  <a:cubicBezTo>
                    <a:pt x="0" y="1742"/>
                    <a:pt x="167" y="2028"/>
                    <a:pt x="429" y="2099"/>
                  </a:cubicBezTo>
                  <a:cubicBezTo>
                    <a:pt x="484" y="2117"/>
                    <a:pt x="539" y="2126"/>
                    <a:pt x="592" y="2126"/>
                  </a:cubicBezTo>
                  <a:cubicBezTo>
                    <a:pt x="816" y="2126"/>
                    <a:pt x="1014" y="1973"/>
                    <a:pt x="1072" y="1742"/>
                  </a:cubicBezTo>
                  <a:cubicBezTo>
                    <a:pt x="1120" y="1575"/>
                    <a:pt x="1167" y="1408"/>
                    <a:pt x="1262" y="1266"/>
                  </a:cubicBezTo>
                  <a:cubicBezTo>
                    <a:pt x="1334" y="1146"/>
                    <a:pt x="1429" y="1075"/>
                    <a:pt x="1548" y="1027"/>
                  </a:cubicBezTo>
                  <a:cubicBezTo>
                    <a:pt x="1834" y="956"/>
                    <a:pt x="1977" y="670"/>
                    <a:pt x="1929" y="384"/>
                  </a:cubicBezTo>
                  <a:cubicBezTo>
                    <a:pt x="1852" y="153"/>
                    <a:pt x="1651" y="0"/>
                    <a:pt x="14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63" name="Google Shape;1163;p97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rot="-10454653" flipH="1">
            <a:off x="5419058" y="1390802"/>
            <a:ext cx="1423234" cy="645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4" name="Google Shape;1164;p97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rot="20177601" flipH="1">
            <a:off x="3122659" y="4007351"/>
            <a:ext cx="1161586" cy="449346"/>
          </a:xfrm>
          <a:prstGeom prst="rect">
            <a:avLst/>
          </a:prstGeom>
          <a:noFill/>
          <a:ln>
            <a:noFill/>
          </a:ln>
        </p:spPr>
      </p:pic>
      <p:sp>
        <p:nvSpPr>
          <p:cNvPr id="1165" name="Google Shape;1165;p97"/>
          <p:cNvSpPr txBox="1"/>
          <p:nvPr/>
        </p:nvSpPr>
        <p:spPr>
          <a:xfrm>
            <a:off x="1790325" y="162357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rPr>
              <a:t>Monday (17/6)</a:t>
            </a:r>
            <a:endParaRPr sz="2100" b="1" dirty="0">
              <a:solidFill>
                <a:schemeClr val="accent2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1166" name="Google Shape;1166;p97"/>
          <p:cNvSpPr txBox="1"/>
          <p:nvPr/>
        </p:nvSpPr>
        <p:spPr>
          <a:xfrm>
            <a:off x="1786025" y="2107208"/>
            <a:ext cx="1908900" cy="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Designing Service page with Figma</a:t>
            </a:r>
            <a:endParaRPr dirty="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167" name="Google Shape;1167;p97"/>
          <p:cNvSpPr txBox="1"/>
          <p:nvPr/>
        </p:nvSpPr>
        <p:spPr>
          <a:xfrm>
            <a:off x="5718453" y="22754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rPr>
              <a:t>Tuesday (18/6)</a:t>
            </a:r>
            <a:endParaRPr sz="2100" b="1" dirty="0">
              <a:solidFill>
                <a:schemeClr val="accent2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1168" name="Google Shape;1168;p97"/>
          <p:cNvSpPr txBox="1"/>
          <p:nvPr/>
        </p:nvSpPr>
        <p:spPr>
          <a:xfrm>
            <a:off x="5718453" y="2771088"/>
            <a:ext cx="1908900" cy="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Start coding  and finish the Service page</a:t>
            </a:r>
            <a:endParaRPr dirty="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169" name="Google Shape;1169;p97"/>
          <p:cNvSpPr txBox="1"/>
          <p:nvPr/>
        </p:nvSpPr>
        <p:spPr>
          <a:xfrm>
            <a:off x="1738495" y="3087588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rPr>
              <a:t>Wednesday (19/6)</a:t>
            </a:r>
            <a:endParaRPr sz="2100" b="1" dirty="0">
              <a:solidFill>
                <a:schemeClr val="accent2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1170" name="Google Shape;1170;p97"/>
          <p:cNvSpPr txBox="1"/>
          <p:nvPr/>
        </p:nvSpPr>
        <p:spPr>
          <a:xfrm>
            <a:off x="1683616" y="3562866"/>
            <a:ext cx="1908900" cy="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Start designing Contact page with Figma</a:t>
            </a:r>
            <a:endParaRPr dirty="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grpSp>
        <p:nvGrpSpPr>
          <p:cNvPr id="1173" name="Google Shape;1173;p97"/>
          <p:cNvGrpSpPr/>
          <p:nvPr/>
        </p:nvGrpSpPr>
        <p:grpSpPr>
          <a:xfrm>
            <a:off x="4525949" y="3340658"/>
            <a:ext cx="313945" cy="353597"/>
            <a:chOff x="2239125" y="3216975"/>
            <a:chExt cx="232225" cy="261575"/>
          </a:xfrm>
        </p:grpSpPr>
        <p:sp>
          <p:nvSpPr>
            <p:cNvPr id="1174" name="Google Shape;1174;p97"/>
            <p:cNvSpPr/>
            <p:nvPr/>
          </p:nvSpPr>
          <p:spPr>
            <a:xfrm>
              <a:off x="2239125" y="3216975"/>
              <a:ext cx="232225" cy="261575"/>
            </a:xfrm>
            <a:custGeom>
              <a:avLst/>
              <a:gdLst/>
              <a:ahLst/>
              <a:cxnLst/>
              <a:rect l="l" t="t" r="r" b="b"/>
              <a:pathLst>
                <a:path w="9289" h="10463" extrusionOk="0">
                  <a:moveTo>
                    <a:pt x="4859" y="4482"/>
                  </a:moveTo>
                  <a:cubicBezTo>
                    <a:pt x="6008" y="4482"/>
                    <a:pt x="7157" y="4494"/>
                    <a:pt x="8312" y="4542"/>
                  </a:cubicBezTo>
                  <a:cubicBezTo>
                    <a:pt x="8336" y="5518"/>
                    <a:pt x="8288" y="6447"/>
                    <a:pt x="8264" y="7399"/>
                  </a:cubicBezTo>
                  <a:cubicBezTo>
                    <a:pt x="8264" y="8114"/>
                    <a:pt x="8288" y="8638"/>
                    <a:pt x="7621" y="9042"/>
                  </a:cubicBezTo>
                  <a:cubicBezTo>
                    <a:pt x="6986" y="9437"/>
                    <a:pt x="6159" y="9548"/>
                    <a:pt x="5338" y="9548"/>
                  </a:cubicBezTo>
                  <a:cubicBezTo>
                    <a:pt x="4773" y="9548"/>
                    <a:pt x="4211" y="9496"/>
                    <a:pt x="3716" y="9447"/>
                  </a:cubicBezTo>
                  <a:cubicBezTo>
                    <a:pt x="3215" y="9376"/>
                    <a:pt x="2692" y="9281"/>
                    <a:pt x="2191" y="9138"/>
                  </a:cubicBezTo>
                  <a:cubicBezTo>
                    <a:pt x="1739" y="9019"/>
                    <a:pt x="1596" y="8995"/>
                    <a:pt x="1453" y="8542"/>
                  </a:cubicBezTo>
                  <a:cubicBezTo>
                    <a:pt x="1096" y="7280"/>
                    <a:pt x="1334" y="5827"/>
                    <a:pt x="1406" y="4494"/>
                  </a:cubicBezTo>
                  <a:cubicBezTo>
                    <a:pt x="2561" y="4494"/>
                    <a:pt x="3710" y="4482"/>
                    <a:pt x="4859" y="4482"/>
                  </a:cubicBezTo>
                  <a:close/>
                  <a:moveTo>
                    <a:pt x="4864" y="0"/>
                  </a:moveTo>
                  <a:cubicBezTo>
                    <a:pt x="4242" y="0"/>
                    <a:pt x="3618" y="112"/>
                    <a:pt x="3073" y="303"/>
                  </a:cubicBezTo>
                  <a:cubicBezTo>
                    <a:pt x="1620" y="803"/>
                    <a:pt x="1239" y="2208"/>
                    <a:pt x="1167" y="3589"/>
                  </a:cubicBezTo>
                  <a:lnTo>
                    <a:pt x="953" y="3589"/>
                  </a:lnTo>
                  <a:cubicBezTo>
                    <a:pt x="834" y="3589"/>
                    <a:pt x="691" y="3637"/>
                    <a:pt x="620" y="3756"/>
                  </a:cubicBezTo>
                  <a:cubicBezTo>
                    <a:pt x="548" y="3827"/>
                    <a:pt x="501" y="3946"/>
                    <a:pt x="501" y="4041"/>
                  </a:cubicBezTo>
                  <a:cubicBezTo>
                    <a:pt x="477" y="5637"/>
                    <a:pt x="0" y="7685"/>
                    <a:pt x="715" y="9185"/>
                  </a:cubicBezTo>
                  <a:cubicBezTo>
                    <a:pt x="1191" y="10209"/>
                    <a:pt x="2763" y="10257"/>
                    <a:pt x="3739" y="10352"/>
                  </a:cubicBezTo>
                  <a:cubicBezTo>
                    <a:pt x="4225" y="10417"/>
                    <a:pt x="4750" y="10463"/>
                    <a:pt x="5281" y="10463"/>
                  </a:cubicBezTo>
                  <a:cubicBezTo>
                    <a:pt x="6312" y="10463"/>
                    <a:pt x="7368" y="10291"/>
                    <a:pt x="8216" y="9757"/>
                  </a:cubicBezTo>
                  <a:cubicBezTo>
                    <a:pt x="8764" y="9423"/>
                    <a:pt x="9121" y="8852"/>
                    <a:pt x="9193" y="8233"/>
                  </a:cubicBezTo>
                  <a:cubicBezTo>
                    <a:pt x="9288" y="6852"/>
                    <a:pt x="9288" y="5470"/>
                    <a:pt x="9193" y="4089"/>
                  </a:cubicBezTo>
                  <a:cubicBezTo>
                    <a:pt x="9169" y="3851"/>
                    <a:pt x="8979" y="3660"/>
                    <a:pt x="8740" y="3637"/>
                  </a:cubicBezTo>
                  <a:cubicBezTo>
                    <a:pt x="7516" y="3584"/>
                    <a:pt x="6292" y="3568"/>
                    <a:pt x="5064" y="3568"/>
                  </a:cubicBezTo>
                  <a:cubicBezTo>
                    <a:pt x="4070" y="3568"/>
                    <a:pt x="3073" y="3578"/>
                    <a:pt x="2072" y="3589"/>
                  </a:cubicBezTo>
                  <a:cubicBezTo>
                    <a:pt x="2120" y="2708"/>
                    <a:pt x="2287" y="1803"/>
                    <a:pt x="3073" y="1303"/>
                  </a:cubicBezTo>
                  <a:cubicBezTo>
                    <a:pt x="3504" y="1040"/>
                    <a:pt x="4158" y="893"/>
                    <a:pt x="4817" y="893"/>
                  </a:cubicBezTo>
                  <a:cubicBezTo>
                    <a:pt x="5651" y="893"/>
                    <a:pt x="6494" y="1128"/>
                    <a:pt x="6907" y="1660"/>
                  </a:cubicBezTo>
                  <a:cubicBezTo>
                    <a:pt x="7012" y="1800"/>
                    <a:pt x="7154" y="1858"/>
                    <a:pt x="7294" y="1858"/>
                  </a:cubicBezTo>
                  <a:cubicBezTo>
                    <a:pt x="7628" y="1858"/>
                    <a:pt x="7945" y="1527"/>
                    <a:pt x="7693" y="1208"/>
                  </a:cubicBezTo>
                  <a:cubicBezTo>
                    <a:pt x="7041" y="343"/>
                    <a:pt x="5954" y="0"/>
                    <a:pt x="48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97"/>
            <p:cNvSpPr/>
            <p:nvPr/>
          </p:nvSpPr>
          <p:spPr>
            <a:xfrm>
              <a:off x="2346875" y="3365325"/>
              <a:ext cx="24450" cy="56725"/>
            </a:xfrm>
            <a:custGeom>
              <a:avLst/>
              <a:gdLst/>
              <a:ahLst/>
              <a:cxnLst/>
              <a:rect l="l" t="t" r="r" b="b"/>
              <a:pathLst>
                <a:path w="978" h="2269" extrusionOk="0">
                  <a:moveTo>
                    <a:pt x="513" y="1"/>
                  </a:moveTo>
                  <a:cubicBezTo>
                    <a:pt x="281" y="1"/>
                    <a:pt x="49" y="155"/>
                    <a:pt x="49" y="465"/>
                  </a:cubicBezTo>
                  <a:cubicBezTo>
                    <a:pt x="49" y="918"/>
                    <a:pt x="1" y="1370"/>
                    <a:pt x="25" y="1822"/>
                  </a:cubicBezTo>
                  <a:cubicBezTo>
                    <a:pt x="37" y="2120"/>
                    <a:pt x="275" y="2269"/>
                    <a:pt x="507" y="2269"/>
                  </a:cubicBezTo>
                  <a:cubicBezTo>
                    <a:pt x="739" y="2269"/>
                    <a:pt x="965" y="2120"/>
                    <a:pt x="953" y="1822"/>
                  </a:cubicBezTo>
                  <a:cubicBezTo>
                    <a:pt x="930" y="1370"/>
                    <a:pt x="977" y="918"/>
                    <a:pt x="977" y="465"/>
                  </a:cubicBezTo>
                  <a:cubicBezTo>
                    <a:pt x="977" y="155"/>
                    <a:pt x="745" y="1"/>
                    <a:pt x="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85"/>
          <p:cNvSpPr txBox="1">
            <a:spLocks noGrp="1"/>
          </p:cNvSpPr>
          <p:nvPr>
            <p:ph type="subTitle" idx="1"/>
          </p:nvPr>
        </p:nvSpPr>
        <p:spPr>
          <a:xfrm>
            <a:off x="1461450" y="3203876"/>
            <a:ext cx="2457000" cy="10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Start coding and finish Html and CSS of Contact page</a:t>
            </a:r>
            <a:endParaRPr dirty="0"/>
          </a:p>
        </p:txBody>
      </p:sp>
      <p:sp>
        <p:nvSpPr>
          <p:cNvPr id="926" name="Google Shape;926;p85"/>
          <p:cNvSpPr txBox="1">
            <a:spLocks noGrp="1"/>
          </p:cNvSpPr>
          <p:nvPr>
            <p:ph type="subTitle" idx="3"/>
          </p:nvPr>
        </p:nvSpPr>
        <p:spPr>
          <a:xfrm>
            <a:off x="5745267" y="3203876"/>
            <a:ext cx="2457000" cy="10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Complete Contact Form API</a:t>
            </a:r>
            <a:endParaRPr dirty="0"/>
          </a:p>
        </p:txBody>
      </p:sp>
      <p:pic>
        <p:nvPicPr>
          <p:cNvPr id="928" name="Google Shape;928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145" y="1709370"/>
            <a:ext cx="2183473" cy="1557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9" name="Google Shape;929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0056" y="1691487"/>
            <a:ext cx="2183470" cy="1558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2" name="Google Shape;932;p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545585">
            <a:off x="4017567" y="2189702"/>
            <a:ext cx="1158392" cy="764097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p85"/>
          <p:cNvSpPr/>
          <p:nvPr/>
        </p:nvSpPr>
        <p:spPr>
          <a:xfrm>
            <a:off x="2875081" y="2316668"/>
            <a:ext cx="371458" cy="352937"/>
          </a:xfrm>
          <a:custGeom>
            <a:avLst/>
            <a:gdLst/>
            <a:ahLst/>
            <a:cxnLst/>
            <a:rect l="l" t="t" r="r" b="b"/>
            <a:pathLst>
              <a:path w="11312" h="10748" extrusionOk="0">
                <a:moveTo>
                  <a:pt x="5311" y="1143"/>
                </a:moveTo>
                <a:lnTo>
                  <a:pt x="5311" y="1167"/>
                </a:lnTo>
                <a:lnTo>
                  <a:pt x="5811" y="1167"/>
                </a:lnTo>
                <a:cubicBezTo>
                  <a:pt x="5882" y="1715"/>
                  <a:pt x="5930" y="2263"/>
                  <a:pt x="5930" y="2810"/>
                </a:cubicBezTo>
                <a:cubicBezTo>
                  <a:pt x="5882" y="2763"/>
                  <a:pt x="5811" y="2715"/>
                  <a:pt x="5763" y="2667"/>
                </a:cubicBezTo>
                <a:cubicBezTo>
                  <a:pt x="5712" y="2616"/>
                  <a:pt x="5647" y="2591"/>
                  <a:pt x="5582" y="2591"/>
                </a:cubicBezTo>
                <a:cubicBezTo>
                  <a:pt x="5497" y="2591"/>
                  <a:pt x="5412" y="2634"/>
                  <a:pt x="5358" y="2715"/>
                </a:cubicBezTo>
                <a:cubicBezTo>
                  <a:pt x="5358" y="2715"/>
                  <a:pt x="5335" y="2739"/>
                  <a:pt x="5335" y="2739"/>
                </a:cubicBezTo>
                <a:cubicBezTo>
                  <a:pt x="5287" y="2215"/>
                  <a:pt x="5287" y="1691"/>
                  <a:pt x="5311" y="1143"/>
                </a:cubicBezTo>
                <a:close/>
                <a:moveTo>
                  <a:pt x="8978" y="1048"/>
                </a:moveTo>
                <a:cubicBezTo>
                  <a:pt x="9431" y="2953"/>
                  <a:pt x="9788" y="4882"/>
                  <a:pt x="10002" y="6811"/>
                </a:cubicBezTo>
                <a:cubicBezTo>
                  <a:pt x="9597" y="6816"/>
                  <a:pt x="9192" y="6818"/>
                  <a:pt x="8786" y="6818"/>
                </a:cubicBezTo>
                <a:cubicBezTo>
                  <a:pt x="7065" y="6818"/>
                  <a:pt x="5335" y="6783"/>
                  <a:pt x="3620" y="6763"/>
                </a:cubicBezTo>
                <a:cubicBezTo>
                  <a:pt x="3435" y="6751"/>
                  <a:pt x="3251" y="6745"/>
                  <a:pt x="3066" y="6745"/>
                </a:cubicBezTo>
                <a:cubicBezTo>
                  <a:pt x="2536" y="6745"/>
                  <a:pt x="2007" y="6794"/>
                  <a:pt x="1477" y="6882"/>
                </a:cubicBezTo>
                <a:cubicBezTo>
                  <a:pt x="1905" y="5001"/>
                  <a:pt x="2239" y="3072"/>
                  <a:pt x="2405" y="1167"/>
                </a:cubicBezTo>
                <a:lnTo>
                  <a:pt x="4811" y="1167"/>
                </a:lnTo>
                <a:cubicBezTo>
                  <a:pt x="4739" y="1881"/>
                  <a:pt x="4787" y="2620"/>
                  <a:pt x="4906" y="3334"/>
                </a:cubicBezTo>
                <a:cubicBezTo>
                  <a:pt x="4936" y="3456"/>
                  <a:pt x="5044" y="3529"/>
                  <a:pt x="5155" y="3529"/>
                </a:cubicBezTo>
                <a:cubicBezTo>
                  <a:pt x="5218" y="3529"/>
                  <a:pt x="5283" y="3505"/>
                  <a:pt x="5335" y="3453"/>
                </a:cubicBezTo>
                <a:cubicBezTo>
                  <a:pt x="5430" y="3358"/>
                  <a:pt x="5525" y="3287"/>
                  <a:pt x="5620" y="3215"/>
                </a:cubicBezTo>
                <a:cubicBezTo>
                  <a:pt x="5739" y="3310"/>
                  <a:pt x="5882" y="3382"/>
                  <a:pt x="6025" y="3453"/>
                </a:cubicBezTo>
                <a:cubicBezTo>
                  <a:pt x="6063" y="3472"/>
                  <a:pt x="6103" y="3481"/>
                  <a:pt x="6144" y="3481"/>
                </a:cubicBezTo>
                <a:cubicBezTo>
                  <a:pt x="6258" y="3481"/>
                  <a:pt x="6371" y="3410"/>
                  <a:pt x="6406" y="3287"/>
                </a:cubicBezTo>
                <a:cubicBezTo>
                  <a:pt x="6525" y="2596"/>
                  <a:pt x="6382" y="1858"/>
                  <a:pt x="6335" y="1143"/>
                </a:cubicBezTo>
                <a:cubicBezTo>
                  <a:pt x="7216" y="1119"/>
                  <a:pt x="8097" y="1096"/>
                  <a:pt x="8978" y="1048"/>
                </a:cubicBezTo>
                <a:close/>
                <a:moveTo>
                  <a:pt x="3261" y="7747"/>
                </a:moveTo>
                <a:cubicBezTo>
                  <a:pt x="4058" y="7747"/>
                  <a:pt x="4820" y="7826"/>
                  <a:pt x="5049" y="7835"/>
                </a:cubicBezTo>
                <a:cubicBezTo>
                  <a:pt x="6382" y="7835"/>
                  <a:pt x="7716" y="7859"/>
                  <a:pt x="9026" y="7859"/>
                </a:cubicBezTo>
                <a:cubicBezTo>
                  <a:pt x="8764" y="8430"/>
                  <a:pt x="8788" y="9097"/>
                  <a:pt x="9073" y="9669"/>
                </a:cubicBezTo>
                <a:cubicBezTo>
                  <a:pt x="7978" y="9669"/>
                  <a:pt x="6906" y="9669"/>
                  <a:pt x="5811" y="9645"/>
                </a:cubicBezTo>
                <a:cubicBezTo>
                  <a:pt x="4977" y="9645"/>
                  <a:pt x="4168" y="9645"/>
                  <a:pt x="3334" y="9597"/>
                </a:cubicBezTo>
                <a:cubicBezTo>
                  <a:pt x="2739" y="9550"/>
                  <a:pt x="1334" y="9454"/>
                  <a:pt x="1096" y="8764"/>
                </a:cubicBezTo>
                <a:cubicBezTo>
                  <a:pt x="796" y="7922"/>
                  <a:pt x="2069" y="7747"/>
                  <a:pt x="3261" y="7747"/>
                </a:cubicBezTo>
                <a:close/>
                <a:moveTo>
                  <a:pt x="9383" y="0"/>
                </a:moveTo>
                <a:cubicBezTo>
                  <a:pt x="7526" y="107"/>
                  <a:pt x="5668" y="121"/>
                  <a:pt x="3810" y="121"/>
                </a:cubicBezTo>
                <a:cubicBezTo>
                  <a:pt x="3191" y="121"/>
                  <a:pt x="2572" y="119"/>
                  <a:pt x="1953" y="119"/>
                </a:cubicBezTo>
                <a:cubicBezTo>
                  <a:pt x="1667" y="143"/>
                  <a:pt x="1429" y="357"/>
                  <a:pt x="1429" y="643"/>
                </a:cubicBezTo>
                <a:cubicBezTo>
                  <a:pt x="1167" y="3144"/>
                  <a:pt x="810" y="5668"/>
                  <a:pt x="72" y="8073"/>
                </a:cubicBezTo>
                <a:cubicBezTo>
                  <a:pt x="24" y="8168"/>
                  <a:pt x="24" y="8288"/>
                  <a:pt x="72" y="8383"/>
                </a:cubicBezTo>
                <a:lnTo>
                  <a:pt x="72" y="8597"/>
                </a:lnTo>
                <a:cubicBezTo>
                  <a:pt x="0" y="10455"/>
                  <a:pt x="2691" y="10621"/>
                  <a:pt x="4001" y="10693"/>
                </a:cubicBezTo>
                <a:cubicBezTo>
                  <a:pt x="4791" y="10736"/>
                  <a:pt x="5586" y="10748"/>
                  <a:pt x="6384" y="10748"/>
                </a:cubicBezTo>
                <a:cubicBezTo>
                  <a:pt x="7392" y="10748"/>
                  <a:pt x="8403" y="10729"/>
                  <a:pt x="9408" y="10729"/>
                </a:cubicBezTo>
                <a:cubicBezTo>
                  <a:pt x="9814" y="10729"/>
                  <a:pt x="10218" y="10732"/>
                  <a:pt x="10621" y="10740"/>
                </a:cubicBezTo>
                <a:cubicBezTo>
                  <a:pt x="10629" y="10741"/>
                  <a:pt x="10637" y="10741"/>
                  <a:pt x="10644" y="10741"/>
                </a:cubicBezTo>
                <a:cubicBezTo>
                  <a:pt x="11312" y="10741"/>
                  <a:pt x="11304" y="9716"/>
                  <a:pt x="10621" y="9693"/>
                </a:cubicBezTo>
                <a:lnTo>
                  <a:pt x="10336" y="9693"/>
                </a:lnTo>
                <a:cubicBezTo>
                  <a:pt x="9812" y="9312"/>
                  <a:pt x="9597" y="8264"/>
                  <a:pt x="10336" y="7978"/>
                </a:cubicBezTo>
                <a:cubicBezTo>
                  <a:pt x="10407" y="7954"/>
                  <a:pt x="10455" y="7907"/>
                  <a:pt x="10526" y="7859"/>
                </a:cubicBezTo>
                <a:lnTo>
                  <a:pt x="10598" y="7859"/>
                </a:lnTo>
                <a:cubicBezTo>
                  <a:pt x="10740" y="7859"/>
                  <a:pt x="10883" y="7811"/>
                  <a:pt x="10979" y="7692"/>
                </a:cubicBezTo>
                <a:cubicBezTo>
                  <a:pt x="11074" y="7597"/>
                  <a:pt x="11145" y="7454"/>
                  <a:pt x="11122" y="7311"/>
                </a:cubicBezTo>
                <a:cubicBezTo>
                  <a:pt x="10860" y="4977"/>
                  <a:pt x="10455" y="2667"/>
                  <a:pt x="9883" y="381"/>
                </a:cubicBezTo>
                <a:cubicBezTo>
                  <a:pt x="9812" y="143"/>
                  <a:pt x="9621" y="0"/>
                  <a:pt x="938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4" name="Google Shape;934;p85"/>
          <p:cNvGrpSpPr/>
          <p:nvPr/>
        </p:nvGrpSpPr>
        <p:grpSpPr>
          <a:xfrm>
            <a:off x="7219690" y="2242212"/>
            <a:ext cx="328082" cy="491752"/>
            <a:chOff x="3917806" y="3322932"/>
            <a:chExt cx="371470" cy="556784"/>
          </a:xfrm>
        </p:grpSpPr>
        <p:sp>
          <p:nvSpPr>
            <p:cNvPr id="935" name="Google Shape;935;p85"/>
            <p:cNvSpPr/>
            <p:nvPr/>
          </p:nvSpPr>
          <p:spPr>
            <a:xfrm>
              <a:off x="4135469" y="3645707"/>
              <a:ext cx="66660" cy="63364"/>
            </a:xfrm>
            <a:custGeom>
              <a:avLst/>
              <a:gdLst/>
              <a:ahLst/>
              <a:cxnLst/>
              <a:rect l="l" t="t" r="r" b="b"/>
              <a:pathLst>
                <a:path w="1453" h="1381" extrusionOk="0">
                  <a:moveTo>
                    <a:pt x="905" y="522"/>
                  </a:moveTo>
                  <a:lnTo>
                    <a:pt x="905" y="665"/>
                  </a:lnTo>
                  <a:lnTo>
                    <a:pt x="905" y="808"/>
                  </a:lnTo>
                  <a:lnTo>
                    <a:pt x="881" y="832"/>
                  </a:lnTo>
                  <a:cubicBezTo>
                    <a:pt x="810" y="832"/>
                    <a:pt x="738" y="855"/>
                    <a:pt x="691" y="855"/>
                  </a:cubicBezTo>
                  <a:lnTo>
                    <a:pt x="619" y="855"/>
                  </a:lnTo>
                  <a:cubicBezTo>
                    <a:pt x="595" y="808"/>
                    <a:pt x="595" y="736"/>
                    <a:pt x="595" y="689"/>
                  </a:cubicBezTo>
                  <a:lnTo>
                    <a:pt x="595" y="546"/>
                  </a:lnTo>
                  <a:cubicBezTo>
                    <a:pt x="691" y="522"/>
                    <a:pt x="786" y="522"/>
                    <a:pt x="905" y="522"/>
                  </a:cubicBezTo>
                  <a:close/>
                  <a:moveTo>
                    <a:pt x="904" y="1"/>
                  </a:moveTo>
                  <a:cubicBezTo>
                    <a:pt x="717" y="1"/>
                    <a:pt x="518" y="46"/>
                    <a:pt x="357" y="46"/>
                  </a:cubicBezTo>
                  <a:cubicBezTo>
                    <a:pt x="262" y="46"/>
                    <a:pt x="191" y="93"/>
                    <a:pt x="143" y="141"/>
                  </a:cubicBezTo>
                  <a:cubicBezTo>
                    <a:pt x="119" y="189"/>
                    <a:pt x="95" y="260"/>
                    <a:pt x="95" y="308"/>
                  </a:cubicBezTo>
                  <a:cubicBezTo>
                    <a:pt x="95" y="665"/>
                    <a:pt x="0" y="1070"/>
                    <a:pt x="334" y="1308"/>
                  </a:cubicBezTo>
                  <a:cubicBezTo>
                    <a:pt x="426" y="1354"/>
                    <a:pt x="528" y="1380"/>
                    <a:pt x="627" y="1380"/>
                  </a:cubicBezTo>
                  <a:cubicBezTo>
                    <a:pt x="682" y="1380"/>
                    <a:pt x="735" y="1372"/>
                    <a:pt x="786" y="1356"/>
                  </a:cubicBezTo>
                  <a:cubicBezTo>
                    <a:pt x="953" y="1356"/>
                    <a:pt x="1096" y="1332"/>
                    <a:pt x="1262" y="1284"/>
                  </a:cubicBezTo>
                  <a:cubicBezTo>
                    <a:pt x="1334" y="1260"/>
                    <a:pt x="1405" y="1189"/>
                    <a:pt x="1429" y="1117"/>
                  </a:cubicBezTo>
                  <a:cubicBezTo>
                    <a:pt x="1453" y="975"/>
                    <a:pt x="1453" y="808"/>
                    <a:pt x="1429" y="665"/>
                  </a:cubicBezTo>
                  <a:cubicBezTo>
                    <a:pt x="1453" y="498"/>
                    <a:pt x="1429" y="332"/>
                    <a:pt x="1358" y="189"/>
                  </a:cubicBezTo>
                  <a:cubicBezTo>
                    <a:pt x="1243" y="40"/>
                    <a:pt x="1079" y="1"/>
                    <a:pt x="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6" name="Google Shape;936;p85"/>
            <p:cNvGrpSpPr/>
            <p:nvPr/>
          </p:nvGrpSpPr>
          <p:grpSpPr>
            <a:xfrm>
              <a:off x="3917806" y="3322932"/>
              <a:ext cx="371470" cy="556784"/>
              <a:chOff x="5154625" y="2344425"/>
              <a:chExt cx="202425" cy="303375"/>
            </a:xfrm>
          </p:grpSpPr>
          <p:sp>
            <p:nvSpPr>
              <p:cNvPr id="937" name="Google Shape;937;p85"/>
              <p:cNvSpPr/>
              <p:nvPr/>
            </p:nvSpPr>
            <p:spPr>
              <a:xfrm>
                <a:off x="5154625" y="2344425"/>
                <a:ext cx="202425" cy="303375"/>
              </a:xfrm>
              <a:custGeom>
                <a:avLst/>
                <a:gdLst/>
                <a:ahLst/>
                <a:cxnLst/>
                <a:rect l="l" t="t" r="r" b="b"/>
                <a:pathLst>
                  <a:path w="8097" h="12135" extrusionOk="0">
                    <a:moveTo>
                      <a:pt x="5998" y="3087"/>
                    </a:moveTo>
                    <a:cubicBezTo>
                      <a:pt x="6183" y="3087"/>
                      <a:pt x="6368" y="3098"/>
                      <a:pt x="6549" y="3127"/>
                    </a:cubicBezTo>
                    <a:cubicBezTo>
                      <a:pt x="6644" y="3722"/>
                      <a:pt x="6644" y="4341"/>
                      <a:pt x="6549" y="4913"/>
                    </a:cubicBezTo>
                    <a:cubicBezTo>
                      <a:pt x="6501" y="6008"/>
                      <a:pt x="6525" y="7080"/>
                      <a:pt x="6644" y="8175"/>
                    </a:cubicBezTo>
                    <a:cubicBezTo>
                      <a:pt x="6692" y="8985"/>
                      <a:pt x="6692" y="9795"/>
                      <a:pt x="6763" y="10628"/>
                    </a:cubicBezTo>
                    <a:cubicBezTo>
                      <a:pt x="6787" y="10914"/>
                      <a:pt x="6906" y="11033"/>
                      <a:pt x="6573" y="11057"/>
                    </a:cubicBezTo>
                    <a:cubicBezTo>
                      <a:pt x="6192" y="11057"/>
                      <a:pt x="5811" y="11057"/>
                      <a:pt x="5454" y="11009"/>
                    </a:cubicBezTo>
                    <a:cubicBezTo>
                      <a:pt x="4596" y="10938"/>
                      <a:pt x="3739" y="10962"/>
                      <a:pt x="2905" y="10914"/>
                    </a:cubicBezTo>
                    <a:cubicBezTo>
                      <a:pt x="2520" y="10895"/>
                      <a:pt x="2135" y="10860"/>
                      <a:pt x="1762" y="10860"/>
                    </a:cubicBezTo>
                    <a:cubicBezTo>
                      <a:pt x="1674" y="10860"/>
                      <a:pt x="1587" y="10862"/>
                      <a:pt x="1500" y="10866"/>
                    </a:cubicBezTo>
                    <a:cubicBezTo>
                      <a:pt x="1492" y="10867"/>
                      <a:pt x="1483" y="10867"/>
                      <a:pt x="1475" y="10867"/>
                    </a:cubicBezTo>
                    <a:cubicBezTo>
                      <a:pt x="1031" y="10867"/>
                      <a:pt x="1215" y="10240"/>
                      <a:pt x="1215" y="9866"/>
                    </a:cubicBezTo>
                    <a:cubicBezTo>
                      <a:pt x="1215" y="7675"/>
                      <a:pt x="1072" y="5484"/>
                      <a:pt x="1072" y="3293"/>
                    </a:cubicBezTo>
                    <a:cubicBezTo>
                      <a:pt x="2120" y="3222"/>
                      <a:pt x="3167" y="3198"/>
                      <a:pt x="4215" y="3198"/>
                    </a:cubicBezTo>
                    <a:cubicBezTo>
                      <a:pt x="4796" y="3198"/>
                      <a:pt x="5404" y="3087"/>
                      <a:pt x="5998" y="3087"/>
                    </a:cubicBezTo>
                    <a:close/>
                    <a:moveTo>
                      <a:pt x="1704" y="0"/>
                    </a:moveTo>
                    <a:cubicBezTo>
                      <a:pt x="1553" y="0"/>
                      <a:pt x="1402" y="58"/>
                      <a:pt x="1262" y="197"/>
                    </a:cubicBezTo>
                    <a:cubicBezTo>
                      <a:pt x="929" y="531"/>
                      <a:pt x="905" y="1055"/>
                      <a:pt x="881" y="1483"/>
                    </a:cubicBezTo>
                    <a:lnTo>
                      <a:pt x="881" y="2245"/>
                    </a:lnTo>
                    <a:lnTo>
                      <a:pt x="834" y="2245"/>
                    </a:lnTo>
                    <a:cubicBezTo>
                      <a:pt x="738" y="2269"/>
                      <a:pt x="643" y="2293"/>
                      <a:pt x="572" y="2341"/>
                    </a:cubicBezTo>
                    <a:cubicBezTo>
                      <a:pt x="545" y="2337"/>
                      <a:pt x="519" y="2335"/>
                      <a:pt x="493" y="2335"/>
                    </a:cubicBezTo>
                    <a:cubicBezTo>
                      <a:pt x="219" y="2335"/>
                      <a:pt x="0" y="2558"/>
                      <a:pt x="0" y="2841"/>
                    </a:cubicBezTo>
                    <a:cubicBezTo>
                      <a:pt x="0" y="4698"/>
                      <a:pt x="119" y="6556"/>
                      <a:pt x="143" y="8413"/>
                    </a:cubicBezTo>
                    <a:cubicBezTo>
                      <a:pt x="143" y="9175"/>
                      <a:pt x="191" y="9914"/>
                      <a:pt x="143" y="10676"/>
                    </a:cubicBezTo>
                    <a:cubicBezTo>
                      <a:pt x="95" y="11152"/>
                      <a:pt x="333" y="11605"/>
                      <a:pt x="762" y="11819"/>
                    </a:cubicBezTo>
                    <a:cubicBezTo>
                      <a:pt x="967" y="11921"/>
                      <a:pt x="1229" y="11949"/>
                      <a:pt x="1501" y="11949"/>
                    </a:cubicBezTo>
                    <a:cubicBezTo>
                      <a:pt x="1817" y="11949"/>
                      <a:pt x="2147" y="11912"/>
                      <a:pt x="2415" y="11912"/>
                    </a:cubicBezTo>
                    <a:cubicBezTo>
                      <a:pt x="2453" y="11912"/>
                      <a:pt x="2489" y="11912"/>
                      <a:pt x="2524" y="11914"/>
                    </a:cubicBezTo>
                    <a:cubicBezTo>
                      <a:pt x="3429" y="11962"/>
                      <a:pt x="4287" y="12009"/>
                      <a:pt x="5168" y="12033"/>
                    </a:cubicBezTo>
                    <a:cubicBezTo>
                      <a:pt x="5475" y="12033"/>
                      <a:pt x="6036" y="12135"/>
                      <a:pt x="6556" y="12135"/>
                    </a:cubicBezTo>
                    <a:cubicBezTo>
                      <a:pt x="7044" y="12135"/>
                      <a:pt x="7495" y="12045"/>
                      <a:pt x="7668" y="11700"/>
                    </a:cubicBezTo>
                    <a:cubicBezTo>
                      <a:pt x="8097" y="10890"/>
                      <a:pt x="7764" y="9390"/>
                      <a:pt x="7716" y="8556"/>
                    </a:cubicBezTo>
                    <a:cubicBezTo>
                      <a:pt x="7668" y="7604"/>
                      <a:pt x="7597" y="6651"/>
                      <a:pt x="7549" y="5699"/>
                    </a:cubicBezTo>
                    <a:cubicBezTo>
                      <a:pt x="7525" y="4937"/>
                      <a:pt x="7692" y="4174"/>
                      <a:pt x="7644" y="3412"/>
                    </a:cubicBezTo>
                    <a:cubicBezTo>
                      <a:pt x="7597" y="2341"/>
                      <a:pt x="7121" y="2079"/>
                      <a:pt x="6120" y="2055"/>
                    </a:cubicBezTo>
                    <a:cubicBezTo>
                      <a:pt x="5732" y="2038"/>
                      <a:pt x="5344" y="2030"/>
                      <a:pt x="4957" y="2030"/>
                    </a:cubicBezTo>
                    <a:cubicBezTo>
                      <a:pt x="4252" y="2030"/>
                      <a:pt x="3550" y="2056"/>
                      <a:pt x="2858" y="2103"/>
                    </a:cubicBezTo>
                    <a:cubicBezTo>
                      <a:pt x="2882" y="1602"/>
                      <a:pt x="2786" y="1126"/>
                      <a:pt x="2572" y="674"/>
                    </a:cubicBezTo>
                    <a:cubicBezTo>
                      <a:pt x="2420" y="337"/>
                      <a:pt x="2066" y="0"/>
                      <a:pt x="17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85"/>
              <p:cNvSpPr/>
              <p:nvPr/>
            </p:nvSpPr>
            <p:spPr>
              <a:xfrm>
                <a:off x="5190925" y="2434600"/>
                <a:ext cx="117900" cy="73850"/>
              </a:xfrm>
              <a:custGeom>
                <a:avLst/>
                <a:gdLst/>
                <a:ahLst/>
                <a:cxnLst/>
                <a:rect l="l" t="t" r="r" b="b"/>
                <a:pathLst>
                  <a:path w="4716" h="2954" extrusionOk="0">
                    <a:moveTo>
                      <a:pt x="3698" y="546"/>
                    </a:moveTo>
                    <a:cubicBezTo>
                      <a:pt x="3847" y="546"/>
                      <a:pt x="3968" y="574"/>
                      <a:pt x="3978" y="663"/>
                    </a:cubicBezTo>
                    <a:cubicBezTo>
                      <a:pt x="4025" y="901"/>
                      <a:pt x="4002" y="1187"/>
                      <a:pt x="4025" y="1449"/>
                    </a:cubicBezTo>
                    <a:cubicBezTo>
                      <a:pt x="4025" y="1615"/>
                      <a:pt x="4263" y="2306"/>
                      <a:pt x="4002" y="2306"/>
                    </a:cubicBezTo>
                    <a:cubicBezTo>
                      <a:pt x="3621" y="2306"/>
                      <a:pt x="3263" y="2330"/>
                      <a:pt x="2906" y="2354"/>
                    </a:cubicBezTo>
                    <a:cubicBezTo>
                      <a:pt x="2501" y="2413"/>
                      <a:pt x="2102" y="2443"/>
                      <a:pt x="1706" y="2443"/>
                    </a:cubicBezTo>
                    <a:cubicBezTo>
                      <a:pt x="1311" y="2443"/>
                      <a:pt x="918" y="2413"/>
                      <a:pt x="525" y="2354"/>
                    </a:cubicBezTo>
                    <a:cubicBezTo>
                      <a:pt x="525" y="1830"/>
                      <a:pt x="525" y="1306"/>
                      <a:pt x="525" y="782"/>
                    </a:cubicBezTo>
                    <a:cubicBezTo>
                      <a:pt x="1406" y="734"/>
                      <a:pt x="2263" y="687"/>
                      <a:pt x="3120" y="615"/>
                    </a:cubicBezTo>
                    <a:cubicBezTo>
                      <a:pt x="3218" y="601"/>
                      <a:pt x="3487" y="546"/>
                      <a:pt x="3698" y="546"/>
                    </a:cubicBezTo>
                    <a:close/>
                    <a:moveTo>
                      <a:pt x="3665" y="0"/>
                    </a:moveTo>
                    <a:cubicBezTo>
                      <a:pt x="3285" y="0"/>
                      <a:pt x="2852" y="105"/>
                      <a:pt x="2549" y="139"/>
                    </a:cubicBezTo>
                    <a:cubicBezTo>
                      <a:pt x="1787" y="186"/>
                      <a:pt x="1025" y="234"/>
                      <a:pt x="286" y="258"/>
                    </a:cubicBezTo>
                    <a:cubicBezTo>
                      <a:pt x="215" y="258"/>
                      <a:pt x="167" y="282"/>
                      <a:pt x="144" y="305"/>
                    </a:cubicBezTo>
                    <a:lnTo>
                      <a:pt x="120" y="305"/>
                    </a:lnTo>
                    <a:cubicBezTo>
                      <a:pt x="48" y="353"/>
                      <a:pt x="25" y="425"/>
                      <a:pt x="25" y="496"/>
                    </a:cubicBezTo>
                    <a:cubicBezTo>
                      <a:pt x="25" y="1187"/>
                      <a:pt x="1" y="1853"/>
                      <a:pt x="25" y="2544"/>
                    </a:cubicBezTo>
                    <a:cubicBezTo>
                      <a:pt x="25" y="2663"/>
                      <a:pt x="96" y="2758"/>
                      <a:pt x="215" y="2782"/>
                    </a:cubicBezTo>
                    <a:cubicBezTo>
                      <a:pt x="672" y="2911"/>
                      <a:pt x="1142" y="2953"/>
                      <a:pt x="1615" y="2953"/>
                    </a:cubicBezTo>
                    <a:cubicBezTo>
                      <a:pt x="2276" y="2953"/>
                      <a:pt x="2945" y="2871"/>
                      <a:pt x="3597" y="2830"/>
                    </a:cubicBezTo>
                    <a:cubicBezTo>
                      <a:pt x="4502" y="2758"/>
                      <a:pt x="4716" y="2663"/>
                      <a:pt x="4597" y="1711"/>
                    </a:cubicBezTo>
                    <a:cubicBezTo>
                      <a:pt x="4502" y="1187"/>
                      <a:pt x="4716" y="329"/>
                      <a:pt x="4097" y="67"/>
                    </a:cubicBezTo>
                    <a:cubicBezTo>
                      <a:pt x="3971" y="18"/>
                      <a:pt x="3822" y="0"/>
                      <a:pt x="36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85"/>
              <p:cNvSpPr/>
              <p:nvPr/>
            </p:nvSpPr>
            <p:spPr>
              <a:xfrm>
                <a:off x="5194500" y="2520275"/>
                <a:ext cx="35750" cy="34525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381" extrusionOk="0">
                    <a:moveTo>
                      <a:pt x="906" y="522"/>
                    </a:moveTo>
                    <a:lnTo>
                      <a:pt x="906" y="665"/>
                    </a:lnTo>
                    <a:lnTo>
                      <a:pt x="906" y="808"/>
                    </a:lnTo>
                    <a:lnTo>
                      <a:pt x="858" y="832"/>
                    </a:lnTo>
                    <a:cubicBezTo>
                      <a:pt x="786" y="832"/>
                      <a:pt x="739" y="855"/>
                      <a:pt x="667" y="855"/>
                    </a:cubicBezTo>
                    <a:lnTo>
                      <a:pt x="596" y="855"/>
                    </a:lnTo>
                    <a:cubicBezTo>
                      <a:pt x="596" y="808"/>
                      <a:pt x="596" y="736"/>
                      <a:pt x="596" y="689"/>
                    </a:cubicBezTo>
                    <a:lnTo>
                      <a:pt x="596" y="546"/>
                    </a:lnTo>
                    <a:cubicBezTo>
                      <a:pt x="691" y="522"/>
                      <a:pt x="786" y="522"/>
                      <a:pt x="906" y="522"/>
                    </a:cubicBezTo>
                    <a:close/>
                    <a:moveTo>
                      <a:pt x="881" y="1"/>
                    </a:moveTo>
                    <a:cubicBezTo>
                      <a:pt x="693" y="1"/>
                      <a:pt x="495" y="46"/>
                      <a:pt x="334" y="46"/>
                    </a:cubicBezTo>
                    <a:cubicBezTo>
                      <a:pt x="263" y="46"/>
                      <a:pt x="191" y="93"/>
                      <a:pt x="143" y="141"/>
                    </a:cubicBezTo>
                    <a:cubicBezTo>
                      <a:pt x="96" y="189"/>
                      <a:pt x="72" y="260"/>
                      <a:pt x="72" y="308"/>
                    </a:cubicBezTo>
                    <a:cubicBezTo>
                      <a:pt x="72" y="665"/>
                      <a:pt x="1" y="1070"/>
                      <a:pt x="310" y="1308"/>
                    </a:cubicBezTo>
                    <a:cubicBezTo>
                      <a:pt x="402" y="1354"/>
                      <a:pt x="505" y="1380"/>
                      <a:pt x="610" y="1380"/>
                    </a:cubicBezTo>
                    <a:cubicBezTo>
                      <a:pt x="668" y="1380"/>
                      <a:pt x="727" y="1372"/>
                      <a:pt x="786" y="1356"/>
                    </a:cubicBezTo>
                    <a:cubicBezTo>
                      <a:pt x="929" y="1356"/>
                      <a:pt x="1072" y="1332"/>
                      <a:pt x="1239" y="1284"/>
                    </a:cubicBezTo>
                    <a:cubicBezTo>
                      <a:pt x="1334" y="1260"/>
                      <a:pt x="1406" y="1189"/>
                      <a:pt x="1429" y="1117"/>
                    </a:cubicBezTo>
                    <a:cubicBezTo>
                      <a:pt x="1429" y="975"/>
                      <a:pt x="1429" y="808"/>
                      <a:pt x="1429" y="665"/>
                    </a:cubicBezTo>
                    <a:cubicBezTo>
                      <a:pt x="1429" y="498"/>
                      <a:pt x="1406" y="332"/>
                      <a:pt x="1334" y="189"/>
                    </a:cubicBezTo>
                    <a:cubicBezTo>
                      <a:pt x="1220" y="40"/>
                      <a:pt x="1055" y="1"/>
                      <a:pt x="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85"/>
              <p:cNvSpPr/>
              <p:nvPr/>
            </p:nvSpPr>
            <p:spPr>
              <a:xfrm>
                <a:off x="5233800" y="2520275"/>
                <a:ext cx="36350" cy="34525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381" extrusionOk="0">
                    <a:moveTo>
                      <a:pt x="905" y="522"/>
                    </a:moveTo>
                    <a:cubicBezTo>
                      <a:pt x="905" y="570"/>
                      <a:pt x="905" y="617"/>
                      <a:pt x="905" y="665"/>
                    </a:cubicBezTo>
                    <a:lnTo>
                      <a:pt x="905" y="808"/>
                    </a:lnTo>
                    <a:lnTo>
                      <a:pt x="858" y="832"/>
                    </a:lnTo>
                    <a:cubicBezTo>
                      <a:pt x="810" y="832"/>
                      <a:pt x="739" y="832"/>
                      <a:pt x="667" y="855"/>
                    </a:cubicBezTo>
                    <a:lnTo>
                      <a:pt x="596" y="855"/>
                    </a:lnTo>
                    <a:cubicBezTo>
                      <a:pt x="596" y="808"/>
                      <a:pt x="596" y="736"/>
                      <a:pt x="596" y="689"/>
                    </a:cubicBezTo>
                    <a:cubicBezTo>
                      <a:pt x="596" y="641"/>
                      <a:pt x="596" y="594"/>
                      <a:pt x="596" y="546"/>
                    </a:cubicBezTo>
                    <a:cubicBezTo>
                      <a:pt x="691" y="522"/>
                      <a:pt x="810" y="522"/>
                      <a:pt x="905" y="522"/>
                    </a:cubicBezTo>
                    <a:close/>
                    <a:moveTo>
                      <a:pt x="889" y="1"/>
                    </a:moveTo>
                    <a:cubicBezTo>
                      <a:pt x="705" y="1"/>
                      <a:pt x="507" y="46"/>
                      <a:pt x="334" y="46"/>
                    </a:cubicBezTo>
                    <a:cubicBezTo>
                      <a:pt x="262" y="46"/>
                      <a:pt x="191" y="93"/>
                      <a:pt x="143" y="141"/>
                    </a:cubicBezTo>
                    <a:cubicBezTo>
                      <a:pt x="96" y="189"/>
                      <a:pt x="72" y="260"/>
                      <a:pt x="72" y="308"/>
                    </a:cubicBezTo>
                    <a:cubicBezTo>
                      <a:pt x="72" y="665"/>
                      <a:pt x="0" y="1070"/>
                      <a:pt x="310" y="1308"/>
                    </a:cubicBezTo>
                    <a:cubicBezTo>
                      <a:pt x="418" y="1354"/>
                      <a:pt x="515" y="1380"/>
                      <a:pt x="616" y="1380"/>
                    </a:cubicBezTo>
                    <a:cubicBezTo>
                      <a:pt x="671" y="1380"/>
                      <a:pt x="727" y="1372"/>
                      <a:pt x="786" y="1356"/>
                    </a:cubicBezTo>
                    <a:cubicBezTo>
                      <a:pt x="953" y="1356"/>
                      <a:pt x="1096" y="1332"/>
                      <a:pt x="1239" y="1284"/>
                    </a:cubicBezTo>
                    <a:cubicBezTo>
                      <a:pt x="1334" y="1260"/>
                      <a:pt x="1405" y="1189"/>
                      <a:pt x="1429" y="1117"/>
                    </a:cubicBezTo>
                    <a:cubicBezTo>
                      <a:pt x="1453" y="975"/>
                      <a:pt x="1453" y="808"/>
                      <a:pt x="1429" y="665"/>
                    </a:cubicBezTo>
                    <a:cubicBezTo>
                      <a:pt x="1453" y="498"/>
                      <a:pt x="1405" y="332"/>
                      <a:pt x="1334" y="189"/>
                    </a:cubicBezTo>
                    <a:cubicBezTo>
                      <a:pt x="1219" y="40"/>
                      <a:pt x="1060" y="1"/>
                      <a:pt x="8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85"/>
              <p:cNvSpPr/>
              <p:nvPr/>
            </p:nvSpPr>
            <p:spPr>
              <a:xfrm>
                <a:off x="5194500" y="2563650"/>
                <a:ext cx="36350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369" extrusionOk="0">
                    <a:moveTo>
                      <a:pt x="906" y="502"/>
                    </a:moveTo>
                    <a:lnTo>
                      <a:pt x="906" y="668"/>
                    </a:lnTo>
                    <a:lnTo>
                      <a:pt x="906" y="811"/>
                    </a:lnTo>
                    <a:lnTo>
                      <a:pt x="858" y="811"/>
                    </a:lnTo>
                    <a:cubicBezTo>
                      <a:pt x="786" y="811"/>
                      <a:pt x="739" y="835"/>
                      <a:pt x="667" y="835"/>
                    </a:cubicBezTo>
                    <a:lnTo>
                      <a:pt x="596" y="835"/>
                    </a:lnTo>
                    <a:cubicBezTo>
                      <a:pt x="596" y="787"/>
                      <a:pt x="596" y="740"/>
                      <a:pt x="596" y="692"/>
                    </a:cubicBezTo>
                    <a:lnTo>
                      <a:pt x="596" y="549"/>
                    </a:lnTo>
                    <a:cubicBezTo>
                      <a:pt x="691" y="526"/>
                      <a:pt x="786" y="502"/>
                      <a:pt x="906" y="502"/>
                    </a:cubicBezTo>
                    <a:close/>
                    <a:moveTo>
                      <a:pt x="903" y="1"/>
                    </a:moveTo>
                    <a:cubicBezTo>
                      <a:pt x="709" y="1"/>
                      <a:pt x="501" y="49"/>
                      <a:pt x="334" y="49"/>
                    </a:cubicBezTo>
                    <a:cubicBezTo>
                      <a:pt x="191" y="49"/>
                      <a:pt x="72" y="168"/>
                      <a:pt x="72" y="311"/>
                    </a:cubicBezTo>
                    <a:cubicBezTo>
                      <a:pt x="72" y="668"/>
                      <a:pt x="1" y="1049"/>
                      <a:pt x="310" y="1311"/>
                    </a:cubicBezTo>
                    <a:cubicBezTo>
                      <a:pt x="415" y="1346"/>
                      <a:pt x="532" y="1368"/>
                      <a:pt x="653" y="1368"/>
                    </a:cubicBezTo>
                    <a:cubicBezTo>
                      <a:pt x="697" y="1368"/>
                      <a:pt x="742" y="1365"/>
                      <a:pt x="786" y="1359"/>
                    </a:cubicBezTo>
                    <a:cubicBezTo>
                      <a:pt x="929" y="1335"/>
                      <a:pt x="1072" y="1311"/>
                      <a:pt x="1239" y="1288"/>
                    </a:cubicBezTo>
                    <a:cubicBezTo>
                      <a:pt x="1334" y="1264"/>
                      <a:pt x="1406" y="1192"/>
                      <a:pt x="1429" y="1097"/>
                    </a:cubicBezTo>
                    <a:cubicBezTo>
                      <a:pt x="1453" y="954"/>
                      <a:pt x="1453" y="811"/>
                      <a:pt x="1429" y="668"/>
                    </a:cubicBezTo>
                    <a:cubicBezTo>
                      <a:pt x="1429" y="502"/>
                      <a:pt x="1406" y="311"/>
                      <a:pt x="1334" y="168"/>
                    </a:cubicBezTo>
                    <a:cubicBezTo>
                      <a:pt x="1224" y="36"/>
                      <a:pt x="1069" y="1"/>
                      <a:pt x="9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85"/>
              <p:cNvSpPr/>
              <p:nvPr/>
            </p:nvSpPr>
            <p:spPr>
              <a:xfrm>
                <a:off x="5233800" y="2563650"/>
                <a:ext cx="36350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369" extrusionOk="0">
                    <a:moveTo>
                      <a:pt x="905" y="502"/>
                    </a:moveTo>
                    <a:cubicBezTo>
                      <a:pt x="905" y="549"/>
                      <a:pt x="905" y="597"/>
                      <a:pt x="905" y="668"/>
                    </a:cubicBezTo>
                    <a:lnTo>
                      <a:pt x="905" y="811"/>
                    </a:lnTo>
                    <a:lnTo>
                      <a:pt x="858" y="811"/>
                    </a:lnTo>
                    <a:cubicBezTo>
                      <a:pt x="810" y="811"/>
                      <a:pt x="739" y="835"/>
                      <a:pt x="667" y="835"/>
                    </a:cubicBezTo>
                    <a:lnTo>
                      <a:pt x="596" y="835"/>
                    </a:lnTo>
                    <a:cubicBezTo>
                      <a:pt x="596" y="787"/>
                      <a:pt x="596" y="740"/>
                      <a:pt x="596" y="692"/>
                    </a:cubicBezTo>
                    <a:cubicBezTo>
                      <a:pt x="596" y="645"/>
                      <a:pt x="596" y="597"/>
                      <a:pt x="596" y="549"/>
                    </a:cubicBezTo>
                    <a:cubicBezTo>
                      <a:pt x="691" y="526"/>
                      <a:pt x="810" y="502"/>
                      <a:pt x="905" y="502"/>
                    </a:cubicBezTo>
                    <a:close/>
                    <a:moveTo>
                      <a:pt x="911" y="1"/>
                    </a:moveTo>
                    <a:cubicBezTo>
                      <a:pt x="720" y="1"/>
                      <a:pt x="513" y="49"/>
                      <a:pt x="334" y="49"/>
                    </a:cubicBezTo>
                    <a:cubicBezTo>
                      <a:pt x="262" y="49"/>
                      <a:pt x="191" y="73"/>
                      <a:pt x="143" y="145"/>
                    </a:cubicBezTo>
                    <a:cubicBezTo>
                      <a:pt x="96" y="192"/>
                      <a:pt x="72" y="240"/>
                      <a:pt x="72" y="311"/>
                    </a:cubicBezTo>
                    <a:cubicBezTo>
                      <a:pt x="72" y="668"/>
                      <a:pt x="0" y="1049"/>
                      <a:pt x="310" y="1311"/>
                    </a:cubicBezTo>
                    <a:cubicBezTo>
                      <a:pt x="432" y="1346"/>
                      <a:pt x="541" y="1368"/>
                      <a:pt x="656" y="1368"/>
                    </a:cubicBezTo>
                    <a:cubicBezTo>
                      <a:pt x="699" y="1368"/>
                      <a:pt x="742" y="1365"/>
                      <a:pt x="786" y="1359"/>
                    </a:cubicBezTo>
                    <a:cubicBezTo>
                      <a:pt x="953" y="1335"/>
                      <a:pt x="1096" y="1311"/>
                      <a:pt x="1239" y="1288"/>
                    </a:cubicBezTo>
                    <a:cubicBezTo>
                      <a:pt x="1334" y="1264"/>
                      <a:pt x="1405" y="1192"/>
                      <a:pt x="1429" y="1097"/>
                    </a:cubicBezTo>
                    <a:cubicBezTo>
                      <a:pt x="1453" y="954"/>
                      <a:pt x="1453" y="811"/>
                      <a:pt x="1429" y="668"/>
                    </a:cubicBezTo>
                    <a:cubicBezTo>
                      <a:pt x="1453" y="502"/>
                      <a:pt x="1405" y="335"/>
                      <a:pt x="1334" y="168"/>
                    </a:cubicBezTo>
                    <a:cubicBezTo>
                      <a:pt x="1224" y="36"/>
                      <a:pt x="1074" y="1"/>
                      <a:pt x="9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3" name="Google Shape;943;p85"/>
            <p:cNvSpPr/>
            <p:nvPr/>
          </p:nvSpPr>
          <p:spPr>
            <a:xfrm>
              <a:off x="4135469" y="3725314"/>
              <a:ext cx="66660" cy="62813"/>
            </a:xfrm>
            <a:custGeom>
              <a:avLst/>
              <a:gdLst/>
              <a:ahLst/>
              <a:cxnLst/>
              <a:rect l="l" t="t" r="r" b="b"/>
              <a:pathLst>
                <a:path w="1453" h="1369" extrusionOk="0">
                  <a:moveTo>
                    <a:pt x="905" y="502"/>
                  </a:moveTo>
                  <a:lnTo>
                    <a:pt x="905" y="668"/>
                  </a:lnTo>
                  <a:lnTo>
                    <a:pt x="905" y="811"/>
                  </a:lnTo>
                  <a:lnTo>
                    <a:pt x="881" y="811"/>
                  </a:lnTo>
                  <a:cubicBezTo>
                    <a:pt x="810" y="811"/>
                    <a:pt x="738" y="835"/>
                    <a:pt x="691" y="835"/>
                  </a:cubicBezTo>
                  <a:lnTo>
                    <a:pt x="619" y="835"/>
                  </a:lnTo>
                  <a:cubicBezTo>
                    <a:pt x="595" y="787"/>
                    <a:pt x="595" y="740"/>
                    <a:pt x="595" y="692"/>
                  </a:cubicBezTo>
                  <a:lnTo>
                    <a:pt x="595" y="549"/>
                  </a:lnTo>
                  <a:cubicBezTo>
                    <a:pt x="691" y="526"/>
                    <a:pt x="786" y="502"/>
                    <a:pt x="905" y="502"/>
                  </a:cubicBezTo>
                  <a:close/>
                  <a:moveTo>
                    <a:pt x="926" y="1"/>
                  </a:moveTo>
                  <a:cubicBezTo>
                    <a:pt x="732" y="1"/>
                    <a:pt x="524" y="49"/>
                    <a:pt x="357" y="49"/>
                  </a:cubicBezTo>
                  <a:cubicBezTo>
                    <a:pt x="262" y="49"/>
                    <a:pt x="191" y="73"/>
                    <a:pt x="143" y="145"/>
                  </a:cubicBezTo>
                  <a:cubicBezTo>
                    <a:pt x="119" y="192"/>
                    <a:pt x="95" y="240"/>
                    <a:pt x="95" y="311"/>
                  </a:cubicBezTo>
                  <a:cubicBezTo>
                    <a:pt x="95" y="668"/>
                    <a:pt x="0" y="1049"/>
                    <a:pt x="334" y="1311"/>
                  </a:cubicBezTo>
                  <a:cubicBezTo>
                    <a:pt x="438" y="1346"/>
                    <a:pt x="555" y="1368"/>
                    <a:pt x="667" y="1368"/>
                  </a:cubicBezTo>
                  <a:cubicBezTo>
                    <a:pt x="708" y="1368"/>
                    <a:pt x="748" y="1365"/>
                    <a:pt x="786" y="1359"/>
                  </a:cubicBezTo>
                  <a:cubicBezTo>
                    <a:pt x="953" y="1335"/>
                    <a:pt x="1096" y="1311"/>
                    <a:pt x="1262" y="1288"/>
                  </a:cubicBezTo>
                  <a:cubicBezTo>
                    <a:pt x="1358" y="1264"/>
                    <a:pt x="1405" y="1192"/>
                    <a:pt x="1429" y="1097"/>
                  </a:cubicBezTo>
                  <a:cubicBezTo>
                    <a:pt x="1453" y="954"/>
                    <a:pt x="1453" y="811"/>
                    <a:pt x="1429" y="668"/>
                  </a:cubicBezTo>
                  <a:cubicBezTo>
                    <a:pt x="1453" y="502"/>
                    <a:pt x="1429" y="311"/>
                    <a:pt x="1358" y="168"/>
                  </a:cubicBezTo>
                  <a:cubicBezTo>
                    <a:pt x="1248" y="36"/>
                    <a:pt x="1092" y="1"/>
                    <a:pt x="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4" name="Google Shape;944;p85"/>
          <p:cNvSpPr/>
          <p:nvPr/>
        </p:nvSpPr>
        <p:spPr>
          <a:xfrm rot="1079268">
            <a:off x="2070553" y="1519274"/>
            <a:ext cx="834495" cy="491790"/>
          </a:xfrm>
          <a:custGeom>
            <a:avLst/>
            <a:gdLst/>
            <a:ahLst/>
            <a:cxnLst/>
            <a:rect l="l" t="t" r="r" b="b"/>
            <a:pathLst>
              <a:path w="44052" h="25961" extrusionOk="0">
                <a:moveTo>
                  <a:pt x="40035" y="0"/>
                </a:moveTo>
                <a:lnTo>
                  <a:pt x="0" y="15402"/>
                </a:lnTo>
                <a:cubicBezTo>
                  <a:pt x="0" y="15402"/>
                  <a:pt x="1513" y="15761"/>
                  <a:pt x="1873" y="16638"/>
                </a:cubicBezTo>
                <a:cubicBezTo>
                  <a:pt x="2237" y="17514"/>
                  <a:pt x="1524" y="18526"/>
                  <a:pt x="1524" y="18526"/>
                </a:cubicBezTo>
                <a:cubicBezTo>
                  <a:pt x="1524" y="18526"/>
                  <a:pt x="2999" y="18885"/>
                  <a:pt x="3380" y="19816"/>
                </a:cubicBezTo>
                <a:cubicBezTo>
                  <a:pt x="3767" y="20752"/>
                  <a:pt x="2885" y="22439"/>
                  <a:pt x="2885" y="22439"/>
                </a:cubicBezTo>
                <a:cubicBezTo>
                  <a:pt x="2885" y="22439"/>
                  <a:pt x="4447" y="23011"/>
                  <a:pt x="4703" y="23631"/>
                </a:cubicBezTo>
                <a:cubicBezTo>
                  <a:pt x="4958" y="24252"/>
                  <a:pt x="4327" y="25960"/>
                  <a:pt x="4327" y="25960"/>
                </a:cubicBezTo>
                <a:lnTo>
                  <a:pt x="44051" y="10684"/>
                </a:lnTo>
                <a:cubicBezTo>
                  <a:pt x="41510" y="9791"/>
                  <a:pt x="42609" y="7168"/>
                  <a:pt x="42609" y="7168"/>
                </a:cubicBezTo>
                <a:cubicBezTo>
                  <a:pt x="42609" y="7168"/>
                  <a:pt x="41521" y="6466"/>
                  <a:pt x="41047" y="5753"/>
                </a:cubicBezTo>
                <a:cubicBezTo>
                  <a:pt x="40574" y="5040"/>
                  <a:pt x="41434" y="3418"/>
                  <a:pt x="41434" y="3418"/>
                </a:cubicBezTo>
                <a:cubicBezTo>
                  <a:pt x="41434" y="3418"/>
                  <a:pt x="39806" y="2993"/>
                  <a:pt x="39491" y="2221"/>
                </a:cubicBezTo>
                <a:cubicBezTo>
                  <a:pt x="39175" y="1442"/>
                  <a:pt x="40035" y="0"/>
                  <a:pt x="40035" y="0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85"/>
          <p:cNvSpPr/>
          <p:nvPr/>
        </p:nvSpPr>
        <p:spPr>
          <a:xfrm rot="1079268">
            <a:off x="6414541" y="1519274"/>
            <a:ext cx="834495" cy="491790"/>
          </a:xfrm>
          <a:custGeom>
            <a:avLst/>
            <a:gdLst/>
            <a:ahLst/>
            <a:cxnLst/>
            <a:rect l="l" t="t" r="r" b="b"/>
            <a:pathLst>
              <a:path w="44052" h="25961" extrusionOk="0">
                <a:moveTo>
                  <a:pt x="40035" y="0"/>
                </a:moveTo>
                <a:lnTo>
                  <a:pt x="0" y="15402"/>
                </a:lnTo>
                <a:cubicBezTo>
                  <a:pt x="0" y="15402"/>
                  <a:pt x="1513" y="15761"/>
                  <a:pt x="1873" y="16638"/>
                </a:cubicBezTo>
                <a:cubicBezTo>
                  <a:pt x="2237" y="17514"/>
                  <a:pt x="1524" y="18526"/>
                  <a:pt x="1524" y="18526"/>
                </a:cubicBezTo>
                <a:cubicBezTo>
                  <a:pt x="1524" y="18526"/>
                  <a:pt x="2999" y="18885"/>
                  <a:pt x="3380" y="19816"/>
                </a:cubicBezTo>
                <a:cubicBezTo>
                  <a:pt x="3767" y="20752"/>
                  <a:pt x="2885" y="22439"/>
                  <a:pt x="2885" y="22439"/>
                </a:cubicBezTo>
                <a:cubicBezTo>
                  <a:pt x="2885" y="22439"/>
                  <a:pt x="4447" y="23011"/>
                  <a:pt x="4703" y="23631"/>
                </a:cubicBezTo>
                <a:cubicBezTo>
                  <a:pt x="4958" y="24252"/>
                  <a:pt x="4327" y="25960"/>
                  <a:pt x="4327" y="25960"/>
                </a:cubicBezTo>
                <a:lnTo>
                  <a:pt x="44051" y="10684"/>
                </a:lnTo>
                <a:cubicBezTo>
                  <a:pt x="41510" y="9791"/>
                  <a:pt x="42609" y="7168"/>
                  <a:pt x="42609" y="7168"/>
                </a:cubicBezTo>
                <a:cubicBezTo>
                  <a:pt x="42609" y="7168"/>
                  <a:pt x="41521" y="6466"/>
                  <a:pt x="41047" y="5753"/>
                </a:cubicBezTo>
                <a:cubicBezTo>
                  <a:pt x="40574" y="5040"/>
                  <a:pt x="41434" y="3418"/>
                  <a:pt x="41434" y="3418"/>
                </a:cubicBezTo>
                <a:cubicBezTo>
                  <a:pt x="41434" y="3418"/>
                  <a:pt x="39806" y="2993"/>
                  <a:pt x="39491" y="2221"/>
                </a:cubicBezTo>
                <a:cubicBezTo>
                  <a:pt x="39175" y="1442"/>
                  <a:pt x="40035" y="0"/>
                  <a:pt x="40035" y="0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85"/>
          <p:cNvSpPr txBox="1">
            <a:spLocks noGrp="1"/>
          </p:cNvSpPr>
          <p:nvPr>
            <p:ph type="title" idx="4"/>
          </p:nvPr>
        </p:nvSpPr>
        <p:spPr>
          <a:xfrm>
            <a:off x="1625566" y="2137811"/>
            <a:ext cx="1384066" cy="9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Thursday (20/6)</a:t>
            </a:r>
            <a:endParaRPr sz="2400" dirty="0"/>
          </a:p>
        </p:txBody>
      </p:sp>
      <p:sp>
        <p:nvSpPr>
          <p:cNvPr id="2" name="Google Shape;927;p85">
            <a:extLst>
              <a:ext uri="{FF2B5EF4-FFF2-40B4-BE49-F238E27FC236}">
                <a16:creationId xmlns:a16="http://schemas.microsoft.com/office/drawing/2014/main" id="{CCA21DAA-3D1B-56D6-4115-E8CB5388D2B3}"/>
              </a:ext>
            </a:extLst>
          </p:cNvPr>
          <p:cNvSpPr txBox="1">
            <a:spLocks/>
          </p:cNvSpPr>
          <p:nvPr/>
        </p:nvSpPr>
        <p:spPr>
          <a:xfrm>
            <a:off x="6026005" y="2020228"/>
            <a:ext cx="1408731" cy="793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Friday (21/6)</a:t>
            </a:r>
          </a:p>
        </p:txBody>
      </p:sp>
    </p:spTree>
    <p:extLst>
      <p:ext uri="{BB962C8B-B14F-4D97-AF65-F5344CB8AC3E}">
        <p14:creationId xmlns:p14="http://schemas.microsoft.com/office/powerpoint/2010/main" val="381900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83"/>
          <p:cNvSpPr txBox="1">
            <a:spLocks noGrp="1"/>
          </p:cNvSpPr>
          <p:nvPr>
            <p:ph type="title"/>
          </p:nvPr>
        </p:nvSpPr>
        <p:spPr>
          <a:xfrm>
            <a:off x="1002325" y="711175"/>
            <a:ext cx="30822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Technology</a:t>
            </a:r>
            <a:endParaRPr dirty="0"/>
          </a:p>
        </p:txBody>
      </p:sp>
      <p:sp>
        <p:nvSpPr>
          <p:cNvPr id="880" name="Google Shape;880;p83"/>
          <p:cNvSpPr/>
          <p:nvPr/>
        </p:nvSpPr>
        <p:spPr>
          <a:xfrm>
            <a:off x="1309700" y="1856125"/>
            <a:ext cx="298800" cy="298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83"/>
          <p:cNvSpPr/>
          <p:nvPr/>
        </p:nvSpPr>
        <p:spPr>
          <a:xfrm>
            <a:off x="1351775" y="1836504"/>
            <a:ext cx="401886" cy="298579"/>
          </a:xfrm>
          <a:custGeom>
            <a:avLst/>
            <a:gdLst/>
            <a:ahLst/>
            <a:cxnLst/>
            <a:rect l="l" t="t" r="r" b="b"/>
            <a:pathLst>
              <a:path w="285532" h="196111" extrusionOk="0">
                <a:moveTo>
                  <a:pt x="269081" y="0"/>
                </a:moveTo>
                <a:lnTo>
                  <a:pt x="78609" y="158394"/>
                </a:lnTo>
                <a:lnTo>
                  <a:pt x="21130" y="75516"/>
                </a:lnTo>
                <a:lnTo>
                  <a:pt x="0" y="90186"/>
                </a:lnTo>
                <a:lnTo>
                  <a:pt x="73490" y="196110"/>
                </a:lnTo>
                <a:lnTo>
                  <a:pt x="285531" y="19789"/>
                </a:lnTo>
                <a:lnTo>
                  <a:pt x="269081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83"/>
          <p:cNvSpPr txBox="1">
            <a:spLocks noGrp="1"/>
          </p:cNvSpPr>
          <p:nvPr>
            <p:ph type="subTitle" idx="4294967295"/>
          </p:nvPr>
        </p:nvSpPr>
        <p:spPr>
          <a:xfrm>
            <a:off x="5980850" y="901874"/>
            <a:ext cx="19776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latin typeface="Concert One"/>
                <a:ea typeface="Concert One"/>
                <a:cs typeface="Concert One"/>
                <a:sym typeface="Concert One"/>
              </a:rPr>
              <a:t>Electron</a:t>
            </a:r>
            <a:endParaRPr sz="2100" b="1" dirty="0"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890" name="Google Shape;890;p83"/>
          <p:cNvSpPr txBox="1">
            <a:spLocks noGrp="1"/>
          </p:cNvSpPr>
          <p:nvPr>
            <p:ph type="subTitle" idx="4294967295"/>
          </p:nvPr>
        </p:nvSpPr>
        <p:spPr>
          <a:xfrm>
            <a:off x="5980850" y="1770861"/>
            <a:ext cx="19776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latin typeface="Concert One"/>
                <a:ea typeface="Concert One"/>
                <a:cs typeface="Concert One"/>
                <a:sym typeface="Concert One"/>
              </a:rPr>
              <a:t>Figma</a:t>
            </a:r>
            <a:endParaRPr sz="2100" b="1" dirty="0"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891" name="Google Shape;891;p83"/>
          <p:cNvSpPr txBox="1">
            <a:spLocks noGrp="1"/>
          </p:cNvSpPr>
          <p:nvPr>
            <p:ph type="subTitle" idx="4294967295"/>
          </p:nvPr>
        </p:nvSpPr>
        <p:spPr>
          <a:xfrm>
            <a:off x="5980850" y="2639824"/>
            <a:ext cx="19776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latin typeface="Concert One"/>
                <a:ea typeface="Concert One"/>
                <a:cs typeface="Concert One"/>
                <a:sym typeface="Concert One"/>
              </a:rPr>
              <a:t>MongoDB</a:t>
            </a:r>
            <a:endParaRPr sz="2100" b="1" dirty="0"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892" name="Google Shape;892;p83"/>
          <p:cNvSpPr txBox="1">
            <a:spLocks noGrp="1"/>
          </p:cNvSpPr>
          <p:nvPr>
            <p:ph type="subTitle" idx="4294967295"/>
          </p:nvPr>
        </p:nvSpPr>
        <p:spPr>
          <a:xfrm>
            <a:off x="5980850" y="3508774"/>
            <a:ext cx="19776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latin typeface="Concert One"/>
                <a:ea typeface="Concert One"/>
                <a:cs typeface="Concert One"/>
                <a:sym typeface="Concert One"/>
              </a:rPr>
              <a:t>PHP</a:t>
            </a:r>
            <a:endParaRPr sz="2100" b="1" dirty="0"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893" name="Google Shape;893;p83"/>
          <p:cNvSpPr txBox="1">
            <a:spLocks noGrp="1"/>
          </p:cNvSpPr>
          <p:nvPr>
            <p:ph type="subTitle" idx="4294967295"/>
          </p:nvPr>
        </p:nvSpPr>
        <p:spPr>
          <a:xfrm>
            <a:off x="1829850" y="2640375"/>
            <a:ext cx="19776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latin typeface="Concert One"/>
                <a:ea typeface="Concert One"/>
                <a:cs typeface="Concert One"/>
                <a:sym typeface="Concert One"/>
              </a:rPr>
              <a:t>CSS </a:t>
            </a:r>
            <a:endParaRPr sz="2100" b="1" dirty="0"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894" name="Google Shape;894;p83"/>
          <p:cNvSpPr txBox="1">
            <a:spLocks noGrp="1"/>
          </p:cNvSpPr>
          <p:nvPr>
            <p:ph type="subTitle" idx="4294967295"/>
          </p:nvPr>
        </p:nvSpPr>
        <p:spPr>
          <a:xfrm>
            <a:off x="1829850" y="1771413"/>
            <a:ext cx="19776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latin typeface="Concert One"/>
                <a:ea typeface="Concert One"/>
                <a:cs typeface="Concert One"/>
                <a:sym typeface="Concert One"/>
              </a:rPr>
              <a:t>HTML </a:t>
            </a:r>
            <a:endParaRPr sz="2100" b="1" dirty="0"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895" name="Google Shape;895;p83"/>
          <p:cNvSpPr txBox="1">
            <a:spLocks noGrp="1"/>
          </p:cNvSpPr>
          <p:nvPr>
            <p:ph type="subTitle" idx="4294967295"/>
          </p:nvPr>
        </p:nvSpPr>
        <p:spPr>
          <a:xfrm>
            <a:off x="1829850" y="3509338"/>
            <a:ext cx="19776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latin typeface="Concert One"/>
                <a:ea typeface="Concert One"/>
                <a:cs typeface="Concert One"/>
                <a:sym typeface="Concert One"/>
              </a:rPr>
              <a:t>Javascript</a:t>
            </a:r>
            <a:endParaRPr sz="2100" b="1" dirty="0"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896" name="Google Shape;896;p83"/>
          <p:cNvSpPr/>
          <p:nvPr/>
        </p:nvSpPr>
        <p:spPr>
          <a:xfrm>
            <a:off x="1309700" y="2732571"/>
            <a:ext cx="298800" cy="298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83"/>
          <p:cNvSpPr/>
          <p:nvPr/>
        </p:nvSpPr>
        <p:spPr>
          <a:xfrm>
            <a:off x="1351775" y="2712949"/>
            <a:ext cx="401886" cy="298579"/>
          </a:xfrm>
          <a:custGeom>
            <a:avLst/>
            <a:gdLst/>
            <a:ahLst/>
            <a:cxnLst/>
            <a:rect l="l" t="t" r="r" b="b"/>
            <a:pathLst>
              <a:path w="285532" h="196111" extrusionOk="0">
                <a:moveTo>
                  <a:pt x="269081" y="0"/>
                </a:moveTo>
                <a:lnTo>
                  <a:pt x="78609" y="158394"/>
                </a:lnTo>
                <a:lnTo>
                  <a:pt x="21130" y="75516"/>
                </a:lnTo>
                <a:lnTo>
                  <a:pt x="0" y="90186"/>
                </a:lnTo>
                <a:lnTo>
                  <a:pt x="73490" y="196110"/>
                </a:lnTo>
                <a:lnTo>
                  <a:pt x="285531" y="19789"/>
                </a:lnTo>
                <a:lnTo>
                  <a:pt x="269081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83"/>
          <p:cNvSpPr/>
          <p:nvPr/>
        </p:nvSpPr>
        <p:spPr>
          <a:xfrm>
            <a:off x="1309700" y="3609021"/>
            <a:ext cx="298800" cy="298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83"/>
          <p:cNvSpPr/>
          <p:nvPr/>
        </p:nvSpPr>
        <p:spPr>
          <a:xfrm>
            <a:off x="5460700" y="1856125"/>
            <a:ext cx="298800" cy="298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83"/>
          <p:cNvSpPr/>
          <p:nvPr/>
        </p:nvSpPr>
        <p:spPr>
          <a:xfrm>
            <a:off x="5460700" y="2732571"/>
            <a:ext cx="298800" cy="298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83"/>
          <p:cNvSpPr/>
          <p:nvPr/>
        </p:nvSpPr>
        <p:spPr>
          <a:xfrm>
            <a:off x="5460700" y="3609021"/>
            <a:ext cx="298800" cy="298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83"/>
          <p:cNvSpPr/>
          <p:nvPr/>
        </p:nvSpPr>
        <p:spPr>
          <a:xfrm>
            <a:off x="5460700" y="1008049"/>
            <a:ext cx="298800" cy="298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897;p83">
            <a:extLst>
              <a:ext uri="{FF2B5EF4-FFF2-40B4-BE49-F238E27FC236}">
                <a16:creationId xmlns:a16="http://schemas.microsoft.com/office/drawing/2014/main" id="{FBB27393-5E34-2469-A441-694B8A00A863}"/>
              </a:ext>
            </a:extLst>
          </p:cNvPr>
          <p:cNvSpPr/>
          <p:nvPr/>
        </p:nvSpPr>
        <p:spPr>
          <a:xfrm>
            <a:off x="1341025" y="3508774"/>
            <a:ext cx="401886" cy="298579"/>
          </a:xfrm>
          <a:custGeom>
            <a:avLst/>
            <a:gdLst/>
            <a:ahLst/>
            <a:cxnLst/>
            <a:rect l="l" t="t" r="r" b="b"/>
            <a:pathLst>
              <a:path w="285532" h="196111" extrusionOk="0">
                <a:moveTo>
                  <a:pt x="269081" y="0"/>
                </a:moveTo>
                <a:lnTo>
                  <a:pt x="78609" y="158394"/>
                </a:lnTo>
                <a:lnTo>
                  <a:pt x="21130" y="75516"/>
                </a:lnTo>
                <a:lnTo>
                  <a:pt x="0" y="90186"/>
                </a:lnTo>
                <a:lnTo>
                  <a:pt x="73490" y="196110"/>
                </a:lnTo>
                <a:lnTo>
                  <a:pt x="285531" y="19789"/>
                </a:lnTo>
                <a:lnTo>
                  <a:pt x="269081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897;p83">
            <a:extLst>
              <a:ext uri="{FF2B5EF4-FFF2-40B4-BE49-F238E27FC236}">
                <a16:creationId xmlns:a16="http://schemas.microsoft.com/office/drawing/2014/main" id="{F7CE3AB0-2B91-4419-C7D0-E73CBC93FA88}"/>
              </a:ext>
            </a:extLst>
          </p:cNvPr>
          <p:cNvSpPr/>
          <p:nvPr/>
        </p:nvSpPr>
        <p:spPr>
          <a:xfrm>
            <a:off x="5468289" y="858870"/>
            <a:ext cx="401886" cy="298579"/>
          </a:xfrm>
          <a:custGeom>
            <a:avLst/>
            <a:gdLst/>
            <a:ahLst/>
            <a:cxnLst/>
            <a:rect l="l" t="t" r="r" b="b"/>
            <a:pathLst>
              <a:path w="285532" h="196111" extrusionOk="0">
                <a:moveTo>
                  <a:pt x="269081" y="0"/>
                </a:moveTo>
                <a:lnTo>
                  <a:pt x="78609" y="158394"/>
                </a:lnTo>
                <a:lnTo>
                  <a:pt x="21130" y="75516"/>
                </a:lnTo>
                <a:lnTo>
                  <a:pt x="0" y="90186"/>
                </a:lnTo>
                <a:lnTo>
                  <a:pt x="73490" y="196110"/>
                </a:lnTo>
                <a:lnTo>
                  <a:pt x="285531" y="19789"/>
                </a:lnTo>
                <a:lnTo>
                  <a:pt x="269081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897;p83">
            <a:extLst>
              <a:ext uri="{FF2B5EF4-FFF2-40B4-BE49-F238E27FC236}">
                <a16:creationId xmlns:a16="http://schemas.microsoft.com/office/drawing/2014/main" id="{4702E26C-F54E-20A7-36A4-0FDB2DD012C5}"/>
              </a:ext>
            </a:extLst>
          </p:cNvPr>
          <p:cNvSpPr/>
          <p:nvPr/>
        </p:nvSpPr>
        <p:spPr>
          <a:xfrm>
            <a:off x="5489196" y="1735095"/>
            <a:ext cx="401886" cy="298579"/>
          </a:xfrm>
          <a:custGeom>
            <a:avLst/>
            <a:gdLst/>
            <a:ahLst/>
            <a:cxnLst/>
            <a:rect l="l" t="t" r="r" b="b"/>
            <a:pathLst>
              <a:path w="285532" h="196111" extrusionOk="0">
                <a:moveTo>
                  <a:pt x="269081" y="0"/>
                </a:moveTo>
                <a:lnTo>
                  <a:pt x="78609" y="158394"/>
                </a:lnTo>
                <a:lnTo>
                  <a:pt x="21130" y="75516"/>
                </a:lnTo>
                <a:lnTo>
                  <a:pt x="0" y="90186"/>
                </a:lnTo>
                <a:lnTo>
                  <a:pt x="73490" y="196110"/>
                </a:lnTo>
                <a:lnTo>
                  <a:pt x="285531" y="19789"/>
                </a:lnTo>
                <a:lnTo>
                  <a:pt x="269081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897;p83">
            <a:extLst>
              <a:ext uri="{FF2B5EF4-FFF2-40B4-BE49-F238E27FC236}">
                <a16:creationId xmlns:a16="http://schemas.microsoft.com/office/drawing/2014/main" id="{6BB26200-2095-6BDB-B0F2-DC2093BD27BF}"/>
              </a:ext>
            </a:extLst>
          </p:cNvPr>
          <p:cNvSpPr/>
          <p:nvPr/>
        </p:nvSpPr>
        <p:spPr>
          <a:xfrm>
            <a:off x="5489196" y="2582950"/>
            <a:ext cx="401886" cy="298579"/>
          </a:xfrm>
          <a:custGeom>
            <a:avLst/>
            <a:gdLst/>
            <a:ahLst/>
            <a:cxnLst/>
            <a:rect l="l" t="t" r="r" b="b"/>
            <a:pathLst>
              <a:path w="285532" h="196111" extrusionOk="0">
                <a:moveTo>
                  <a:pt x="269081" y="0"/>
                </a:moveTo>
                <a:lnTo>
                  <a:pt x="78609" y="158394"/>
                </a:lnTo>
                <a:lnTo>
                  <a:pt x="21130" y="75516"/>
                </a:lnTo>
                <a:lnTo>
                  <a:pt x="0" y="90186"/>
                </a:lnTo>
                <a:lnTo>
                  <a:pt x="73490" y="196110"/>
                </a:lnTo>
                <a:lnTo>
                  <a:pt x="285531" y="19789"/>
                </a:lnTo>
                <a:lnTo>
                  <a:pt x="269081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897;p83">
            <a:extLst>
              <a:ext uri="{FF2B5EF4-FFF2-40B4-BE49-F238E27FC236}">
                <a16:creationId xmlns:a16="http://schemas.microsoft.com/office/drawing/2014/main" id="{C85063B0-E108-1BB3-B462-428AA33993ED}"/>
              </a:ext>
            </a:extLst>
          </p:cNvPr>
          <p:cNvSpPr/>
          <p:nvPr/>
        </p:nvSpPr>
        <p:spPr>
          <a:xfrm>
            <a:off x="5489196" y="3466919"/>
            <a:ext cx="401886" cy="298579"/>
          </a:xfrm>
          <a:custGeom>
            <a:avLst/>
            <a:gdLst/>
            <a:ahLst/>
            <a:cxnLst/>
            <a:rect l="l" t="t" r="r" b="b"/>
            <a:pathLst>
              <a:path w="285532" h="196111" extrusionOk="0">
                <a:moveTo>
                  <a:pt x="269081" y="0"/>
                </a:moveTo>
                <a:lnTo>
                  <a:pt x="78609" y="158394"/>
                </a:lnTo>
                <a:lnTo>
                  <a:pt x="21130" y="75516"/>
                </a:lnTo>
                <a:lnTo>
                  <a:pt x="0" y="90186"/>
                </a:lnTo>
                <a:lnTo>
                  <a:pt x="73490" y="196110"/>
                </a:lnTo>
                <a:lnTo>
                  <a:pt x="285531" y="19789"/>
                </a:lnTo>
                <a:lnTo>
                  <a:pt x="269081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89"/>
          <p:cNvSpPr txBox="1">
            <a:spLocks noGrp="1"/>
          </p:cNvSpPr>
          <p:nvPr>
            <p:ph type="title"/>
          </p:nvPr>
        </p:nvSpPr>
        <p:spPr>
          <a:xfrm>
            <a:off x="1781550" y="711175"/>
            <a:ext cx="59337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Assigned Role</a:t>
            </a:r>
            <a:endParaRPr dirty="0"/>
          </a:p>
        </p:txBody>
      </p:sp>
      <p:sp>
        <p:nvSpPr>
          <p:cNvPr id="988" name="Google Shape;988;p89"/>
          <p:cNvSpPr txBox="1">
            <a:spLocks noGrp="1"/>
          </p:cNvSpPr>
          <p:nvPr>
            <p:ph type="subTitle" idx="4294967295"/>
          </p:nvPr>
        </p:nvSpPr>
        <p:spPr>
          <a:xfrm>
            <a:off x="1321175" y="2444850"/>
            <a:ext cx="1314900" cy="7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latin typeface="Concert One"/>
                <a:ea typeface="Concert One"/>
                <a:cs typeface="Concert One"/>
                <a:sym typeface="Concert One"/>
              </a:rPr>
              <a:t>Full-Stack Developer</a:t>
            </a:r>
            <a:endParaRPr sz="2100" b="1" dirty="0"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993" name="Google Shape;993;p89"/>
          <p:cNvSpPr txBox="1">
            <a:spLocks noGrp="1"/>
          </p:cNvSpPr>
          <p:nvPr>
            <p:ph type="subTitle" idx="4294967295"/>
          </p:nvPr>
        </p:nvSpPr>
        <p:spPr>
          <a:xfrm>
            <a:off x="6283507" y="1394629"/>
            <a:ext cx="1785300" cy="4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latin typeface="Concert One"/>
                <a:ea typeface="Concert One"/>
                <a:cs typeface="Concert One"/>
                <a:sym typeface="Concert One"/>
              </a:rPr>
              <a:t>Design UI</a:t>
            </a:r>
            <a:endParaRPr sz="2100" b="1" dirty="0"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994" name="Google Shape;994;p89"/>
          <p:cNvSpPr txBox="1">
            <a:spLocks noGrp="1"/>
          </p:cNvSpPr>
          <p:nvPr>
            <p:ph type="subTitle" idx="4294967295"/>
          </p:nvPr>
        </p:nvSpPr>
        <p:spPr>
          <a:xfrm>
            <a:off x="3682750" y="2544023"/>
            <a:ext cx="1785300" cy="4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latin typeface="Concert One"/>
                <a:ea typeface="Concert One"/>
                <a:cs typeface="Concert One"/>
                <a:sym typeface="Concert One"/>
              </a:rPr>
              <a:t>Back-end </a:t>
            </a:r>
            <a:endParaRPr sz="2100" b="1" dirty="0"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995" name="Google Shape;995;p89"/>
          <p:cNvSpPr txBox="1">
            <a:spLocks noGrp="1"/>
          </p:cNvSpPr>
          <p:nvPr>
            <p:ph type="subTitle" idx="4294967295"/>
          </p:nvPr>
        </p:nvSpPr>
        <p:spPr>
          <a:xfrm>
            <a:off x="3682750" y="1394613"/>
            <a:ext cx="1785300" cy="4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latin typeface="Concert One"/>
                <a:ea typeface="Concert One"/>
                <a:cs typeface="Concert One"/>
                <a:sym typeface="Concert One"/>
              </a:rPr>
              <a:t>Front-end</a:t>
            </a:r>
            <a:endParaRPr sz="2100" b="1" dirty="0"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996" name="Google Shape;996;p89"/>
          <p:cNvSpPr txBox="1">
            <a:spLocks noGrp="1"/>
          </p:cNvSpPr>
          <p:nvPr>
            <p:ph type="subTitle" idx="4294967295"/>
          </p:nvPr>
        </p:nvSpPr>
        <p:spPr>
          <a:xfrm>
            <a:off x="3682750" y="3587649"/>
            <a:ext cx="1785300" cy="4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latin typeface="Concert One"/>
                <a:ea typeface="Concert One"/>
                <a:cs typeface="Concert One"/>
                <a:sym typeface="Concert One"/>
              </a:rPr>
              <a:t>Tester</a:t>
            </a:r>
            <a:endParaRPr sz="2100" b="1" dirty="0"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998" name="Google Shape;998;p89"/>
          <p:cNvSpPr txBox="1">
            <a:spLocks noGrp="1"/>
          </p:cNvSpPr>
          <p:nvPr>
            <p:ph type="subTitle" idx="4294967295"/>
          </p:nvPr>
        </p:nvSpPr>
        <p:spPr>
          <a:xfrm>
            <a:off x="6283507" y="2571750"/>
            <a:ext cx="1785300" cy="4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latin typeface="Concert One"/>
                <a:ea typeface="Concert One"/>
                <a:cs typeface="Concert One"/>
                <a:sym typeface="Concert One"/>
              </a:rPr>
              <a:t>Data Layer and Business Layer</a:t>
            </a:r>
            <a:endParaRPr sz="2100" b="1" dirty="0"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1000" name="Google Shape;1000;p89"/>
          <p:cNvSpPr txBox="1">
            <a:spLocks noGrp="1"/>
          </p:cNvSpPr>
          <p:nvPr>
            <p:ph type="subTitle" idx="4294967295"/>
          </p:nvPr>
        </p:nvSpPr>
        <p:spPr>
          <a:xfrm>
            <a:off x="6288269" y="3629936"/>
            <a:ext cx="1785300" cy="4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latin typeface="Concert One"/>
                <a:ea typeface="Concert One"/>
                <a:cs typeface="Concert One"/>
                <a:sym typeface="Concert One"/>
              </a:rPr>
              <a:t>Analyze and Testing</a:t>
            </a:r>
            <a:endParaRPr sz="2100" b="1" dirty="0">
              <a:latin typeface="Concert One"/>
              <a:ea typeface="Concert One"/>
              <a:cs typeface="Concert One"/>
              <a:sym typeface="Concert One"/>
            </a:endParaRPr>
          </a:p>
        </p:txBody>
      </p:sp>
      <p:pic>
        <p:nvPicPr>
          <p:cNvPr id="1001" name="Google Shape;1001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100000" flipH="1">
            <a:off x="2789518" y="1957650"/>
            <a:ext cx="777797" cy="150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2" name="Google Shape;1002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241664" flipH="1">
            <a:off x="2789506" y="3554850"/>
            <a:ext cx="777797" cy="150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3" name="Google Shape;1003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5196656" y="3732104"/>
            <a:ext cx="777798" cy="150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4" name="Google Shape;1004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5301431" y="2663214"/>
            <a:ext cx="777798" cy="150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5" name="Google Shape;1005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5339531" y="1519238"/>
            <a:ext cx="777798" cy="150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6" name="Google Shape;1006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2850318" y="2760963"/>
            <a:ext cx="777798" cy="150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4" name="Google Shape;1104;p94"/>
          <p:cNvPicPr preferRelativeResize="0"/>
          <p:nvPr/>
        </p:nvPicPr>
        <p:blipFill rotWithShape="1">
          <a:blip r:embed="rId3">
            <a:alphaModFix/>
          </a:blip>
          <a:srcRect l="20235" r="20473"/>
          <a:stretch/>
        </p:blipFill>
        <p:spPr>
          <a:xfrm>
            <a:off x="0" y="0"/>
            <a:ext cx="4568648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5" name="Google Shape;1105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21053">
            <a:off x="4876224" y="2601345"/>
            <a:ext cx="2869352" cy="2048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6" name="Google Shape;1106;p94"/>
          <p:cNvSpPr txBox="1">
            <a:spLocks noGrp="1"/>
          </p:cNvSpPr>
          <p:nvPr>
            <p:ph type="title"/>
          </p:nvPr>
        </p:nvSpPr>
        <p:spPr>
          <a:xfrm>
            <a:off x="4936150" y="1236697"/>
            <a:ext cx="2749500" cy="8435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After Stage</a:t>
            </a:r>
            <a:endParaRPr sz="3200" dirty="0"/>
          </a:p>
        </p:txBody>
      </p:sp>
      <p:pic>
        <p:nvPicPr>
          <p:cNvPr id="1107" name="Google Shape;1107;p94"/>
          <p:cNvPicPr preferRelativeResize="0"/>
          <p:nvPr/>
        </p:nvPicPr>
        <p:blipFill>
          <a:blip r:embed="rId5">
            <a:alphaModFix amt="56000"/>
          </a:blip>
          <a:stretch>
            <a:fillRect/>
          </a:stretch>
        </p:blipFill>
        <p:spPr>
          <a:xfrm rot="10800000">
            <a:off x="5058050" y="2198650"/>
            <a:ext cx="2505700" cy="28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8" name="Google Shape;1108;p94"/>
          <p:cNvSpPr txBox="1">
            <a:spLocks noGrp="1"/>
          </p:cNvSpPr>
          <p:nvPr>
            <p:ph type="subTitle" idx="1"/>
          </p:nvPr>
        </p:nvSpPr>
        <p:spPr>
          <a:xfrm rot="-321082">
            <a:off x="5096201" y="3078877"/>
            <a:ext cx="2280640" cy="9247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Learn different soft and hard skill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Experience real-life work in IT</a:t>
            </a:r>
            <a:endParaRPr dirty="0"/>
          </a:p>
        </p:txBody>
      </p:sp>
      <p:sp>
        <p:nvSpPr>
          <p:cNvPr id="1109" name="Google Shape;1109;p94"/>
          <p:cNvSpPr/>
          <p:nvPr/>
        </p:nvSpPr>
        <p:spPr>
          <a:xfrm rot="1079510">
            <a:off x="5700842" y="2400417"/>
            <a:ext cx="1022213" cy="602417"/>
          </a:xfrm>
          <a:custGeom>
            <a:avLst/>
            <a:gdLst/>
            <a:ahLst/>
            <a:cxnLst/>
            <a:rect l="l" t="t" r="r" b="b"/>
            <a:pathLst>
              <a:path w="44052" h="25961" extrusionOk="0">
                <a:moveTo>
                  <a:pt x="40035" y="0"/>
                </a:moveTo>
                <a:lnTo>
                  <a:pt x="0" y="15402"/>
                </a:lnTo>
                <a:cubicBezTo>
                  <a:pt x="0" y="15402"/>
                  <a:pt x="1513" y="15761"/>
                  <a:pt x="1873" y="16638"/>
                </a:cubicBezTo>
                <a:cubicBezTo>
                  <a:pt x="2237" y="17514"/>
                  <a:pt x="1524" y="18526"/>
                  <a:pt x="1524" y="18526"/>
                </a:cubicBezTo>
                <a:cubicBezTo>
                  <a:pt x="1524" y="18526"/>
                  <a:pt x="2999" y="18885"/>
                  <a:pt x="3380" y="19816"/>
                </a:cubicBezTo>
                <a:cubicBezTo>
                  <a:pt x="3767" y="20752"/>
                  <a:pt x="2885" y="22439"/>
                  <a:pt x="2885" y="22439"/>
                </a:cubicBezTo>
                <a:cubicBezTo>
                  <a:pt x="2885" y="22439"/>
                  <a:pt x="4447" y="23011"/>
                  <a:pt x="4703" y="23631"/>
                </a:cubicBezTo>
                <a:cubicBezTo>
                  <a:pt x="4958" y="24252"/>
                  <a:pt x="4327" y="25960"/>
                  <a:pt x="4327" y="25960"/>
                </a:cubicBezTo>
                <a:lnTo>
                  <a:pt x="44051" y="10684"/>
                </a:lnTo>
                <a:cubicBezTo>
                  <a:pt x="41510" y="9791"/>
                  <a:pt x="42609" y="7168"/>
                  <a:pt x="42609" y="7168"/>
                </a:cubicBezTo>
                <a:cubicBezTo>
                  <a:pt x="42609" y="7168"/>
                  <a:pt x="41521" y="6466"/>
                  <a:pt x="41047" y="5753"/>
                </a:cubicBezTo>
                <a:cubicBezTo>
                  <a:pt x="40574" y="5040"/>
                  <a:pt x="41434" y="3418"/>
                  <a:pt x="41434" y="3418"/>
                </a:cubicBezTo>
                <a:cubicBezTo>
                  <a:pt x="41434" y="3418"/>
                  <a:pt x="39806" y="2993"/>
                  <a:pt x="39491" y="2221"/>
                </a:cubicBezTo>
                <a:cubicBezTo>
                  <a:pt x="39175" y="1442"/>
                  <a:pt x="40035" y="0"/>
                  <a:pt x="40035" y="0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88"/>
          <p:cNvSpPr txBox="1">
            <a:spLocks noGrp="1"/>
          </p:cNvSpPr>
          <p:nvPr>
            <p:ph type="title"/>
          </p:nvPr>
        </p:nvSpPr>
        <p:spPr>
          <a:xfrm>
            <a:off x="2426100" y="1386676"/>
            <a:ext cx="4291800" cy="24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pic>
        <p:nvPicPr>
          <p:cNvPr id="979" name="Google Shape;979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7675" y="3863182"/>
            <a:ext cx="2481200" cy="44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0" name="Google Shape;980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100000">
            <a:off x="5808082" y="1187449"/>
            <a:ext cx="633085" cy="417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1" name="Google Shape;981;p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7700" y="3186978"/>
            <a:ext cx="621600" cy="6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2" name="Google Shape;982;p88"/>
          <p:cNvPicPr preferRelativeResize="0"/>
          <p:nvPr/>
        </p:nvPicPr>
        <p:blipFill rotWithShape="1">
          <a:blip r:embed="rId6">
            <a:alphaModFix/>
          </a:blip>
          <a:srcRect t="16970" r="8892" b="21025"/>
          <a:stretch/>
        </p:blipFill>
        <p:spPr>
          <a:xfrm rot="10800000">
            <a:off x="1002325" y="3226875"/>
            <a:ext cx="2036850" cy="81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5"/>
          <p:cNvSpPr txBox="1">
            <a:spLocks noGrp="1"/>
          </p:cNvSpPr>
          <p:nvPr>
            <p:ph type="body" idx="1"/>
          </p:nvPr>
        </p:nvSpPr>
        <p:spPr>
          <a:xfrm>
            <a:off x="2610900" y="2058799"/>
            <a:ext cx="3846000" cy="18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/>
              <a:t>Design UI of the project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UIs: Homepage of database management, general idea for Creation and List pages for Admin, Employer, Worker</a:t>
            </a:r>
          </a:p>
        </p:txBody>
      </p:sp>
      <p:sp>
        <p:nvSpPr>
          <p:cNvPr id="372" name="Google Shape;372;p55"/>
          <p:cNvSpPr txBox="1">
            <a:spLocks noGrp="1"/>
          </p:cNvSpPr>
          <p:nvPr>
            <p:ph type="title"/>
          </p:nvPr>
        </p:nvSpPr>
        <p:spPr>
          <a:xfrm>
            <a:off x="3127075" y="1366750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Thursday (2/5)</a:t>
            </a:r>
            <a:endParaRPr dirty="0"/>
          </a:p>
        </p:txBody>
      </p:sp>
      <p:pic>
        <p:nvPicPr>
          <p:cNvPr id="373" name="Google Shape;373;p55"/>
          <p:cNvPicPr preferRelativeResize="0"/>
          <p:nvPr/>
        </p:nvPicPr>
        <p:blipFill>
          <a:blip r:embed="rId3">
            <a:alphaModFix amt="56000"/>
          </a:blip>
          <a:stretch>
            <a:fillRect/>
          </a:stretch>
        </p:blipFill>
        <p:spPr>
          <a:xfrm rot="10800000">
            <a:off x="3618463" y="1839900"/>
            <a:ext cx="1918825" cy="2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55"/>
          <p:cNvPicPr preferRelativeResize="0"/>
          <p:nvPr/>
        </p:nvPicPr>
        <p:blipFill rotWithShape="1">
          <a:blip r:embed="rId4">
            <a:alphaModFix/>
          </a:blip>
          <a:srcRect t="16734" r="8892" b="18300"/>
          <a:stretch/>
        </p:blipFill>
        <p:spPr>
          <a:xfrm>
            <a:off x="6385650" y="1079132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55"/>
          <p:cNvPicPr preferRelativeResize="0"/>
          <p:nvPr/>
        </p:nvPicPr>
        <p:blipFill rotWithShape="1">
          <a:blip r:embed="rId4">
            <a:alphaModFix/>
          </a:blip>
          <a:srcRect t="16734" r="8892" b="18300"/>
          <a:stretch/>
        </p:blipFill>
        <p:spPr>
          <a:xfrm>
            <a:off x="6385650" y="1685357"/>
            <a:ext cx="2036850" cy="846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>
            <a:spLocks noGrp="1"/>
          </p:cNvSpPr>
          <p:nvPr>
            <p:ph type="title"/>
          </p:nvPr>
        </p:nvSpPr>
        <p:spPr>
          <a:xfrm>
            <a:off x="1784286" y="1190718"/>
            <a:ext cx="3492563" cy="16953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dirty="0"/>
              <a:t>Continue and Finish designing UIs of Creation and List Pages for Admin, Employer, Worker</a:t>
            </a:r>
          </a:p>
        </p:txBody>
      </p:sp>
      <p:sp>
        <p:nvSpPr>
          <p:cNvPr id="381" name="Google Shape;381;p56"/>
          <p:cNvSpPr txBox="1">
            <a:spLocks noGrp="1"/>
          </p:cNvSpPr>
          <p:nvPr>
            <p:ph type="subTitle" idx="1"/>
          </p:nvPr>
        </p:nvSpPr>
        <p:spPr>
          <a:xfrm>
            <a:off x="1784287" y="512250"/>
            <a:ext cx="3439500" cy="530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Friday (3/5)</a:t>
            </a:r>
            <a:endParaRPr dirty="0"/>
          </a:p>
        </p:txBody>
      </p:sp>
      <p:pic>
        <p:nvPicPr>
          <p:cNvPr id="382" name="Google Shape;38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95460">
            <a:off x="5811775" y="2292778"/>
            <a:ext cx="1796100" cy="209989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grpSp>
        <p:nvGrpSpPr>
          <p:cNvPr id="383" name="Google Shape;383;p56"/>
          <p:cNvGrpSpPr/>
          <p:nvPr/>
        </p:nvGrpSpPr>
        <p:grpSpPr>
          <a:xfrm>
            <a:off x="6297734" y="3136796"/>
            <a:ext cx="824184" cy="712067"/>
            <a:chOff x="2341425" y="238100"/>
            <a:chExt cx="1328900" cy="1148125"/>
          </a:xfrm>
        </p:grpSpPr>
        <p:sp>
          <p:nvSpPr>
            <p:cNvPr id="384" name="Google Shape;384;p56"/>
            <p:cNvSpPr/>
            <p:nvPr/>
          </p:nvSpPr>
          <p:spPr>
            <a:xfrm>
              <a:off x="2341425" y="238100"/>
              <a:ext cx="1328900" cy="1148125"/>
            </a:xfrm>
            <a:custGeom>
              <a:avLst/>
              <a:gdLst/>
              <a:ahLst/>
              <a:cxnLst/>
              <a:rect l="l" t="t" r="r" b="b"/>
              <a:pathLst>
                <a:path w="53156" h="45925" extrusionOk="0">
                  <a:moveTo>
                    <a:pt x="49853" y="24103"/>
                  </a:moveTo>
                  <a:cubicBezTo>
                    <a:pt x="50212" y="24609"/>
                    <a:pt x="50681" y="25003"/>
                    <a:pt x="51172" y="25380"/>
                  </a:cubicBezTo>
                  <a:cubicBezTo>
                    <a:pt x="48199" y="26540"/>
                    <a:pt x="45438" y="28144"/>
                    <a:pt x="42987" y="30206"/>
                  </a:cubicBezTo>
                  <a:cubicBezTo>
                    <a:pt x="41727" y="31264"/>
                    <a:pt x="40396" y="32510"/>
                    <a:pt x="39238" y="33887"/>
                  </a:cubicBezTo>
                  <a:cubicBezTo>
                    <a:pt x="39347" y="33688"/>
                    <a:pt x="39460" y="33491"/>
                    <a:pt x="39578" y="33301"/>
                  </a:cubicBezTo>
                  <a:cubicBezTo>
                    <a:pt x="40490" y="31831"/>
                    <a:pt x="41539" y="30449"/>
                    <a:pt x="42711" y="29176"/>
                  </a:cubicBezTo>
                  <a:cubicBezTo>
                    <a:pt x="44775" y="26932"/>
                    <a:pt x="47091" y="25229"/>
                    <a:pt x="49853" y="24103"/>
                  </a:cubicBezTo>
                  <a:close/>
                  <a:moveTo>
                    <a:pt x="35117" y="1053"/>
                  </a:moveTo>
                  <a:lnTo>
                    <a:pt x="35117" y="1053"/>
                  </a:lnTo>
                  <a:cubicBezTo>
                    <a:pt x="36710" y="1715"/>
                    <a:pt x="38294" y="4814"/>
                    <a:pt x="38992" y="5799"/>
                  </a:cubicBezTo>
                  <a:cubicBezTo>
                    <a:pt x="40312" y="7660"/>
                    <a:pt x="41633" y="9523"/>
                    <a:pt x="42954" y="11383"/>
                  </a:cubicBezTo>
                  <a:cubicBezTo>
                    <a:pt x="44182" y="13110"/>
                    <a:pt x="45421" y="14827"/>
                    <a:pt x="46633" y="16564"/>
                  </a:cubicBezTo>
                  <a:cubicBezTo>
                    <a:pt x="46650" y="16588"/>
                    <a:pt x="46667" y="16613"/>
                    <a:pt x="46685" y="16638"/>
                  </a:cubicBezTo>
                  <a:cubicBezTo>
                    <a:pt x="47623" y="18397"/>
                    <a:pt x="48600" y="20134"/>
                    <a:pt x="49618" y="21849"/>
                  </a:cubicBezTo>
                  <a:cubicBezTo>
                    <a:pt x="48693" y="22281"/>
                    <a:pt x="47744" y="23007"/>
                    <a:pt x="47214" y="23343"/>
                  </a:cubicBezTo>
                  <a:cubicBezTo>
                    <a:pt x="45320" y="24544"/>
                    <a:pt x="43587" y="25982"/>
                    <a:pt x="42057" y="27622"/>
                  </a:cubicBezTo>
                  <a:cubicBezTo>
                    <a:pt x="40592" y="29191"/>
                    <a:pt x="39304" y="30938"/>
                    <a:pt x="38281" y="32827"/>
                  </a:cubicBezTo>
                  <a:cubicBezTo>
                    <a:pt x="37877" y="33573"/>
                    <a:pt x="37271" y="34533"/>
                    <a:pt x="36981" y="35496"/>
                  </a:cubicBezTo>
                  <a:cubicBezTo>
                    <a:pt x="36328" y="34434"/>
                    <a:pt x="35635" y="33395"/>
                    <a:pt x="34953" y="32353"/>
                  </a:cubicBezTo>
                  <a:cubicBezTo>
                    <a:pt x="33450" y="30055"/>
                    <a:pt x="31915" y="27777"/>
                    <a:pt x="30347" y="25524"/>
                  </a:cubicBezTo>
                  <a:cubicBezTo>
                    <a:pt x="28841" y="23359"/>
                    <a:pt x="27306" y="21217"/>
                    <a:pt x="25741" y="19095"/>
                  </a:cubicBezTo>
                  <a:cubicBezTo>
                    <a:pt x="24508" y="17421"/>
                    <a:pt x="23256" y="15382"/>
                    <a:pt x="21757" y="13843"/>
                  </a:cubicBezTo>
                  <a:cubicBezTo>
                    <a:pt x="22758" y="10753"/>
                    <a:pt x="24747" y="8361"/>
                    <a:pt x="26903" y="5992"/>
                  </a:cubicBezTo>
                  <a:cubicBezTo>
                    <a:pt x="27357" y="5493"/>
                    <a:pt x="27826" y="4981"/>
                    <a:pt x="28315" y="4481"/>
                  </a:cubicBezTo>
                  <a:cubicBezTo>
                    <a:pt x="29626" y="3498"/>
                    <a:pt x="31045" y="2668"/>
                    <a:pt x="32551" y="2018"/>
                  </a:cubicBezTo>
                  <a:cubicBezTo>
                    <a:pt x="33121" y="1772"/>
                    <a:pt x="33780" y="1496"/>
                    <a:pt x="34476" y="1255"/>
                  </a:cubicBezTo>
                  <a:cubicBezTo>
                    <a:pt x="34702" y="1206"/>
                    <a:pt x="34932" y="1166"/>
                    <a:pt x="35161" y="1125"/>
                  </a:cubicBezTo>
                  <a:cubicBezTo>
                    <a:pt x="35147" y="1101"/>
                    <a:pt x="35132" y="1076"/>
                    <a:pt x="35117" y="1053"/>
                  </a:cubicBezTo>
                  <a:close/>
                  <a:moveTo>
                    <a:pt x="49886" y="22296"/>
                  </a:moveTo>
                  <a:cubicBezTo>
                    <a:pt x="50069" y="22601"/>
                    <a:pt x="50253" y="22905"/>
                    <a:pt x="50437" y="23208"/>
                  </a:cubicBezTo>
                  <a:cubicBezTo>
                    <a:pt x="50328" y="23239"/>
                    <a:pt x="50219" y="23270"/>
                    <a:pt x="50110" y="23305"/>
                  </a:cubicBezTo>
                  <a:cubicBezTo>
                    <a:pt x="50098" y="23304"/>
                    <a:pt x="50086" y="23303"/>
                    <a:pt x="50074" y="23303"/>
                  </a:cubicBezTo>
                  <a:cubicBezTo>
                    <a:pt x="49989" y="23303"/>
                    <a:pt x="49905" y="23334"/>
                    <a:pt x="49839" y="23390"/>
                  </a:cubicBezTo>
                  <a:cubicBezTo>
                    <a:pt x="46983" y="24343"/>
                    <a:pt x="44499" y="26352"/>
                    <a:pt x="42469" y="28520"/>
                  </a:cubicBezTo>
                  <a:cubicBezTo>
                    <a:pt x="40592" y="30525"/>
                    <a:pt x="38254" y="33305"/>
                    <a:pt x="37357" y="36095"/>
                  </a:cubicBezTo>
                  <a:cubicBezTo>
                    <a:pt x="37306" y="36011"/>
                    <a:pt x="37249" y="35923"/>
                    <a:pt x="37190" y="35830"/>
                  </a:cubicBezTo>
                  <a:cubicBezTo>
                    <a:pt x="37565" y="34416"/>
                    <a:pt x="38696" y="32821"/>
                    <a:pt x="39296" y="31878"/>
                  </a:cubicBezTo>
                  <a:cubicBezTo>
                    <a:pt x="40239" y="30393"/>
                    <a:pt x="41330" y="29005"/>
                    <a:pt x="42550" y="27739"/>
                  </a:cubicBezTo>
                  <a:cubicBezTo>
                    <a:pt x="43708" y="26537"/>
                    <a:pt x="44980" y="25451"/>
                    <a:pt x="46348" y="24494"/>
                  </a:cubicBezTo>
                  <a:cubicBezTo>
                    <a:pt x="47234" y="23875"/>
                    <a:pt x="48600" y="22828"/>
                    <a:pt x="49886" y="22296"/>
                  </a:cubicBezTo>
                  <a:close/>
                  <a:moveTo>
                    <a:pt x="20475" y="13918"/>
                  </a:moveTo>
                  <a:cubicBezTo>
                    <a:pt x="20720" y="13985"/>
                    <a:pt x="20968" y="14054"/>
                    <a:pt x="21218" y="14127"/>
                  </a:cubicBezTo>
                  <a:lnTo>
                    <a:pt x="21219" y="14127"/>
                  </a:lnTo>
                  <a:cubicBezTo>
                    <a:pt x="22265" y="15897"/>
                    <a:pt x="23782" y="17534"/>
                    <a:pt x="24979" y="19160"/>
                  </a:cubicBezTo>
                  <a:cubicBezTo>
                    <a:pt x="26409" y="21107"/>
                    <a:pt x="27816" y="23071"/>
                    <a:pt x="29199" y="25052"/>
                  </a:cubicBezTo>
                  <a:cubicBezTo>
                    <a:pt x="30581" y="27035"/>
                    <a:pt x="31937" y="29034"/>
                    <a:pt x="33269" y="31050"/>
                  </a:cubicBezTo>
                  <a:cubicBezTo>
                    <a:pt x="33874" y="31967"/>
                    <a:pt x="34473" y="32886"/>
                    <a:pt x="35069" y="33809"/>
                  </a:cubicBezTo>
                  <a:cubicBezTo>
                    <a:pt x="35425" y="34364"/>
                    <a:pt x="35780" y="34920"/>
                    <a:pt x="36133" y="35475"/>
                  </a:cubicBezTo>
                  <a:lnTo>
                    <a:pt x="36486" y="36032"/>
                  </a:lnTo>
                  <a:cubicBezTo>
                    <a:pt x="36496" y="36074"/>
                    <a:pt x="36508" y="36115"/>
                    <a:pt x="36522" y="36155"/>
                  </a:cubicBezTo>
                  <a:cubicBezTo>
                    <a:pt x="33879" y="32306"/>
                    <a:pt x="31050" y="28568"/>
                    <a:pt x="28325" y="24779"/>
                  </a:cubicBezTo>
                  <a:cubicBezTo>
                    <a:pt x="25722" y="21160"/>
                    <a:pt x="23203" y="17449"/>
                    <a:pt x="20475" y="13918"/>
                  </a:cubicBezTo>
                  <a:close/>
                  <a:moveTo>
                    <a:pt x="37953" y="37630"/>
                  </a:moveTo>
                  <a:cubicBezTo>
                    <a:pt x="37851" y="37834"/>
                    <a:pt x="37753" y="38038"/>
                    <a:pt x="37661" y="38245"/>
                  </a:cubicBezTo>
                  <a:cubicBezTo>
                    <a:pt x="37630" y="38236"/>
                    <a:pt x="37597" y="38231"/>
                    <a:pt x="37565" y="38231"/>
                  </a:cubicBezTo>
                  <a:cubicBezTo>
                    <a:pt x="37533" y="38231"/>
                    <a:pt x="37500" y="38236"/>
                    <a:pt x="37470" y="38245"/>
                  </a:cubicBezTo>
                  <a:cubicBezTo>
                    <a:pt x="37633" y="38041"/>
                    <a:pt x="37793" y="37835"/>
                    <a:pt x="37953" y="37630"/>
                  </a:cubicBezTo>
                  <a:close/>
                  <a:moveTo>
                    <a:pt x="36509" y="38717"/>
                  </a:moveTo>
                  <a:cubicBezTo>
                    <a:pt x="36518" y="38717"/>
                    <a:pt x="36527" y="38717"/>
                    <a:pt x="36536" y="38717"/>
                  </a:cubicBezTo>
                  <a:cubicBezTo>
                    <a:pt x="36609" y="38809"/>
                    <a:pt x="36720" y="38864"/>
                    <a:pt x="36837" y="38865"/>
                  </a:cubicBezTo>
                  <a:cubicBezTo>
                    <a:pt x="36596" y="38971"/>
                    <a:pt x="36282" y="39011"/>
                    <a:pt x="35935" y="39011"/>
                  </a:cubicBezTo>
                  <a:cubicBezTo>
                    <a:pt x="35451" y="39011"/>
                    <a:pt x="34904" y="38934"/>
                    <a:pt x="34409" y="38856"/>
                  </a:cubicBezTo>
                  <a:cubicBezTo>
                    <a:pt x="35105" y="38764"/>
                    <a:pt x="35807" y="38717"/>
                    <a:pt x="36509" y="38717"/>
                  </a:cubicBezTo>
                  <a:close/>
                  <a:moveTo>
                    <a:pt x="15183" y="13113"/>
                  </a:moveTo>
                  <a:cubicBezTo>
                    <a:pt x="16769" y="13113"/>
                    <a:pt x="18319" y="13366"/>
                    <a:pt x="19934" y="13775"/>
                  </a:cubicBezTo>
                  <a:cubicBezTo>
                    <a:pt x="22531" y="17699"/>
                    <a:pt x="25404" y="21460"/>
                    <a:pt x="28149" y="25276"/>
                  </a:cubicBezTo>
                  <a:cubicBezTo>
                    <a:pt x="30879" y="29073"/>
                    <a:pt x="33528" y="32953"/>
                    <a:pt x="36351" y="36684"/>
                  </a:cubicBezTo>
                  <a:cubicBezTo>
                    <a:pt x="34542" y="35843"/>
                    <a:pt x="32568" y="35460"/>
                    <a:pt x="30570" y="35460"/>
                  </a:cubicBezTo>
                  <a:cubicBezTo>
                    <a:pt x="26406" y="35460"/>
                    <a:pt x="22142" y="37123"/>
                    <a:pt x="19074" y="39757"/>
                  </a:cubicBezTo>
                  <a:cubicBezTo>
                    <a:pt x="13793" y="32214"/>
                    <a:pt x="8154" y="24943"/>
                    <a:pt x="2157" y="17945"/>
                  </a:cubicBezTo>
                  <a:lnTo>
                    <a:pt x="2159" y="17945"/>
                  </a:lnTo>
                  <a:cubicBezTo>
                    <a:pt x="5055" y="16227"/>
                    <a:pt x="8015" y="14530"/>
                    <a:pt x="11283" y="13642"/>
                  </a:cubicBezTo>
                  <a:cubicBezTo>
                    <a:pt x="12638" y="13273"/>
                    <a:pt x="13922" y="13113"/>
                    <a:pt x="15183" y="13113"/>
                  </a:cubicBezTo>
                  <a:close/>
                  <a:moveTo>
                    <a:pt x="2578" y="20435"/>
                  </a:moveTo>
                  <a:cubicBezTo>
                    <a:pt x="8168" y="27062"/>
                    <a:pt x="13443" y="33937"/>
                    <a:pt x="18402" y="41058"/>
                  </a:cubicBezTo>
                  <a:cubicBezTo>
                    <a:pt x="18543" y="41262"/>
                    <a:pt x="18758" y="41377"/>
                    <a:pt x="18977" y="41377"/>
                  </a:cubicBezTo>
                  <a:cubicBezTo>
                    <a:pt x="19133" y="41377"/>
                    <a:pt x="19292" y="41318"/>
                    <a:pt x="19427" y="41190"/>
                  </a:cubicBezTo>
                  <a:cubicBezTo>
                    <a:pt x="21632" y="39103"/>
                    <a:pt x="24333" y="37693"/>
                    <a:pt x="27314" y="37090"/>
                  </a:cubicBezTo>
                  <a:cubicBezTo>
                    <a:pt x="28284" y="36894"/>
                    <a:pt x="29226" y="36809"/>
                    <a:pt x="30154" y="36809"/>
                  </a:cubicBezTo>
                  <a:cubicBezTo>
                    <a:pt x="30890" y="36809"/>
                    <a:pt x="31618" y="36863"/>
                    <a:pt x="32345" y="36959"/>
                  </a:cubicBezTo>
                  <a:cubicBezTo>
                    <a:pt x="32139" y="36996"/>
                    <a:pt x="31934" y="37038"/>
                    <a:pt x="31726" y="37085"/>
                  </a:cubicBezTo>
                  <a:cubicBezTo>
                    <a:pt x="29702" y="37535"/>
                    <a:pt x="27672" y="38191"/>
                    <a:pt x="25741" y="38939"/>
                  </a:cubicBezTo>
                  <a:cubicBezTo>
                    <a:pt x="24060" y="39590"/>
                    <a:pt x="22425" y="40379"/>
                    <a:pt x="20975" y="41459"/>
                  </a:cubicBezTo>
                  <a:cubicBezTo>
                    <a:pt x="20335" y="41934"/>
                    <a:pt x="18892" y="42836"/>
                    <a:pt x="18616" y="43758"/>
                  </a:cubicBezTo>
                  <a:cubicBezTo>
                    <a:pt x="15797" y="39642"/>
                    <a:pt x="12269" y="35871"/>
                    <a:pt x="9131" y="31993"/>
                  </a:cubicBezTo>
                  <a:cubicBezTo>
                    <a:pt x="7537" y="30022"/>
                    <a:pt x="5941" y="28055"/>
                    <a:pt x="4343" y="26088"/>
                  </a:cubicBezTo>
                  <a:cubicBezTo>
                    <a:pt x="3509" y="25063"/>
                    <a:pt x="2360" y="24025"/>
                    <a:pt x="1726" y="22872"/>
                  </a:cubicBezTo>
                  <a:lnTo>
                    <a:pt x="1290" y="22336"/>
                  </a:lnTo>
                  <a:cubicBezTo>
                    <a:pt x="1365" y="21812"/>
                    <a:pt x="1612" y="21399"/>
                    <a:pt x="2027" y="21097"/>
                  </a:cubicBezTo>
                  <a:cubicBezTo>
                    <a:pt x="2191" y="20870"/>
                    <a:pt x="2390" y="20654"/>
                    <a:pt x="2578" y="20435"/>
                  </a:cubicBezTo>
                  <a:close/>
                  <a:moveTo>
                    <a:pt x="34214" y="37438"/>
                  </a:moveTo>
                  <a:cubicBezTo>
                    <a:pt x="34480" y="37438"/>
                    <a:pt x="34745" y="37450"/>
                    <a:pt x="35009" y="37476"/>
                  </a:cubicBezTo>
                  <a:cubicBezTo>
                    <a:pt x="35056" y="37488"/>
                    <a:pt x="35104" y="37502"/>
                    <a:pt x="35153" y="37514"/>
                  </a:cubicBezTo>
                  <a:cubicBezTo>
                    <a:pt x="32341" y="37733"/>
                    <a:pt x="29659" y="38637"/>
                    <a:pt x="27141" y="39965"/>
                  </a:cubicBezTo>
                  <a:cubicBezTo>
                    <a:pt x="25564" y="40797"/>
                    <a:pt x="24060" y="41771"/>
                    <a:pt x="22625" y="42823"/>
                  </a:cubicBezTo>
                  <a:cubicBezTo>
                    <a:pt x="22053" y="43241"/>
                    <a:pt x="21266" y="44080"/>
                    <a:pt x="20621" y="44360"/>
                  </a:cubicBezTo>
                  <a:cubicBezTo>
                    <a:pt x="20405" y="44454"/>
                    <a:pt x="20198" y="44493"/>
                    <a:pt x="19997" y="44493"/>
                  </a:cubicBezTo>
                  <a:cubicBezTo>
                    <a:pt x="19802" y="44493"/>
                    <a:pt x="19613" y="44456"/>
                    <a:pt x="19427" y="44400"/>
                  </a:cubicBezTo>
                  <a:cubicBezTo>
                    <a:pt x="19434" y="44391"/>
                    <a:pt x="19440" y="44386"/>
                    <a:pt x="19448" y="44377"/>
                  </a:cubicBezTo>
                  <a:cubicBezTo>
                    <a:pt x="19593" y="44198"/>
                    <a:pt x="19599" y="43995"/>
                    <a:pt x="19448" y="43814"/>
                  </a:cubicBezTo>
                  <a:lnTo>
                    <a:pt x="19430" y="43792"/>
                  </a:lnTo>
                  <a:cubicBezTo>
                    <a:pt x="19697" y="43721"/>
                    <a:pt x="19911" y="43553"/>
                    <a:pt x="20074" y="43287"/>
                  </a:cubicBezTo>
                  <a:cubicBezTo>
                    <a:pt x="20320" y="43038"/>
                    <a:pt x="20576" y="42801"/>
                    <a:pt x="20843" y="42573"/>
                  </a:cubicBezTo>
                  <a:cubicBezTo>
                    <a:pt x="21485" y="42027"/>
                    <a:pt x="22180" y="41552"/>
                    <a:pt x="22907" y="41126"/>
                  </a:cubicBezTo>
                  <a:cubicBezTo>
                    <a:pt x="24188" y="40374"/>
                    <a:pt x="25559" y="39793"/>
                    <a:pt x="26955" y="39291"/>
                  </a:cubicBezTo>
                  <a:cubicBezTo>
                    <a:pt x="29199" y="38484"/>
                    <a:pt x="31750" y="37438"/>
                    <a:pt x="34214" y="37438"/>
                  </a:cubicBezTo>
                  <a:close/>
                  <a:moveTo>
                    <a:pt x="34842" y="0"/>
                  </a:moveTo>
                  <a:cubicBezTo>
                    <a:pt x="34343" y="0"/>
                    <a:pt x="33867" y="188"/>
                    <a:pt x="33507" y="630"/>
                  </a:cubicBezTo>
                  <a:cubicBezTo>
                    <a:pt x="31447" y="1151"/>
                    <a:pt x="29512" y="2015"/>
                    <a:pt x="27862" y="3526"/>
                  </a:cubicBezTo>
                  <a:cubicBezTo>
                    <a:pt x="27217" y="4115"/>
                    <a:pt x="26496" y="4800"/>
                    <a:pt x="25773" y="5555"/>
                  </a:cubicBezTo>
                  <a:cubicBezTo>
                    <a:pt x="23620" y="7604"/>
                    <a:pt x="21769" y="10148"/>
                    <a:pt x="20875" y="12916"/>
                  </a:cubicBezTo>
                  <a:cubicBezTo>
                    <a:pt x="19359" y="12052"/>
                    <a:pt x="17538" y="11727"/>
                    <a:pt x="15721" y="11727"/>
                  </a:cubicBezTo>
                  <a:cubicBezTo>
                    <a:pt x="14356" y="11727"/>
                    <a:pt x="12994" y="11911"/>
                    <a:pt x="11766" y="12185"/>
                  </a:cubicBezTo>
                  <a:cubicBezTo>
                    <a:pt x="7819" y="13067"/>
                    <a:pt x="4277" y="15176"/>
                    <a:pt x="838" y="17217"/>
                  </a:cubicBezTo>
                  <a:cubicBezTo>
                    <a:pt x="458" y="17444"/>
                    <a:pt x="436" y="17923"/>
                    <a:pt x="707" y="18237"/>
                  </a:cubicBezTo>
                  <a:cubicBezTo>
                    <a:pt x="1244" y="18859"/>
                    <a:pt x="1774" y="19488"/>
                    <a:pt x="2305" y="20116"/>
                  </a:cubicBezTo>
                  <a:cubicBezTo>
                    <a:pt x="1441" y="20484"/>
                    <a:pt x="862" y="21064"/>
                    <a:pt x="197" y="21811"/>
                  </a:cubicBezTo>
                  <a:cubicBezTo>
                    <a:pt x="77" y="21947"/>
                    <a:pt x="0" y="22200"/>
                    <a:pt x="127" y="22363"/>
                  </a:cubicBezTo>
                  <a:cubicBezTo>
                    <a:pt x="2951" y="26054"/>
                    <a:pt x="5928" y="29634"/>
                    <a:pt x="8843" y="33254"/>
                  </a:cubicBezTo>
                  <a:cubicBezTo>
                    <a:pt x="11749" y="36861"/>
                    <a:pt x="14485" y="40794"/>
                    <a:pt x="17652" y="44182"/>
                  </a:cubicBezTo>
                  <a:cubicBezTo>
                    <a:pt x="17664" y="44208"/>
                    <a:pt x="17679" y="44232"/>
                    <a:pt x="17699" y="44255"/>
                  </a:cubicBezTo>
                  <a:cubicBezTo>
                    <a:pt x="18282" y="44908"/>
                    <a:pt x="19219" y="45924"/>
                    <a:pt x="20167" y="45924"/>
                  </a:cubicBezTo>
                  <a:cubicBezTo>
                    <a:pt x="20277" y="45924"/>
                    <a:pt x="20387" y="45910"/>
                    <a:pt x="20497" y="45881"/>
                  </a:cubicBezTo>
                  <a:cubicBezTo>
                    <a:pt x="21148" y="45708"/>
                    <a:pt x="21757" y="44978"/>
                    <a:pt x="22286" y="44585"/>
                  </a:cubicBezTo>
                  <a:cubicBezTo>
                    <a:pt x="23162" y="43935"/>
                    <a:pt x="24053" y="43304"/>
                    <a:pt x="24965" y="42705"/>
                  </a:cubicBezTo>
                  <a:cubicBezTo>
                    <a:pt x="27366" y="41130"/>
                    <a:pt x="29934" y="39829"/>
                    <a:pt x="32678" y="39174"/>
                  </a:cubicBezTo>
                  <a:cubicBezTo>
                    <a:pt x="32752" y="39177"/>
                    <a:pt x="32826" y="39174"/>
                    <a:pt x="32900" y="39178"/>
                  </a:cubicBezTo>
                  <a:cubicBezTo>
                    <a:pt x="34054" y="39233"/>
                    <a:pt x="35153" y="39648"/>
                    <a:pt x="36288" y="39715"/>
                  </a:cubicBezTo>
                  <a:cubicBezTo>
                    <a:pt x="36337" y="39718"/>
                    <a:pt x="36385" y="39720"/>
                    <a:pt x="36433" y="39720"/>
                  </a:cubicBezTo>
                  <a:cubicBezTo>
                    <a:pt x="37209" y="39720"/>
                    <a:pt x="37750" y="39337"/>
                    <a:pt x="37827" y="38540"/>
                  </a:cubicBezTo>
                  <a:cubicBezTo>
                    <a:pt x="39593" y="36201"/>
                    <a:pt x="41115" y="33792"/>
                    <a:pt x="43273" y="31744"/>
                  </a:cubicBezTo>
                  <a:cubicBezTo>
                    <a:pt x="44449" y="30626"/>
                    <a:pt x="45716" y="29608"/>
                    <a:pt x="47060" y="28698"/>
                  </a:cubicBezTo>
                  <a:cubicBezTo>
                    <a:pt x="47079" y="28686"/>
                    <a:pt x="47099" y="28675"/>
                    <a:pt x="47118" y="28662"/>
                  </a:cubicBezTo>
                  <a:cubicBezTo>
                    <a:pt x="48826" y="27633"/>
                    <a:pt x="50637" y="26785"/>
                    <a:pt x="52524" y="26133"/>
                  </a:cubicBezTo>
                  <a:cubicBezTo>
                    <a:pt x="52902" y="26003"/>
                    <a:pt x="53156" y="25447"/>
                    <a:pt x="52785" y="25145"/>
                  </a:cubicBezTo>
                  <a:cubicBezTo>
                    <a:pt x="52171" y="24648"/>
                    <a:pt x="51613" y="24099"/>
                    <a:pt x="50959" y="23696"/>
                  </a:cubicBezTo>
                  <a:cubicBezTo>
                    <a:pt x="51006" y="23680"/>
                    <a:pt x="51050" y="23660"/>
                    <a:pt x="51097" y="23645"/>
                  </a:cubicBezTo>
                  <a:cubicBezTo>
                    <a:pt x="51251" y="23594"/>
                    <a:pt x="51309" y="23468"/>
                    <a:pt x="51300" y="23347"/>
                  </a:cubicBezTo>
                  <a:cubicBezTo>
                    <a:pt x="51345" y="23292"/>
                    <a:pt x="51376" y="23227"/>
                    <a:pt x="51391" y="23158"/>
                  </a:cubicBezTo>
                  <a:cubicBezTo>
                    <a:pt x="51657" y="23086"/>
                    <a:pt x="51868" y="22805"/>
                    <a:pt x="51676" y="22507"/>
                  </a:cubicBezTo>
                  <a:cubicBezTo>
                    <a:pt x="51561" y="22326"/>
                    <a:pt x="51447" y="22144"/>
                    <a:pt x="51333" y="21962"/>
                  </a:cubicBezTo>
                  <a:cubicBezTo>
                    <a:pt x="51345" y="21962"/>
                    <a:pt x="51359" y="21961"/>
                    <a:pt x="51371" y="21961"/>
                  </a:cubicBezTo>
                  <a:cubicBezTo>
                    <a:pt x="51374" y="21961"/>
                    <a:pt x="51377" y="21961"/>
                    <a:pt x="51379" y="21961"/>
                  </a:cubicBezTo>
                  <a:cubicBezTo>
                    <a:pt x="51539" y="21961"/>
                    <a:pt x="51585" y="21737"/>
                    <a:pt x="51453" y="21658"/>
                  </a:cubicBezTo>
                  <a:cubicBezTo>
                    <a:pt x="51333" y="21585"/>
                    <a:pt x="51198" y="21544"/>
                    <a:pt x="51056" y="21524"/>
                  </a:cubicBezTo>
                  <a:cubicBezTo>
                    <a:pt x="50796" y="21108"/>
                    <a:pt x="50546" y="20689"/>
                    <a:pt x="50290" y="20269"/>
                  </a:cubicBezTo>
                  <a:cubicBezTo>
                    <a:pt x="50030" y="19581"/>
                    <a:pt x="49589" y="18953"/>
                    <a:pt x="49191" y="18312"/>
                  </a:cubicBezTo>
                  <a:cubicBezTo>
                    <a:pt x="48421" y="17077"/>
                    <a:pt x="47572" y="15893"/>
                    <a:pt x="46728" y="14709"/>
                  </a:cubicBezTo>
                  <a:cubicBezTo>
                    <a:pt x="45005" y="12292"/>
                    <a:pt x="43280" y="9876"/>
                    <a:pt x="41551" y="7464"/>
                  </a:cubicBezTo>
                  <a:cubicBezTo>
                    <a:pt x="40019" y="5325"/>
                    <a:pt x="38618" y="2783"/>
                    <a:pt x="36781" y="897"/>
                  </a:cubicBezTo>
                  <a:cubicBezTo>
                    <a:pt x="36255" y="356"/>
                    <a:pt x="35527" y="0"/>
                    <a:pt x="348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6"/>
            <p:cNvSpPr/>
            <p:nvPr/>
          </p:nvSpPr>
          <p:spPr>
            <a:xfrm>
              <a:off x="2990175" y="381350"/>
              <a:ext cx="254450" cy="209600"/>
            </a:xfrm>
            <a:custGeom>
              <a:avLst/>
              <a:gdLst/>
              <a:ahLst/>
              <a:cxnLst/>
              <a:rect l="l" t="t" r="r" b="b"/>
              <a:pathLst>
                <a:path w="10178" h="8384" extrusionOk="0">
                  <a:moveTo>
                    <a:pt x="9489" y="1"/>
                  </a:moveTo>
                  <a:cubicBezTo>
                    <a:pt x="9460" y="1"/>
                    <a:pt x="9430" y="3"/>
                    <a:pt x="9398" y="7"/>
                  </a:cubicBezTo>
                  <a:cubicBezTo>
                    <a:pt x="5315" y="589"/>
                    <a:pt x="1324" y="4315"/>
                    <a:pt x="48" y="8144"/>
                  </a:cubicBezTo>
                  <a:cubicBezTo>
                    <a:pt x="1" y="8286"/>
                    <a:pt x="119" y="8384"/>
                    <a:pt x="239" y="8384"/>
                  </a:cubicBezTo>
                  <a:cubicBezTo>
                    <a:pt x="302" y="8384"/>
                    <a:pt x="366" y="8357"/>
                    <a:pt x="406" y="8294"/>
                  </a:cubicBezTo>
                  <a:cubicBezTo>
                    <a:pt x="1475" y="6637"/>
                    <a:pt x="2632" y="5068"/>
                    <a:pt x="4157" y="3799"/>
                  </a:cubicBezTo>
                  <a:cubicBezTo>
                    <a:pt x="5839" y="2399"/>
                    <a:pt x="7661" y="1727"/>
                    <a:pt x="9647" y="909"/>
                  </a:cubicBezTo>
                  <a:cubicBezTo>
                    <a:pt x="10177" y="691"/>
                    <a:pt x="10017" y="1"/>
                    <a:pt x="9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6"/>
            <p:cNvSpPr/>
            <p:nvPr/>
          </p:nvSpPr>
          <p:spPr>
            <a:xfrm>
              <a:off x="3026350" y="441550"/>
              <a:ext cx="247225" cy="201350"/>
            </a:xfrm>
            <a:custGeom>
              <a:avLst/>
              <a:gdLst/>
              <a:ahLst/>
              <a:cxnLst/>
              <a:rect l="l" t="t" r="r" b="b"/>
              <a:pathLst>
                <a:path w="9889" h="8054" extrusionOk="0">
                  <a:moveTo>
                    <a:pt x="9472" y="1"/>
                  </a:moveTo>
                  <a:cubicBezTo>
                    <a:pt x="9466" y="1"/>
                    <a:pt x="9460" y="1"/>
                    <a:pt x="9454" y="1"/>
                  </a:cubicBezTo>
                  <a:cubicBezTo>
                    <a:pt x="5735" y="204"/>
                    <a:pt x="1142" y="4281"/>
                    <a:pt x="59" y="7752"/>
                  </a:cubicBezTo>
                  <a:cubicBezTo>
                    <a:pt x="0" y="7941"/>
                    <a:pt x="141" y="8053"/>
                    <a:pt x="292" y="8053"/>
                  </a:cubicBezTo>
                  <a:cubicBezTo>
                    <a:pt x="375" y="8053"/>
                    <a:pt x="460" y="8019"/>
                    <a:pt x="517" y="7945"/>
                  </a:cubicBezTo>
                  <a:cubicBezTo>
                    <a:pt x="1756" y="6329"/>
                    <a:pt x="2771" y="4701"/>
                    <a:pt x="4382" y="3401"/>
                  </a:cubicBezTo>
                  <a:cubicBezTo>
                    <a:pt x="6005" y="2092"/>
                    <a:pt x="7844" y="1590"/>
                    <a:pt x="9618" y="609"/>
                  </a:cubicBezTo>
                  <a:cubicBezTo>
                    <a:pt x="9889" y="460"/>
                    <a:pt x="9783" y="1"/>
                    <a:pt x="9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6"/>
            <p:cNvSpPr/>
            <p:nvPr/>
          </p:nvSpPr>
          <p:spPr>
            <a:xfrm>
              <a:off x="3172850" y="661350"/>
              <a:ext cx="224850" cy="198300"/>
            </a:xfrm>
            <a:custGeom>
              <a:avLst/>
              <a:gdLst/>
              <a:ahLst/>
              <a:cxnLst/>
              <a:rect l="l" t="t" r="r" b="b"/>
              <a:pathLst>
                <a:path w="8994" h="7932" extrusionOk="0">
                  <a:moveTo>
                    <a:pt x="8456" y="0"/>
                  </a:moveTo>
                  <a:cubicBezTo>
                    <a:pt x="8425" y="0"/>
                    <a:pt x="8392" y="4"/>
                    <a:pt x="8358" y="11"/>
                  </a:cubicBezTo>
                  <a:cubicBezTo>
                    <a:pt x="5106" y="738"/>
                    <a:pt x="1076" y="4402"/>
                    <a:pt x="60" y="7579"/>
                  </a:cubicBezTo>
                  <a:cubicBezTo>
                    <a:pt x="1" y="7765"/>
                    <a:pt x="174" y="7931"/>
                    <a:pt x="343" y="7931"/>
                  </a:cubicBezTo>
                  <a:cubicBezTo>
                    <a:pt x="409" y="7931"/>
                    <a:pt x="474" y="7907"/>
                    <a:pt x="524" y="7849"/>
                  </a:cubicBezTo>
                  <a:cubicBezTo>
                    <a:pt x="1689" y="6518"/>
                    <a:pt x="2590" y="5030"/>
                    <a:pt x="3913" y="3818"/>
                  </a:cubicBezTo>
                  <a:cubicBezTo>
                    <a:pt x="5371" y="2483"/>
                    <a:pt x="7047" y="1783"/>
                    <a:pt x="8657" y="718"/>
                  </a:cubicBezTo>
                  <a:cubicBezTo>
                    <a:pt x="8993" y="494"/>
                    <a:pt x="8826" y="0"/>
                    <a:pt x="84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6"/>
            <p:cNvSpPr/>
            <p:nvPr/>
          </p:nvSpPr>
          <p:spPr>
            <a:xfrm>
              <a:off x="3219000" y="725650"/>
              <a:ext cx="226500" cy="215375"/>
            </a:xfrm>
            <a:custGeom>
              <a:avLst/>
              <a:gdLst/>
              <a:ahLst/>
              <a:cxnLst/>
              <a:rect l="l" t="t" r="r" b="b"/>
              <a:pathLst>
                <a:path w="9060" h="8615" extrusionOk="0">
                  <a:moveTo>
                    <a:pt x="8466" y="1"/>
                  </a:moveTo>
                  <a:cubicBezTo>
                    <a:pt x="8403" y="1"/>
                    <a:pt x="8336" y="16"/>
                    <a:pt x="8267" y="50"/>
                  </a:cubicBezTo>
                  <a:cubicBezTo>
                    <a:pt x="6348" y="1017"/>
                    <a:pt x="4571" y="2396"/>
                    <a:pt x="3025" y="3882"/>
                  </a:cubicBezTo>
                  <a:cubicBezTo>
                    <a:pt x="1836" y="5024"/>
                    <a:pt x="0" y="6568"/>
                    <a:pt x="62" y="8367"/>
                  </a:cubicBezTo>
                  <a:cubicBezTo>
                    <a:pt x="66" y="8507"/>
                    <a:pt x="206" y="8614"/>
                    <a:pt x="335" y="8614"/>
                  </a:cubicBezTo>
                  <a:cubicBezTo>
                    <a:pt x="409" y="8614"/>
                    <a:pt x="480" y="8578"/>
                    <a:pt x="518" y="8491"/>
                  </a:cubicBezTo>
                  <a:cubicBezTo>
                    <a:pt x="2016" y="5007"/>
                    <a:pt x="5594" y="2708"/>
                    <a:pt x="8679" y="755"/>
                  </a:cubicBezTo>
                  <a:cubicBezTo>
                    <a:pt x="9059" y="514"/>
                    <a:pt x="8832" y="1"/>
                    <a:pt x="84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6"/>
            <p:cNvSpPr/>
            <p:nvPr/>
          </p:nvSpPr>
          <p:spPr>
            <a:xfrm>
              <a:off x="2528200" y="658025"/>
              <a:ext cx="405900" cy="260600"/>
            </a:xfrm>
            <a:custGeom>
              <a:avLst/>
              <a:gdLst/>
              <a:ahLst/>
              <a:cxnLst/>
              <a:rect l="l" t="t" r="r" b="b"/>
              <a:pathLst>
                <a:path w="16236" h="10424" extrusionOk="0">
                  <a:moveTo>
                    <a:pt x="1382" y="2708"/>
                  </a:moveTo>
                  <a:cubicBezTo>
                    <a:pt x="2705" y="4465"/>
                    <a:pt x="4361" y="5818"/>
                    <a:pt x="5564" y="7549"/>
                  </a:cubicBezTo>
                  <a:cubicBezTo>
                    <a:pt x="5049" y="7000"/>
                    <a:pt x="4518" y="6467"/>
                    <a:pt x="3972" y="5947"/>
                  </a:cubicBezTo>
                  <a:cubicBezTo>
                    <a:pt x="3369" y="5370"/>
                    <a:pt x="2751" y="4825"/>
                    <a:pt x="2113" y="4299"/>
                  </a:cubicBezTo>
                  <a:cubicBezTo>
                    <a:pt x="2286" y="4264"/>
                    <a:pt x="2405" y="4031"/>
                    <a:pt x="2251" y="3877"/>
                  </a:cubicBezTo>
                  <a:cubicBezTo>
                    <a:pt x="1869" y="3498"/>
                    <a:pt x="1454" y="3168"/>
                    <a:pt x="1030" y="2840"/>
                  </a:cubicBezTo>
                  <a:lnTo>
                    <a:pt x="1382" y="2708"/>
                  </a:lnTo>
                  <a:close/>
                  <a:moveTo>
                    <a:pt x="9295" y="739"/>
                  </a:moveTo>
                  <a:cubicBezTo>
                    <a:pt x="10900" y="739"/>
                    <a:pt x="11714" y="2042"/>
                    <a:pt x="12738" y="3153"/>
                  </a:cubicBezTo>
                  <a:cubicBezTo>
                    <a:pt x="13607" y="4096"/>
                    <a:pt x="14464" y="5049"/>
                    <a:pt x="15310" y="6013"/>
                  </a:cubicBezTo>
                  <a:cubicBezTo>
                    <a:pt x="13936" y="6363"/>
                    <a:pt x="12589" y="6790"/>
                    <a:pt x="11275" y="7331"/>
                  </a:cubicBezTo>
                  <a:cubicBezTo>
                    <a:pt x="10703" y="7567"/>
                    <a:pt x="10139" y="7820"/>
                    <a:pt x="9583" y="8091"/>
                  </a:cubicBezTo>
                  <a:cubicBezTo>
                    <a:pt x="9104" y="8323"/>
                    <a:pt x="7997" y="9216"/>
                    <a:pt x="7494" y="9216"/>
                  </a:cubicBezTo>
                  <a:cubicBezTo>
                    <a:pt x="7280" y="9214"/>
                    <a:pt x="7087" y="9143"/>
                    <a:pt x="6911" y="9028"/>
                  </a:cubicBezTo>
                  <a:cubicBezTo>
                    <a:pt x="5976" y="6497"/>
                    <a:pt x="3660" y="4237"/>
                    <a:pt x="1564" y="2642"/>
                  </a:cubicBezTo>
                  <a:cubicBezTo>
                    <a:pt x="3992" y="1737"/>
                    <a:pt x="6804" y="749"/>
                    <a:pt x="9284" y="739"/>
                  </a:cubicBezTo>
                  <a:cubicBezTo>
                    <a:pt x="9288" y="739"/>
                    <a:pt x="9291" y="739"/>
                    <a:pt x="9295" y="739"/>
                  </a:cubicBezTo>
                  <a:close/>
                  <a:moveTo>
                    <a:pt x="9522" y="0"/>
                  </a:moveTo>
                  <a:cubicBezTo>
                    <a:pt x="8353" y="0"/>
                    <a:pt x="6970" y="475"/>
                    <a:pt x="5977" y="700"/>
                  </a:cubicBezTo>
                  <a:cubicBezTo>
                    <a:pt x="4041" y="1140"/>
                    <a:pt x="2155" y="1729"/>
                    <a:pt x="300" y="2432"/>
                  </a:cubicBezTo>
                  <a:cubicBezTo>
                    <a:pt x="25" y="2536"/>
                    <a:pt x="1" y="2846"/>
                    <a:pt x="223" y="3018"/>
                  </a:cubicBezTo>
                  <a:cubicBezTo>
                    <a:pt x="702" y="3388"/>
                    <a:pt x="1169" y="3763"/>
                    <a:pt x="1673" y="4093"/>
                  </a:cubicBezTo>
                  <a:cubicBezTo>
                    <a:pt x="3491" y="5760"/>
                    <a:pt x="5144" y="7550"/>
                    <a:pt x="6623" y="9541"/>
                  </a:cubicBezTo>
                  <a:cubicBezTo>
                    <a:pt x="6713" y="9781"/>
                    <a:pt x="6797" y="10028"/>
                    <a:pt x="6867" y="10287"/>
                  </a:cubicBezTo>
                  <a:cubicBezTo>
                    <a:pt x="6892" y="10382"/>
                    <a:pt x="6963" y="10423"/>
                    <a:pt x="7035" y="10423"/>
                  </a:cubicBezTo>
                  <a:cubicBezTo>
                    <a:pt x="7146" y="10423"/>
                    <a:pt x="7261" y="10329"/>
                    <a:pt x="7234" y="10186"/>
                  </a:cubicBezTo>
                  <a:cubicBezTo>
                    <a:pt x="7224" y="10130"/>
                    <a:pt x="7207" y="10076"/>
                    <a:pt x="7196" y="10021"/>
                  </a:cubicBezTo>
                  <a:cubicBezTo>
                    <a:pt x="7219" y="10016"/>
                    <a:pt x="7243" y="10009"/>
                    <a:pt x="7264" y="9998"/>
                  </a:cubicBezTo>
                  <a:cubicBezTo>
                    <a:pt x="9998" y="8390"/>
                    <a:pt x="12869" y="7216"/>
                    <a:pt x="15954" y="6481"/>
                  </a:cubicBezTo>
                  <a:cubicBezTo>
                    <a:pt x="16193" y="6424"/>
                    <a:pt x="16235" y="6133"/>
                    <a:pt x="16091" y="5967"/>
                  </a:cubicBezTo>
                  <a:cubicBezTo>
                    <a:pt x="14926" y="4637"/>
                    <a:pt x="13744" y="3322"/>
                    <a:pt x="12545" y="2023"/>
                  </a:cubicBezTo>
                  <a:cubicBezTo>
                    <a:pt x="11928" y="1357"/>
                    <a:pt x="11266" y="350"/>
                    <a:pt x="10341" y="98"/>
                  </a:cubicBezTo>
                  <a:cubicBezTo>
                    <a:pt x="10087" y="29"/>
                    <a:pt x="9811" y="0"/>
                    <a:pt x="95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6"/>
            <p:cNvSpPr/>
            <p:nvPr/>
          </p:nvSpPr>
          <p:spPr>
            <a:xfrm>
              <a:off x="2739725" y="878000"/>
              <a:ext cx="265375" cy="114400"/>
            </a:xfrm>
            <a:custGeom>
              <a:avLst/>
              <a:gdLst/>
              <a:ahLst/>
              <a:cxnLst/>
              <a:rect l="l" t="t" r="r" b="b"/>
              <a:pathLst>
                <a:path w="10615" h="4576" extrusionOk="0">
                  <a:moveTo>
                    <a:pt x="8807" y="0"/>
                  </a:moveTo>
                  <a:cubicBezTo>
                    <a:pt x="5620" y="0"/>
                    <a:pt x="1581" y="1966"/>
                    <a:pt x="54" y="4386"/>
                  </a:cubicBezTo>
                  <a:cubicBezTo>
                    <a:pt x="1" y="4471"/>
                    <a:pt x="79" y="4576"/>
                    <a:pt x="166" y="4576"/>
                  </a:cubicBezTo>
                  <a:cubicBezTo>
                    <a:pt x="186" y="4576"/>
                    <a:pt x="207" y="4570"/>
                    <a:pt x="226" y="4558"/>
                  </a:cubicBezTo>
                  <a:cubicBezTo>
                    <a:pt x="1875" y="3508"/>
                    <a:pt x="3258" y="2278"/>
                    <a:pt x="5131" y="1591"/>
                  </a:cubicBezTo>
                  <a:cubicBezTo>
                    <a:pt x="6861" y="957"/>
                    <a:pt x="8587" y="1026"/>
                    <a:pt x="10351" y="694"/>
                  </a:cubicBezTo>
                  <a:cubicBezTo>
                    <a:pt x="10615" y="644"/>
                    <a:pt x="10595" y="242"/>
                    <a:pt x="10351" y="180"/>
                  </a:cubicBezTo>
                  <a:cubicBezTo>
                    <a:pt x="9872" y="58"/>
                    <a:pt x="9352" y="0"/>
                    <a:pt x="8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6"/>
            <p:cNvSpPr/>
            <p:nvPr/>
          </p:nvSpPr>
          <p:spPr>
            <a:xfrm>
              <a:off x="2783475" y="946275"/>
              <a:ext cx="254775" cy="113000"/>
            </a:xfrm>
            <a:custGeom>
              <a:avLst/>
              <a:gdLst/>
              <a:ahLst/>
              <a:cxnLst/>
              <a:rect l="l" t="t" r="r" b="b"/>
              <a:pathLst>
                <a:path w="10191" h="4520" extrusionOk="0">
                  <a:moveTo>
                    <a:pt x="9024" y="1"/>
                  </a:moveTo>
                  <a:cubicBezTo>
                    <a:pt x="7296" y="1"/>
                    <a:pt x="5453" y="625"/>
                    <a:pt x="3919" y="1282"/>
                  </a:cubicBezTo>
                  <a:cubicBezTo>
                    <a:pt x="2789" y="1765"/>
                    <a:pt x="261" y="2658"/>
                    <a:pt x="23" y="4060"/>
                  </a:cubicBezTo>
                  <a:cubicBezTo>
                    <a:pt x="1" y="4188"/>
                    <a:pt x="41" y="4285"/>
                    <a:pt x="145" y="4359"/>
                  </a:cubicBezTo>
                  <a:lnTo>
                    <a:pt x="328" y="4490"/>
                  </a:lnTo>
                  <a:cubicBezTo>
                    <a:pt x="356" y="4510"/>
                    <a:pt x="386" y="4519"/>
                    <a:pt x="416" y="4519"/>
                  </a:cubicBezTo>
                  <a:cubicBezTo>
                    <a:pt x="528" y="4519"/>
                    <a:pt x="634" y="4397"/>
                    <a:pt x="599" y="4281"/>
                  </a:cubicBezTo>
                  <a:cubicBezTo>
                    <a:pt x="310" y="3333"/>
                    <a:pt x="4773" y="1735"/>
                    <a:pt x="5289" y="1569"/>
                  </a:cubicBezTo>
                  <a:cubicBezTo>
                    <a:pt x="6773" y="1093"/>
                    <a:pt x="8295" y="1027"/>
                    <a:pt x="9799" y="688"/>
                  </a:cubicBezTo>
                  <a:cubicBezTo>
                    <a:pt x="10190" y="600"/>
                    <a:pt x="10059" y="73"/>
                    <a:pt x="9711" y="36"/>
                  </a:cubicBezTo>
                  <a:cubicBezTo>
                    <a:pt x="9485" y="12"/>
                    <a:pt x="9255" y="1"/>
                    <a:pt x="90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6"/>
            <p:cNvSpPr/>
            <p:nvPr/>
          </p:nvSpPr>
          <p:spPr>
            <a:xfrm>
              <a:off x="2839925" y="1007825"/>
              <a:ext cx="259925" cy="117700"/>
            </a:xfrm>
            <a:custGeom>
              <a:avLst/>
              <a:gdLst/>
              <a:ahLst/>
              <a:cxnLst/>
              <a:rect l="l" t="t" r="r" b="b"/>
              <a:pathLst>
                <a:path w="10397" h="4708" extrusionOk="0">
                  <a:moveTo>
                    <a:pt x="9045" y="1"/>
                  </a:moveTo>
                  <a:cubicBezTo>
                    <a:pt x="5729" y="1"/>
                    <a:pt x="2019" y="2104"/>
                    <a:pt x="58" y="4551"/>
                  </a:cubicBezTo>
                  <a:cubicBezTo>
                    <a:pt x="0" y="4623"/>
                    <a:pt x="54" y="4707"/>
                    <a:pt x="124" y="4707"/>
                  </a:cubicBezTo>
                  <a:cubicBezTo>
                    <a:pt x="145" y="4707"/>
                    <a:pt x="167" y="4700"/>
                    <a:pt x="188" y="4683"/>
                  </a:cubicBezTo>
                  <a:cubicBezTo>
                    <a:pt x="1738" y="3418"/>
                    <a:pt x="3324" y="2289"/>
                    <a:pt x="5224" y="1613"/>
                  </a:cubicBezTo>
                  <a:cubicBezTo>
                    <a:pt x="6821" y="1047"/>
                    <a:pt x="8433" y="1014"/>
                    <a:pt x="10074" y="712"/>
                  </a:cubicBezTo>
                  <a:cubicBezTo>
                    <a:pt x="10385" y="655"/>
                    <a:pt x="10396" y="120"/>
                    <a:pt x="10074" y="73"/>
                  </a:cubicBezTo>
                  <a:cubicBezTo>
                    <a:pt x="9737" y="24"/>
                    <a:pt x="9393" y="1"/>
                    <a:pt x="90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3" name="Google Shape;393;p56"/>
          <p:cNvSpPr txBox="1">
            <a:spLocks noGrp="1"/>
          </p:cNvSpPr>
          <p:nvPr>
            <p:ph type="title"/>
          </p:nvPr>
        </p:nvSpPr>
        <p:spPr>
          <a:xfrm rot="-694782">
            <a:off x="6013162" y="3823654"/>
            <a:ext cx="1661926" cy="4884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1">
                <a:latin typeface="Roboto Mono Medium"/>
                <a:ea typeface="Roboto Mono Medium"/>
                <a:cs typeface="Roboto Mono Medium"/>
                <a:sym typeface="Roboto Mono Medium"/>
              </a:rPr>
              <a:t>Book Title. P52</a:t>
            </a:r>
            <a:endParaRPr sz="1000" b="0" i="1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53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53"/>
          <p:cNvSpPr txBox="1">
            <a:spLocks noGrp="1"/>
          </p:cNvSpPr>
          <p:nvPr>
            <p:ph type="title" idx="2"/>
          </p:nvPr>
        </p:nvSpPr>
        <p:spPr>
          <a:xfrm>
            <a:off x="3472622" y="1316550"/>
            <a:ext cx="2198738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Week 2</a:t>
            </a:r>
            <a:endParaRPr dirty="0"/>
          </a:p>
        </p:txBody>
      </p:sp>
      <p:pic>
        <p:nvPicPr>
          <p:cNvPr id="350" name="Google Shape;350;p53"/>
          <p:cNvPicPr preferRelativeResize="0"/>
          <p:nvPr/>
        </p:nvPicPr>
        <p:blipFill rotWithShape="1">
          <a:blip r:embed="rId4">
            <a:alphaModFix/>
          </a:blip>
          <a:srcRect t="16970" r="8892" b="21025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53"/>
          <p:cNvPicPr preferRelativeResize="0"/>
          <p:nvPr/>
        </p:nvPicPr>
        <p:blipFill rotWithShape="1">
          <a:blip r:embed="rId5">
            <a:alphaModFix/>
          </a:blip>
          <a:srcRect t="16734" r="8892" b="18300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53"/>
          <p:cNvSpPr txBox="1">
            <a:spLocks noGrp="1"/>
          </p:cNvSpPr>
          <p:nvPr>
            <p:ph type="title"/>
          </p:nvPr>
        </p:nvSpPr>
        <p:spPr>
          <a:xfrm>
            <a:off x="2672991" y="2303715"/>
            <a:ext cx="3798000" cy="1870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 Management</a:t>
            </a:r>
            <a:br>
              <a:rPr lang="en" dirty="0"/>
            </a:br>
            <a:r>
              <a:rPr lang="en" dirty="0"/>
              <a:t>6/5 – 10/5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895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7"/>
          <p:cNvSpPr txBox="1">
            <a:spLocks noGrp="1"/>
          </p:cNvSpPr>
          <p:nvPr>
            <p:ph type="title"/>
          </p:nvPr>
        </p:nvSpPr>
        <p:spPr>
          <a:xfrm>
            <a:off x="4295620" y="644726"/>
            <a:ext cx="27975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Monday (6/5)</a:t>
            </a:r>
            <a:endParaRPr dirty="0"/>
          </a:p>
        </p:txBody>
      </p:sp>
      <p:sp>
        <p:nvSpPr>
          <p:cNvPr id="399" name="Google Shape;399;p57"/>
          <p:cNvSpPr txBox="1">
            <a:spLocks noGrp="1"/>
          </p:cNvSpPr>
          <p:nvPr>
            <p:ph type="subTitle" idx="1"/>
          </p:nvPr>
        </p:nvSpPr>
        <p:spPr>
          <a:xfrm>
            <a:off x="4635837" y="1190625"/>
            <a:ext cx="3825026" cy="25703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>
              <a:buFont typeface="Arial" panose="020B0604020202020204" pitchFamily="34" charset="0"/>
              <a:buChar char="•"/>
            </a:pPr>
            <a:r>
              <a:rPr lang="en-US" sz="2000" dirty="0"/>
              <a:t>Setting up packages: </a:t>
            </a:r>
            <a:r>
              <a:rPr lang="en-US" sz="2000" dirty="0" err="1"/>
              <a:t>npm</a:t>
            </a:r>
            <a:r>
              <a:rPr lang="en-US" sz="2000" dirty="0"/>
              <a:t>, electron, electron-builder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/>
              <a:t>Start coding UI of Admin, Employer, Worker List with HTML and CSS</a:t>
            </a:r>
            <a:endParaRPr sz="2000" dirty="0"/>
          </a:p>
        </p:txBody>
      </p:sp>
      <p:pic>
        <p:nvPicPr>
          <p:cNvPr id="400" name="Google Shape;400;p57"/>
          <p:cNvPicPr preferRelativeResize="0"/>
          <p:nvPr/>
        </p:nvPicPr>
        <p:blipFill rotWithShape="1">
          <a:blip r:embed="rId3">
            <a:alphaModFix/>
          </a:blip>
          <a:srcRect l="1923" r="1923"/>
          <a:stretch/>
        </p:blipFill>
        <p:spPr>
          <a:xfrm rot="931831">
            <a:off x="1470500" y="2748197"/>
            <a:ext cx="1758198" cy="146282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401" name="Google Shape;401;p57"/>
          <p:cNvPicPr preferRelativeResize="0"/>
          <p:nvPr/>
        </p:nvPicPr>
        <p:blipFill rotWithShape="1">
          <a:blip r:embed="rId4">
            <a:alphaModFix/>
          </a:blip>
          <a:srcRect l="9974" r="9974"/>
          <a:stretch/>
        </p:blipFill>
        <p:spPr>
          <a:xfrm rot="-429392">
            <a:off x="1290676" y="1182926"/>
            <a:ext cx="1758200" cy="146500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02" name="Google Shape;402;p57"/>
          <p:cNvSpPr/>
          <p:nvPr/>
        </p:nvSpPr>
        <p:spPr>
          <a:xfrm rot="1352827">
            <a:off x="2608186" y="945977"/>
            <a:ext cx="647394" cy="266313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403" name="Google Shape;403;p57"/>
          <p:cNvSpPr/>
          <p:nvPr/>
        </p:nvSpPr>
        <p:spPr>
          <a:xfrm rot="2700000">
            <a:off x="1043042" y="3771017"/>
            <a:ext cx="647436" cy="266330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pic>
        <p:nvPicPr>
          <p:cNvPr id="404" name="Google Shape;404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3500" y="1944299"/>
            <a:ext cx="822120" cy="8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36850" y="3895112"/>
            <a:ext cx="2306474" cy="417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8"/>
          <p:cNvSpPr txBox="1">
            <a:spLocks noGrp="1"/>
          </p:cNvSpPr>
          <p:nvPr>
            <p:ph type="body" idx="2"/>
          </p:nvPr>
        </p:nvSpPr>
        <p:spPr>
          <a:xfrm>
            <a:off x="5044725" y="539500"/>
            <a:ext cx="3224400" cy="40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Searching the method to deploy the Electron project as executable file</a:t>
            </a:r>
          </a:p>
          <a:p>
            <a:pPr lvl="0"/>
            <a:r>
              <a:rPr lang="en-US" dirty="0"/>
              <a:t>Finishing the code UI of Admin, Employer, Worker List</a:t>
            </a:r>
          </a:p>
        </p:txBody>
      </p:sp>
      <p:sp>
        <p:nvSpPr>
          <p:cNvPr id="412" name="Google Shape;412;p58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Tuesday (7/5)</a:t>
            </a:r>
            <a:endParaRPr dirty="0"/>
          </a:p>
        </p:txBody>
      </p:sp>
      <p:pic>
        <p:nvPicPr>
          <p:cNvPr id="413" name="Google Shape;413;p58"/>
          <p:cNvPicPr preferRelativeResize="0"/>
          <p:nvPr/>
        </p:nvPicPr>
        <p:blipFill rotWithShape="1">
          <a:blip r:embed="rId3">
            <a:alphaModFix/>
          </a:blip>
          <a:srcRect l="12211" r="12219"/>
          <a:stretch/>
        </p:blipFill>
        <p:spPr>
          <a:xfrm rot="-426459">
            <a:off x="1054628" y="1956680"/>
            <a:ext cx="1780381" cy="157061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14" name="Google Shape;414;p58"/>
          <p:cNvSpPr/>
          <p:nvPr/>
        </p:nvSpPr>
        <p:spPr>
          <a:xfrm rot="-2700000">
            <a:off x="765274" y="2065491"/>
            <a:ext cx="647436" cy="266330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415" name="Google Shape;415;p58"/>
          <p:cNvSpPr/>
          <p:nvPr/>
        </p:nvSpPr>
        <p:spPr>
          <a:xfrm rot="-2700000">
            <a:off x="2517624" y="3175166"/>
            <a:ext cx="647436" cy="266330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pic>
        <p:nvPicPr>
          <p:cNvPr id="416" name="Google Shape;416;p58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rot="-6023610">
            <a:off x="2786831" y="3004878"/>
            <a:ext cx="1579416" cy="716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otebook Lesson by Slidesgo">
  <a:themeElements>
    <a:clrScheme name="Simple Light">
      <a:dk1>
        <a:srgbClr val="595959"/>
      </a:dk1>
      <a:lt1>
        <a:srgbClr val="F1C232"/>
      </a:lt1>
      <a:dk2>
        <a:srgbClr val="595959"/>
      </a:dk2>
      <a:lt2>
        <a:srgbClr val="A8D68C"/>
      </a:lt2>
      <a:accent1>
        <a:srgbClr val="F1C232"/>
      </a:accent1>
      <a:accent2>
        <a:srgbClr val="B44141"/>
      </a:accent2>
      <a:accent3>
        <a:srgbClr val="F1C232"/>
      </a:accent3>
      <a:accent4>
        <a:srgbClr val="DF7070"/>
      </a:accent4>
      <a:accent5>
        <a:srgbClr val="7A9E64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895</Words>
  <Application>Microsoft Office PowerPoint</Application>
  <PresentationFormat>On-screen Show (16:9)</PresentationFormat>
  <Paragraphs>182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Times New Roman</vt:lpstr>
      <vt:lpstr>Muli</vt:lpstr>
      <vt:lpstr>Anonymous Pro</vt:lpstr>
      <vt:lpstr>Arial</vt:lpstr>
      <vt:lpstr>Arial Narrow</vt:lpstr>
      <vt:lpstr>Roboto Mono Medium</vt:lpstr>
      <vt:lpstr>Coming Soon</vt:lpstr>
      <vt:lpstr>Concert One</vt:lpstr>
      <vt:lpstr>Roboto Mono</vt:lpstr>
      <vt:lpstr>Notebook Lesson by Slidesgo</vt:lpstr>
      <vt:lpstr>Internship Stage</vt:lpstr>
      <vt:lpstr>Stage Information</vt:lpstr>
      <vt:lpstr>Week 1</vt:lpstr>
      <vt:lpstr>Wednesday (1/5)</vt:lpstr>
      <vt:lpstr>Thursday (2/5)</vt:lpstr>
      <vt:lpstr> Continue and Finish designing UIs of Creation and List Pages for Admin, Employer, Worker</vt:lpstr>
      <vt:lpstr>Week 2</vt:lpstr>
      <vt:lpstr>Monday (6/5)</vt:lpstr>
      <vt:lpstr>Tuesday (7/5)</vt:lpstr>
      <vt:lpstr>Wednesday (8/5)</vt:lpstr>
      <vt:lpstr>Thursday (9/5)</vt:lpstr>
      <vt:lpstr>Friday (10/5)</vt:lpstr>
      <vt:lpstr>Week 3</vt:lpstr>
      <vt:lpstr>Monday (13/5)</vt:lpstr>
      <vt:lpstr>Tuesday (14/5)</vt:lpstr>
      <vt:lpstr>Wednesday (15/5)</vt:lpstr>
      <vt:lpstr>Thursday (16/5)</vt:lpstr>
      <vt:lpstr>PowerPoint Presentation</vt:lpstr>
      <vt:lpstr>Week 4</vt:lpstr>
      <vt:lpstr>Monday (20/5)</vt:lpstr>
      <vt:lpstr>Continuing the UI of Admin, Employer, Worker Update</vt:lpstr>
      <vt:lpstr>35%</vt:lpstr>
      <vt:lpstr>PowerPoint Presentation</vt:lpstr>
      <vt:lpstr>Friday (24/5)</vt:lpstr>
      <vt:lpstr>Week 5</vt:lpstr>
      <vt:lpstr>Monday (27/5)</vt:lpstr>
      <vt:lpstr>Tuesday (28/5)</vt:lpstr>
      <vt:lpstr>Wednesday (29/5)</vt:lpstr>
      <vt:lpstr>Thursday (30/5)</vt:lpstr>
      <vt:lpstr>Friday (31/5)</vt:lpstr>
      <vt:lpstr>Week 6</vt:lpstr>
      <vt:lpstr>Monday (3/6)</vt:lpstr>
      <vt:lpstr>Tuesday (4/6)</vt:lpstr>
      <vt:lpstr>Wednesday (5/6)</vt:lpstr>
      <vt:lpstr>Thursday (6/6)</vt:lpstr>
      <vt:lpstr>Friday (7/6)</vt:lpstr>
      <vt:lpstr>Week 7</vt:lpstr>
      <vt:lpstr>Monday (10/6)</vt:lpstr>
      <vt:lpstr>Week 7</vt:lpstr>
      <vt:lpstr>Week 8</vt:lpstr>
      <vt:lpstr>A little brainstorming</vt:lpstr>
      <vt:lpstr>Thursday (20/6)</vt:lpstr>
      <vt:lpstr>Technology</vt:lpstr>
      <vt:lpstr>Assigned Role</vt:lpstr>
      <vt:lpstr>After Stage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Hoang Truong Pham</cp:lastModifiedBy>
  <cp:revision>7</cp:revision>
  <dcterms:modified xsi:type="dcterms:W3CDTF">2024-06-28T09:08:38Z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dde0556-1f76-452e-9e94-03158f226e4e_Enabled">
    <vt:lpwstr>true</vt:lpwstr>
  </property>
  <property fmtid="{D5CDD505-2E9C-101B-9397-08002B2CF9AE}" pid="3" name="MSIP_Label_cdde0556-1f76-452e-9e94-03158f226e4e_SetDate">
    <vt:lpwstr>2024-06-28T04:20:11Z</vt:lpwstr>
  </property>
  <property fmtid="{D5CDD505-2E9C-101B-9397-08002B2CF9AE}" pid="4" name="MSIP_Label_cdde0556-1f76-452e-9e94-03158f226e4e_Method">
    <vt:lpwstr>Standard</vt:lpwstr>
  </property>
  <property fmtid="{D5CDD505-2E9C-101B-9397-08002B2CF9AE}" pid="5" name="MSIP_Label_cdde0556-1f76-452e-9e94-03158f226e4e_Name">
    <vt:lpwstr>Private</vt:lpwstr>
  </property>
  <property fmtid="{D5CDD505-2E9C-101B-9397-08002B2CF9AE}" pid="6" name="MSIP_Label_cdde0556-1f76-452e-9e94-03158f226e4e_SiteId">
    <vt:lpwstr>7015a19d-0dbb-4c31-8709-253cf07f631f</vt:lpwstr>
  </property>
  <property fmtid="{D5CDD505-2E9C-101B-9397-08002B2CF9AE}" pid="7" name="MSIP_Label_cdde0556-1f76-452e-9e94-03158f226e4e_ActionId">
    <vt:lpwstr>9471b82b-29d8-45bd-b1d5-fd590c0cef9a</vt:lpwstr>
  </property>
  <property fmtid="{D5CDD505-2E9C-101B-9397-08002B2CF9AE}" pid="8" name="MSIP_Label_cdde0556-1f76-452e-9e94-03158f226e4e_ContentBits">
    <vt:lpwstr>0</vt:lpwstr>
  </property>
</Properties>
</file>