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4" r:id="rId6"/>
    <p:sldId id="259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5" r:id="rId21"/>
    <p:sldId id="272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22BEE4"/>
    <a:srgbClr val="212121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5E22F-8B91-4BE8-B5DD-5BD43D631733}" v="94" dt="2019-12-16T10:52:23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g Nguyen" userId="18d8fa82-d089-4ff4-9432-2822a5360464" providerId="ADAL" clId="{2935E22F-8B91-4BE8-B5DD-5BD43D631733}"/>
    <pc:docChg chg="undo custSel mod addSld delSld modSld">
      <pc:chgData name="Hung Nguyen" userId="18d8fa82-d089-4ff4-9432-2822a5360464" providerId="ADAL" clId="{2935E22F-8B91-4BE8-B5DD-5BD43D631733}" dt="2019-12-16T10:52:55.680" v="488" actId="14100"/>
      <pc:docMkLst>
        <pc:docMk/>
      </pc:docMkLst>
      <pc:sldChg chg="addSp delSp modSp">
        <pc:chgData name="Hung Nguyen" userId="18d8fa82-d089-4ff4-9432-2822a5360464" providerId="ADAL" clId="{2935E22F-8B91-4BE8-B5DD-5BD43D631733}" dt="2019-12-16T10:49:28.493" v="464" actId="207"/>
        <pc:sldMkLst>
          <pc:docMk/>
          <pc:sldMk cId="67972628" sldId="257"/>
        </pc:sldMkLst>
        <pc:spChg chg="mod">
          <ac:chgData name="Hung Nguyen" userId="18d8fa82-d089-4ff4-9432-2822a5360464" providerId="ADAL" clId="{2935E22F-8B91-4BE8-B5DD-5BD43D631733}" dt="2019-12-16T10:48:07.798" v="449" actId="207"/>
          <ac:spMkLst>
            <pc:docMk/>
            <pc:sldMk cId="67972628" sldId="257"/>
            <ac:spMk id="2" creationId="{2BB83945-2EEF-484D-8EF7-7D4113C1EF81}"/>
          </ac:spMkLst>
        </pc:spChg>
        <pc:spChg chg="mod">
          <ac:chgData name="Hung Nguyen" userId="18d8fa82-d089-4ff4-9432-2822a5360464" providerId="ADAL" clId="{2935E22F-8B91-4BE8-B5DD-5BD43D631733}" dt="2019-12-16T10:49:28.493" v="464" actId="207"/>
          <ac:spMkLst>
            <pc:docMk/>
            <pc:sldMk cId="67972628" sldId="257"/>
            <ac:spMk id="3" creationId="{167B7FEB-B586-4F07-90BD-BD4E4774F581}"/>
          </ac:spMkLst>
        </pc:spChg>
        <pc:picChg chg="del">
          <ac:chgData name="Hung Nguyen" userId="18d8fa82-d089-4ff4-9432-2822a5360464" providerId="ADAL" clId="{2935E22F-8B91-4BE8-B5DD-5BD43D631733}" dt="2019-12-16T10:47:03.031" v="440" actId="478"/>
          <ac:picMkLst>
            <pc:docMk/>
            <pc:sldMk cId="67972628" sldId="257"/>
            <ac:picMk id="4" creationId="{3955A29A-3749-401A-A775-2BB77EA0D08F}"/>
          </ac:picMkLst>
        </pc:picChg>
        <pc:picChg chg="add mod">
          <ac:chgData name="Hung Nguyen" userId="18d8fa82-d089-4ff4-9432-2822a5360464" providerId="ADAL" clId="{2935E22F-8B91-4BE8-B5DD-5BD43D631733}" dt="2019-12-16T10:47:20.274" v="443" actId="1076"/>
          <ac:picMkLst>
            <pc:docMk/>
            <pc:sldMk cId="67972628" sldId="257"/>
            <ac:picMk id="6" creationId="{5CE69303-846F-457D-8058-50466314D5C0}"/>
          </ac:picMkLst>
        </pc:picChg>
      </pc:sldChg>
      <pc:sldChg chg="addSp delSp modSp">
        <pc:chgData name="Hung Nguyen" userId="18d8fa82-d089-4ff4-9432-2822a5360464" providerId="ADAL" clId="{2935E22F-8B91-4BE8-B5DD-5BD43D631733}" dt="2019-12-16T10:52:55.680" v="488" actId="14100"/>
        <pc:sldMkLst>
          <pc:docMk/>
          <pc:sldMk cId="2111022388" sldId="258"/>
        </pc:sldMkLst>
        <pc:spChg chg="mod">
          <ac:chgData name="Hung Nguyen" userId="18d8fa82-d089-4ff4-9432-2822a5360464" providerId="ADAL" clId="{2935E22F-8B91-4BE8-B5DD-5BD43D631733}" dt="2019-12-16T10:48:32.607" v="450" actId="207"/>
          <ac:spMkLst>
            <pc:docMk/>
            <pc:sldMk cId="2111022388" sldId="258"/>
            <ac:spMk id="2" creationId="{9B143B0A-4F80-49BC-813E-29453A6B7CFE}"/>
          </ac:spMkLst>
        </pc:spChg>
        <pc:spChg chg="mod">
          <ac:chgData name="Hung Nguyen" userId="18d8fa82-d089-4ff4-9432-2822a5360464" providerId="ADAL" clId="{2935E22F-8B91-4BE8-B5DD-5BD43D631733}" dt="2019-12-16T10:49:35.343" v="465" actId="207"/>
          <ac:spMkLst>
            <pc:docMk/>
            <pc:sldMk cId="2111022388" sldId="258"/>
            <ac:spMk id="9" creationId="{0F457E22-5435-4A27-826E-19FEC09245E8}"/>
          </ac:spMkLst>
        </pc:spChg>
        <pc:picChg chg="add del mod">
          <ac:chgData name="Hung Nguyen" userId="18d8fa82-d089-4ff4-9432-2822a5360464" providerId="ADAL" clId="{2935E22F-8B91-4BE8-B5DD-5BD43D631733}" dt="2019-12-16T10:47:56.672" v="448" actId="478"/>
          <ac:picMkLst>
            <pc:docMk/>
            <pc:sldMk cId="2111022388" sldId="258"/>
            <ac:picMk id="4" creationId="{5FB6B7B8-2148-45F7-B5D1-A1B46F450707}"/>
          </ac:picMkLst>
        </pc:picChg>
        <pc:picChg chg="add mod">
          <ac:chgData name="Hung Nguyen" userId="18d8fa82-d089-4ff4-9432-2822a5360464" providerId="ADAL" clId="{2935E22F-8B91-4BE8-B5DD-5BD43D631733}" dt="2019-12-16T10:52:55.680" v="488" actId="14100"/>
          <ac:picMkLst>
            <pc:docMk/>
            <pc:sldMk cId="2111022388" sldId="258"/>
            <ac:picMk id="6" creationId="{377EAC85-6626-4568-99CE-CAD24EF47496}"/>
          </ac:picMkLst>
        </pc:picChg>
        <pc:picChg chg="del">
          <ac:chgData name="Hung Nguyen" userId="18d8fa82-d089-4ff4-9432-2822a5360464" providerId="ADAL" clId="{2935E22F-8B91-4BE8-B5DD-5BD43D631733}" dt="2019-12-16T10:47:26.640" v="444" actId="478"/>
          <ac:picMkLst>
            <pc:docMk/>
            <pc:sldMk cId="2111022388" sldId="258"/>
            <ac:picMk id="10" creationId="{66A11295-F1EB-48D0-A78A-2094AA94616B}"/>
          </ac:picMkLst>
        </pc:picChg>
      </pc:sldChg>
      <pc:sldChg chg="modSp">
        <pc:chgData name="Hung Nguyen" userId="18d8fa82-d089-4ff4-9432-2822a5360464" providerId="ADAL" clId="{2935E22F-8B91-4BE8-B5DD-5BD43D631733}" dt="2019-12-16T10:47:00.368" v="439" actId="207"/>
        <pc:sldMkLst>
          <pc:docMk/>
          <pc:sldMk cId="3630190759" sldId="259"/>
        </pc:sldMkLst>
        <pc:spChg chg="mod">
          <ac:chgData name="Hung Nguyen" userId="18d8fa82-d089-4ff4-9432-2822a5360464" providerId="ADAL" clId="{2935E22F-8B91-4BE8-B5DD-5BD43D631733}" dt="2019-12-16T10:47:00.368" v="439" actId="207"/>
          <ac:spMkLst>
            <pc:docMk/>
            <pc:sldMk cId="3630190759" sldId="259"/>
            <ac:spMk id="2" creationId="{91080DD9-FFE9-4015-983F-C13F2F71D4FE}"/>
          </ac:spMkLst>
        </pc:spChg>
      </pc:sldChg>
      <pc:sldChg chg="modSp">
        <pc:chgData name="Hung Nguyen" userId="18d8fa82-d089-4ff4-9432-2822a5360464" providerId="ADAL" clId="{2935E22F-8B91-4BE8-B5DD-5BD43D631733}" dt="2019-12-16T10:49:39.057" v="466" actId="207"/>
        <pc:sldMkLst>
          <pc:docMk/>
          <pc:sldMk cId="1713049779" sldId="260"/>
        </pc:sldMkLst>
        <pc:spChg chg="mod">
          <ac:chgData name="Hung Nguyen" userId="18d8fa82-d089-4ff4-9432-2822a5360464" providerId="ADAL" clId="{2935E22F-8B91-4BE8-B5DD-5BD43D631733}" dt="2019-12-16T10:48:35.544" v="451" actId="207"/>
          <ac:spMkLst>
            <pc:docMk/>
            <pc:sldMk cId="1713049779" sldId="260"/>
            <ac:spMk id="2" creationId="{5F0BC639-E010-4878-B387-271243EF31A6}"/>
          </ac:spMkLst>
        </pc:spChg>
        <pc:spChg chg="mod">
          <ac:chgData name="Hung Nguyen" userId="18d8fa82-d089-4ff4-9432-2822a5360464" providerId="ADAL" clId="{2935E22F-8B91-4BE8-B5DD-5BD43D631733}" dt="2019-12-16T10:49:39.057" v="466" actId="207"/>
          <ac:spMkLst>
            <pc:docMk/>
            <pc:sldMk cId="1713049779" sldId="260"/>
            <ac:spMk id="14" creationId="{CA8E5D80-3425-4F9C-9638-1F47536EFBC2}"/>
          </ac:spMkLst>
        </pc:spChg>
      </pc:sldChg>
      <pc:sldChg chg="modSp">
        <pc:chgData name="Hung Nguyen" userId="18d8fa82-d089-4ff4-9432-2822a5360464" providerId="ADAL" clId="{2935E22F-8B91-4BE8-B5DD-5BD43D631733}" dt="2019-12-16T10:49:41.635" v="467" actId="207"/>
        <pc:sldMkLst>
          <pc:docMk/>
          <pc:sldMk cId="1997023853" sldId="261"/>
        </pc:sldMkLst>
        <pc:spChg chg="mod">
          <ac:chgData name="Hung Nguyen" userId="18d8fa82-d089-4ff4-9432-2822a5360464" providerId="ADAL" clId="{2935E22F-8B91-4BE8-B5DD-5BD43D631733}" dt="2019-12-16T10:48:38.687" v="452" actId="207"/>
          <ac:spMkLst>
            <pc:docMk/>
            <pc:sldMk cId="1997023853" sldId="261"/>
            <ac:spMk id="2" creationId="{407067BD-5F4B-49D0-9C02-A2064BB14F0E}"/>
          </ac:spMkLst>
        </pc:spChg>
        <pc:spChg chg="mod">
          <ac:chgData name="Hung Nguyen" userId="18d8fa82-d089-4ff4-9432-2822a5360464" providerId="ADAL" clId="{2935E22F-8B91-4BE8-B5DD-5BD43D631733}" dt="2019-12-16T10:49:41.635" v="467" actId="207"/>
          <ac:spMkLst>
            <pc:docMk/>
            <pc:sldMk cId="1997023853" sldId="261"/>
            <ac:spMk id="3" creationId="{C4C007D7-00A8-4CC8-ABA0-4A2DD5F8F4AF}"/>
          </ac:spMkLst>
        </pc:spChg>
      </pc:sldChg>
      <pc:sldChg chg="modSp">
        <pc:chgData name="Hung Nguyen" userId="18d8fa82-d089-4ff4-9432-2822a5360464" providerId="ADAL" clId="{2935E22F-8B91-4BE8-B5DD-5BD43D631733}" dt="2019-12-16T10:49:44.323" v="468" actId="207"/>
        <pc:sldMkLst>
          <pc:docMk/>
          <pc:sldMk cId="1427904351" sldId="262"/>
        </pc:sldMkLst>
        <pc:spChg chg="mod">
          <ac:chgData name="Hung Nguyen" userId="18d8fa82-d089-4ff4-9432-2822a5360464" providerId="ADAL" clId="{2935E22F-8B91-4BE8-B5DD-5BD43D631733}" dt="2019-12-16T10:48:42.428" v="453" actId="207"/>
          <ac:spMkLst>
            <pc:docMk/>
            <pc:sldMk cId="1427904351" sldId="262"/>
            <ac:spMk id="2" creationId="{64B33731-17E7-4C56-9901-58CC176D8329}"/>
          </ac:spMkLst>
        </pc:spChg>
        <pc:spChg chg="mod">
          <ac:chgData name="Hung Nguyen" userId="18d8fa82-d089-4ff4-9432-2822a5360464" providerId="ADAL" clId="{2935E22F-8B91-4BE8-B5DD-5BD43D631733}" dt="2019-12-16T10:49:44.323" v="468" actId="207"/>
          <ac:spMkLst>
            <pc:docMk/>
            <pc:sldMk cId="1427904351" sldId="262"/>
            <ac:spMk id="3" creationId="{5D995478-5597-4427-B358-60C6A085FDCD}"/>
          </ac:spMkLst>
        </pc:spChg>
      </pc:sldChg>
      <pc:sldChg chg="modSp mod setBg">
        <pc:chgData name="Hung Nguyen" userId="18d8fa82-d089-4ff4-9432-2822a5360464" providerId="ADAL" clId="{2935E22F-8B91-4BE8-B5DD-5BD43D631733}" dt="2019-12-16T10:50:57.618" v="469" actId="207"/>
        <pc:sldMkLst>
          <pc:docMk/>
          <pc:sldMk cId="789152512" sldId="263"/>
        </pc:sldMkLst>
        <pc:spChg chg="mod">
          <ac:chgData name="Hung Nguyen" userId="18d8fa82-d089-4ff4-9432-2822a5360464" providerId="ADAL" clId="{2935E22F-8B91-4BE8-B5DD-5BD43D631733}" dt="2019-12-16T10:48:45.841" v="454" actId="207"/>
          <ac:spMkLst>
            <pc:docMk/>
            <pc:sldMk cId="789152512" sldId="263"/>
            <ac:spMk id="2" creationId="{5A529A23-7F64-44F5-B209-7083001262E1}"/>
          </ac:spMkLst>
        </pc:spChg>
        <pc:graphicFrameChg chg="mod modGraphic">
          <ac:chgData name="Hung Nguyen" userId="18d8fa82-d089-4ff4-9432-2822a5360464" providerId="ADAL" clId="{2935E22F-8B91-4BE8-B5DD-5BD43D631733}" dt="2019-12-16T10:50:57.618" v="469" actId="207"/>
          <ac:graphicFrameMkLst>
            <pc:docMk/>
            <pc:sldMk cId="789152512" sldId="263"/>
            <ac:graphicFrameMk id="5" creationId="{864AD05F-FA1E-4B40-BC3B-534A560D0101}"/>
          </ac:graphicFrameMkLst>
        </pc:graphicFrameChg>
      </pc:sldChg>
      <pc:sldChg chg="modSp">
        <pc:chgData name="Hung Nguyen" userId="18d8fa82-d089-4ff4-9432-2822a5360464" providerId="ADAL" clId="{2935E22F-8B91-4BE8-B5DD-5BD43D631733}" dt="2019-12-16T10:48:49.172" v="455" actId="207"/>
        <pc:sldMkLst>
          <pc:docMk/>
          <pc:sldMk cId="748449247" sldId="264"/>
        </pc:sldMkLst>
        <pc:spChg chg="mod">
          <ac:chgData name="Hung Nguyen" userId="18d8fa82-d089-4ff4-9432-2822a5360464" providerId="ADAL" clId="{2935E22F-8B91-4BE8-B5DD-5BD43D631733}" dt="2019-12-16T10:48:49.172" v="455" actId="207"/>
          <ac:spMkLst>
            <pc:docMk/>
            <pc:sldMk cId="748449247" sldId="264"/>
            <ac:spMk id="2" creationId="{386EA601-31E7-41B3-99C3-3284F914CAFC}"/>
          </ac:spMkLst>
        </pc:spChg>
      </pc:sldChg>
      <pc:sldChg chg="modSp">
        <pc:chgData name="Hung Nguyen" userId="18d8fa82-d089-4ff4-9432-2822a5360464" providerId="ADAL" clId="{2935E22F-8B91-4BE8-B5DD-5BD43D631733}" dt="2019-12-16T10:51:03.628" v="470" actId="207"/>
        <pc:sldMkLst>
          <pc:docMk/>
          <pc:sldMk cId="1741640327" sldId="265"/>
        </pc:sldMkLst>
        <pc:spChg chg="mod">
          <ac:chgData name="Hung Nguyen" userId="18d8fa82-d089-4ff4-9432-2822a5360464" providerId="ADAL" clId="{2935E22F-8B91-4BE8-B5DD-5BD43D631733}" dt="2019-12-16T10:48:52.671" v="456" actId="207"/>
          <ac:spMkLst>
            <pc:docMk/>
            <pc:sldMk cId="1741640327" sldId="265"/>
            <ac:spMk id="2" creationId="{BCBAF0CF-C212-4524-92A0-E5E94DF2B65E}"/>
          </ac:spMkLst>
        </pc:spChg>
        <pc:spChg chg="mod">
          <ac:chgData name="Hung Nguyen" userId="18d8fa82-d089-4ff4-9432-2822a5360464" providerId="ADAL" clId="{2935E22F-8B91-4BE8-B5DD-5BD43D631733}" dt="2019-12-16T10:51:03.628" v="470" actId="207"/>
          <ac:spMkLst>
            <pc:docMk/>
            <pc:sldMk cId="1741640327" sldId="265"/>
            <ac:spMk id="3" creationId="{A628A91F-D292-408D-B8D6-A4DBEDD95745}"/>
          </ac:spMkLst>
        </pc:spChg>
      </pc:sldChg>
      <pc:sldChg chg="modSp">
        <pc:chgData name="Hung Nguyen" userId="18d8fa82-d089-4ff4-9432-2822a5360464" providerId="ADAL" clId="{2935E22F-8B91-4BE8-B5DD-5BD43D631733}" dt="2019-12-16T10:52:03.305" v="481" actId="207"/>
        <pc:sldMkLst>
          <pc:docMk/>
          <pc:sldMk cId="2221222823" sldId="266"/>
        </pc:sldMkLst>
        <pc:spChg chg="mod">
          <ac:chgData name="Hung Nguyen" userId="18d8fa82-d089-4ff4-9432-2822a5360464" providerId="ADAL" clId="{2935E22F-8B91-4BE8-B5DD-5BD43D631733}" dt="2019-12-16T10:48:56.213" v="457" actId="207"/>
          <ac:spMkLst>
            <pc:docMk/>
            <pc:sldMk cId="2221222823" sldId="266"/>
            <ac:spMk id="2" creationId="{DC68BB64-700B-4BE1-AA6D-2E2F8B48E9CE}"/>
          </ac:spMkLst>
        </pc:spChg>
        <pc:spChg chg="mod">
          <ac:chgData name="Hung Nguyen" userId="18d8fa82-d089-4ff4-9432-2822a5360464" providerId="ADAL" clId="{2935E22F-8B91-4BE8-B5DD-5BD43D631733}" dt="2019-12-16T10:52:03.305" v="481" actId="207"/>
          <ac:spMkLst>
            <pc:docMk/>
            <pc:sldMk cId="2221222823" sldId="266"/>
            <ac:spMk id="3" creationId="{6DD08021-3787-4CCC-BF57-537FDD3D4172}"/>
          </ac:spMkLst>
        </pc:spChg>
      </pc:sldChg>
      <pc:sldChg chg="modSp">
        <pc:chgData name="Hung Nguyen" userId="18d8fa82-d089-4ff4-9432-2822a5360464" providerId="ADAL" clId="{2935E22F-8B91-4BE8-B5DD-5BD43D631733}" dt="2019-12-16T10:51:59.075" v="480" actId="207"/>
        <pc:sldMkLst>
          <pc:docMk/>
          <pc:sldMk cId="3719124915" sldId="267"/>
        </pc:sldMkLst>
        <pc:spChg chg="mod">
          <ac:chgData name="Hung Nguyen" userId="18d8fa82-d089-4ff4-9432-2822a5360464" providerId="ADAL" clId="{2935E22F-8B91-4BE8-B5DD-5BD43D631733}" dt="2019-12-16T10:48:59.140" v="458" actId="207"/>
          <ac:spMkLst>
            <pc:docMk/>
            <pc:sldMk cId="3719124915" sldId="267"/>
            <ac:spMk id="2" creationId="{5F226475-F31A-45EA-8FF3-993B2630490A}"/>
          </ac:spMkLst>
        </pc:spChg>
        <pc:spChg chg="mod">
          <ac:chgData name="Hung Nguyen" userId="18d8fa82-d089-4ff4-9432-2822a5360464" providerId="ADAL" clId="{2935E22F-8B91-4BE8-B5DD-5BD43D631733}" dt="2019-12-16T10:51:59.075" v="480" actId="207"/>
          <ac:spMkLst>
            <pc:docMk/>
            <pc:sldMk cId="3719124915" sldId="267"/>
            <ac:spMk id="3" creationId="{244917FB-88B1-4529-9C2B-69C72DB14E9C}"/>
          </ac:spMkLst>
        </pc:spChg>
      </pc:sldChg>
      <pc:sldChg chg="modSp">
        <pc:chgData name="Hung Nguyen" userId="18d8fa82-d089-4ff4-9432-2822a5360464" providerId="ADAL" clId="{2935E22F-8B91-4BE8-B5DD-5BD43D631733}" dt="2019-12-16T10:49:02.066" v="459" actId="207"/>
        <pc:sldMkLst>
          <pc:docMk/>
          <pc:sldMk cId="609385233" sldId="268"/>
        </pc:sldMkLst>
        <pc:spChg chg="mod">
          <ac:chgData name="Hung Nguyen" userId="18d8fa82-d089-4ff4-9432-2822a5360464" providerId="ADAL" clId="{2935E22F-8B91-4BE8-B5DD-5BD43D631733}" dt="2019-12-16T10:49:02.066" v="459" actId="207"/>
          <ac:spMkLst>
            <pc:docMk/>
            <pc:sldMk cId="609385233" sldId="268"/>
            <ac:spMk id="2" creationId="{66AB0D4B-A8BA-4245-98EF-824B737EAC3D}"/>
          </ac:spMkLst>
        </pc:spChg>
      </pc:sldChg>
      <pc:sldChg chg="modSp">
        <pc:chgData name="Hung Nguyen" userId="18d8fa82-d089-4ff4-9432-2822a5360464" providerId="ADAL" clId="{2935E22F-8B91-4BE8-B5DD-5BD43D631733}" dt="2019-12-16T10:51:53.448" v="479" actId="207"/>
        <pc:sldMkLst>
          <pc:docMk/>
          <pc:sldMk cId="2791125057" sldId="269"/>
        </pc:sldMkLst>
        <pc:spChg chg="mod">
          <ac:chgData name="Hung Nguyen" userId="18d8fa82-d089-4ff4-9432-2822a5360464" providerId="ADAL" clId="{2935E22F-8B91-4BE8-B5DD-5BD43D631733}" dt="2019-12-16T10:49:05.186" v="460" actId="207"/>
          <ac:spMkLst>
            <pc:docMk/>
            <pc:sldMk cId="2791125057" sldId="269"/>
            <ac:spMk id="2" creationId="{C7559406-AB51-4249-B3CD-A98EEBC65C46}"/>
          </ac:spMkLst>
        </pc:spChg>
        <pc:spChg chg="mod">
          <ac:chgData name="Hung Nguyen" userId="18d8fa82-d089-4ff4-9432-2822a5360464" providerId="ADAL" clId="{2935E22F-8B91-4BE8-B5DD-5BD43D631733}" dt="2019-12-16T10:51:53.448" v="479" actId="207"/>
          <ac:spMkLst>
            <pc:docMk/>
            <pc:sldMk cId="2791125057" sldId="269"/>
            <ac:spMk id="3" creationId="{09C8A008-E48E-413C-895F-EC035D01A6EE}"/>
          </ac:spMkLst>
        </pc:spChg>
      </pc:sldChg>
      <pc:sldChg chg="modSp">
        <pc:chgData name="Hung Nguyen" userId="18d8fa82-d089-4ff4-9432-2822a5360464" providerId="ADAL" clId="{2935E22F-8B91-4BE8-B5DD-5BD43D631733}" dt="2019-12-16T10:51:42.618" v="478" actId="14100"/>
        <pc:sldMkLst>
          <pc:docMk/>
          <pc:sldMk cId="1253068239" sldId="270"/>
        </pc:sldMkLst>
        <pc:spChg chg="mod">
          <ac:chgData name="Hung Nguyen" userId="18d8fa82-d089-4ff4-9432-2822a5360464" providerId="ADAL" clId="{2935E22F-8B91-4BE8-B5DD-5BD43D631733}" dt="2019-12-16T10:49:09.042" v="461" actId="207"/>
          <ac:spMkLst>
            <pc:docMk/>
            <pc:sldMk cId="1253068239" sldId="270"/>
            <ac:spMk id="2" creationId="{D0A6A8A2-8F05-4649-9C37-F6E263480CD0}"/>
          </ac:spMkLst>
        </pc:spChg>
        <pc:spChg chg="mod">
          <ac:chgData name="Hung Nguyen" userId="18d8fa82-d089-4ff4-9432-2822a5360464" providerId="ADAL" clId="{2935E22F-8B91-4BE8-B5DD-5BD43D631733}" dt="2019-12-16T10:51:26.473" v="475" actId="207"/>
          <ac:spMkLst>
            <pc:docMk/>
            <pc:sldMk cId="1253068239" sldId="270"/>
            <ac:spMk id="3" creationId="{C5F89292-CE0F-4BD5-B2E4-82D80BB0A6CC}"/>
          </ac:spMkLst>
        </pc:spChg>
        <pc:graphicFrameChg chg="mod modGraphic">
          <ac:chgData name="Hung Nguyen" userId="18d8fa82-d089-4ff4-9432-2822a5360464" providerId="ADAL" clId="{2935E22F-8B91-4BE8-B5DD-5BD43D631733}" dt="2019-12-16T10:51:42.618" v="478" actId="14100"/>
          <ac:graphicFrameMkLst>
            <pc:docMk/>
            <pc:sldMk cId="1253068239" sldId="270"/>
            <ac:graphicFrameMk id="6" creationId="{1C3D547E-0ED7-4A52-B921-4625B142BB36}"/>
          </ac:graphicFrameMkLst>
        </pc:graphicFrameChg>
      </pc:sldChg>
      <pc:sldChg chg="del">
        <pc:chgData name="Hung Nguyen" userId="18d8fa82-d089-4ff4-9432-2822a5360464" providerId="ADAL" clId="{2935E22F-8B91-4BE8-B5DD-5BD43D631733}" dt="2019-12-16T10:23:40.930" v="0" actId="2696"/>
        <pc:sldMkLst>
          <pc:docMk/>
          <pc:sldMk cId="2585194865" sldId="271"/>
        </pc:sldMkLst>
      </pc:sldChg>
      <pc:sldChg chg="modSp">
        <pc:chgData name="Hung Nguyen" userId="18d8fa82-d089-4ff4-9432-2822a5360464" providerId="ADAL" clId="{2935E22F-8B91-4BE8-B5DD-5BD43D631733}" dt="2019-12-16T10:51:17.203" v="473" actId="207"/>
        <pc:sldMkLst>
          <pc:docMk/>
          <pc:sldMk cId="1275394222" sldId="272"/>
        </pc:sldMkLst>
        <pc:spChg chg="mod">
          <ac:chgData name="Hung Nguyen" userId="18d8fa82-d089-4ff4-9432-2822a5360464" providerId="ADAL" clId="{2935E22F-8B91-4BE8-B5DD-5BD43D631733}" dt="2019-12-16T10:49:18.438" v="463" actId="207"/>
          <ac:spMkLst>
            <pc:docMk/>
            <pc:sldMk cId="1275394222" sldId="272"/>
            <ac:spMk id="2" creationId="{03C1EB0B-4D0E-46E0-B41E-0CF9AF0D9DD4}"/>
          </ac:spMkLst>
        </pc:spChg>
        <pc:spChg chg="mod">
          <ac:chgData name="Hung Nguyen" userId="18d8fa82-d089-4ff4-9432-2822a5360464" providerId="ADAL" clId="{2935E22F-8B91-4BE8-B5DD-5BD43D631733}" dt="2019-12-16T10:51:17.203" v="473" actId="207"/>
          <ac:spMkLst>
            <pc:docMk/>
            <pc:sldMk cId="1275394222" sldId="272"/>
            <ac:spMk id="3" creationId="{14BFE831-D56C-4564-97BC-E534FD6FEE59}"/>
          </ac:spMkLst>
        </pc:spChg>
      </pc:sldChg>
      <pc:sldChg chg="modSp">
        <pc:chgData name="Hung Nguyen" userId="18d8fa82-d089-4ff4-9432-2822a5360464" providerId="ADAL" clId="{2935E22F-8B91-4BE8-B5DD-5BD43D631733}" dt="2019-12-16T10:46:56.939" v="438" actId="207"/>
        <pc:sldMkLst>
          <pc:docMk/>
          <pc:sldMk cId="406672536" sldId="274"/>
        </pc:sldMkLst>
        <pc:spChg chg="mod">
          <ac:chgData name="Hung Nguyen" userId="18d8fa82-d089-4ff4-9432-2822a5360464" providerId="ADAL" clId="{2935E22F-8B91-4BE8-B5DD-5BD43D631733}" dt="2019-12-16T10:46:56.939" v="438" actId="207"/>
          <ac:spMkLst>
            <pc:docMk/>
            <pc:sldMk cId="406672536" sldId="274"/>
            <ac:spMk id="2" creationId="{91080DD9-FFE9-4015-983F-C13F2F71D4FE}"/>
          </ac:spMkLst>
        </pc:spChg>
        <pc:graphicFrameChg chg="mod">
          <ac:chgData name="Hung Nguyen" userId="18d8fa82-d089-4ff4-9432-2822a5360464" providerId="ADAL" clId="{2935E22F-8B91-4BE8-B5DD-5BD43D631733}" dt="2019-12-16T10:31:26.364" v="318" actId="20577"/>
          <ac:graphicFrameMkLst>
            <pc:docMk/>
            <pc:sldMk cId="406672536" sldId="274"/>
            <ac:graphicFrameMk id="5" creationId="{08D695B2-7817-4C7E-9845-067D300DA182}"/>
          </ac:graphicFrameMkLst>
        </pc:graphicFrameChg>
      </pc:sldChg>
      <pc:sldChg chg="addSp delSp modSp add">
        <pc:chgData name="Hung Nguyen" userId="18d8fa82-d089-4ff4-9432-2822a5360464" providerId="ADAL" clId="{2935E22F-8B91-4BE8-B5DD-5BD43D631733}" dt="2019-12-16T10:49:12.672" v="462" actId="207"/>
        <pc:sldMkLst>
          <pc:docMk/>
          <pc:sldMk cId="386531006" sldId="275"/>
        </pc:sldMkLst>
        <pc:spChg chg="del mod">
          <ac:chgData name="Hung Nguyen" userId="18d8fa82-d089-4ff4-9432-2822a5360464" providerId="ADAL" clId="{2935E22F-8B91-4BE8-B5DD-5BD43D631733}" dt="2019-12-16T10:30:42.727" v="295" actId="478"/>
          <ac:spMkLst>
            <pc:docMk/>
            <pc:sldMk cId="386531006" sldId="275"/>
            <ac:spMk id="2" creationId="{A0D6F304-6E6E-48B9-847A-AAFF6E4DB36F}"/>
          </ac:spMkLst>
        </pc:spChg>
        <pc:spChg chg="del">
          <ac:chgData name="Hung Nguyen" userId="18d8fa82-d089-4ff4-9432-2822a5360464" providerId="ADAL" clId="{2935E22F-8B91-4BE8-B5DD-5BD43D631733}" dt="2019-12-16T10:27:33.203" v="243"/>
          <ac:spMkLst>
            <pc:docMk/>
            <pc:sldMk cId="386531006" sldId="275"/>
            <ac:spMk id="3" creationId="{D199DF20-EE00-4FC6-99C3-9FA97DABC50D}"/>
          </ac:spMkLst>
        </pc:spChg>
        <pc:spChg chg="add del mod">
          <ac:chgData name="Hung Nguyen" userId="18d8fa82-d089-4ff4-9432-2822a5360464" providerId="ADAL" clId="{2935E22F-8B91-4BE8-B5DD-5BD43D631733}" dt="2019-12-16T10:28:40.001" v="265" actId="478"/>
          <ac:spMkLst>
            <pc:docMk/>
            <pc:sldMk cId="386531006" sldId="275"/>
            <ac:spMk id="6" creationId="{C2162B2F-1ADD-49B4-8641-BF35D6F7ADE9}"/>
          </ac:spMkLst>
        </pc:spChg>
        <pc:spChg chg="add mod">
          <ac:chgData name="Hung Nguyen" userId="18d8fa82-d089-4ff4-9432-2822a5360464" providerId="ADAL" clId="{2935E22F-8B91-4BE8-B5DD-5BD43D631733}" dt="2019-12-16T10:49:12.672" v="462" actId="207"/>
          <ac:spMkLst>
            <pc:docMk/>
            <pc:sldMk cId="386531006" sldId="275"/>
            <ac:spMk id="8" creationId="{1670F8D3-EABE-4315-8E69-2DDBD6B28144}"/>
          </ac:spMkLst>
        </pc:spChg>
        <pc:picChg chg="add del mod">
          <ac:chgData name="Hung Nguyen" userId="18d8fa82-d089-4ff4-9432-2822a5360464" providerId="ADAL" clId="{2935E22F-8B91-4BE8-B5DD-5BD43D631733}" dt="2019-12-16T10:28:53.944" v="275" actId="14100"/>
          <ac:picMkLst>
            <pc:docMk/>
            <pc:sldMk cId="386531006" sldId="275"/>
            <ac:picMk id="4" creationId="{657920BB-D384-4163-8D2E-3818E99299A7}"/>
          </ac:picMkLst>
        </pc:picChg>
        <pc:picChg chg="add mod">
          <ac:chgData name="Hung Nguyen" userId="18d8fa82-d089-4ff4-9432-2822a5360464" providerId="ADAL" clId="{2935E22F-8B91-4BE8-B5DD-5BD43D631733}" dt="2019-12-16T10:28:38.896" v="262" actId="1076"/>
          <ac:picMkLst>
            <pc:docMk/>
            <pc:sldMk cId="386531006" sldId="275"/>
            <ac:picMk id="7" creationId="{9C930953-5949-4286-99A3-20A6265377B6}"/>
          </ac:picMkLst>
        </pc:picChg>
      </pc:sldChg>
      <pc:sldChg chg="addSp delSp modSp add del mod setBg setClrOvrMap">
        <pc:chgData name="Hung Nguyen" userId="18d8fa82-d089-4ff4-9432-2822a5360464" providerId="ADAL" clId="{2935E22F-8B91-4BE8-B5DD-5BD43D631733}" dt="2019-12-16T10:27:02.877" v="158" actId="2696"/>
        <pc:sldMkLst>
          <pc:docMk/>
          <pc:sldMk cId="1766818049" sldId="275"/>
        </pc:sldMkLst>
        <pc:spChg chg="mod">
          <ac:chgData name="Hung Nguyen" userId="18d8fa82-d089-4ff4-9432-2822a5360464" providerId="ADAL" clId="{2935E22F-8B91-4BE8-B5DD-5BD43D631733}" dt="2019-12-16T10:26:57.861" v="157" actId="26606"/>
          <ac:spMkLst>
            <pc:docMk/>
            <pc:sldMk cId="1766818049" sldId="275"/>
            <ac:spMk id="2" creationId="{D0A6A8A2-8F05-4649-9C37-F6E263480CD0}"/>
          </ac:spMkLst>
        </pc:spChg>
        <pc:spChg chg="mod">
          <ac:chgData name="Hung Nguyen" userId="18d8fa82-d089-4ff4-9432-2822a5360464" providerId="ADAL" clId="{2935E22F-8B91-4BE8-B5DD-5BD43D631733}" dt="2019-12-16T10:26:57.861" v="157" actId="26606"/>
          <ac:spMkLst>
            <pc:docMk/>
            <pc:sldMk cId="1766818049" sldId="275"/>
            <ac:spMk id="3" creationId="{C5F89292-CE0F-4BD5-B2E4-82D80BB0A6CC}"/>
          </ac:spMkLst>
        </pc:spChg>
        <pc:spChg chg="add del">
          <ac:chgData name="Hung Nguyen" userId="18d8fa82-d089-4ff4-9432-2822a5360464" providerId="ADAL" clId="{2935E22F-8B91-4BE8-B5DD-5BD43D631733}" dt="2019-12-16T10:25:49.546" v="147" actId="26606"/>
          <ac:spMkLst>
            <pc:docMk/>
            <pc:sldMk cId="1766818049" sldId="275"/>
            <ac:spMk id="20" creationId="{58A973E8-C2D4-4C81-8ADE-C5C021A615E7}"/>
          </ac:spMkLst>
        </pc:spChg>
        <pc:spChg chg="add del">
          <ac:chgData name="Hung Nguyen" userId="18d8fa82-d089-4ff4-9432-2822a5360464" providerId="ADAL" clId="{2935E22F-8B91-4BE8-B5DD-5BD43D631733}" dt="2019-12-16T10:25:49.546" v="147" actId="26606"/>
          <ac:spMkLst>
            <pc:docMk/>
            <pc:sldMk cId="1766818049" sldId="275"/>
            <ac:spMk id="29" creationId="{E05CABE9-5E7C-4773-BFCD-24B199FA1AE3}"/>
          </ac:spMkLst>
        </pc:spChg>
        <pc:spChg chg="add del">
          <ac:chgData name="Hung Nguyen" userId="18d8fa82-d089-4ff4-9432-2822a5360464" providerId="ADAL" clId="{2935E22F-8B91-4BE8-B5DD-5BD43D631733}" dt="2019-12-16T10:26:57.861" v="157" actId="26606"/>
          <ac:spMkLst>
            <pc:docMk/>
            <pc:sldMk cId="1766818049" sldId="275"/>
            <ac:spMk id="44" creationId="{6DCB64DE-FB3A-4D83-9241-A0D26824BE54}"/>
          </ac:spMkLst>
        </pc:spChg>
        <pc:spChg chg="add del">
          <ac:chgData name="Hung Nguyen" userId="18d8fa82-d089-4ff4-9432-2822a5360464" providerId="ADAL" clId="{2935E22F-8B91-4BE8-B5DD-5BD43D631733}" dt="2019-12-16T10:26:57.861" v="157" actId="26606"/>
          <ac:spMkLst>
            <pc:docMk/>
            <pc:sldMk cId="1766818049" sldId="275"/>
            <ac:spMk id="46" creationId="{5E94C64B-831C-45FA-B484-591F4D577C60}"/>
          </ac:spMkLst>
        </pc:spChg>
        <pc:spChg chg="add del">
          <ac:chgData name="Hung Nguyen" userId="18d8fa82-d089-4ff4-9432-2822a5360464" providerId="ADAL" clId="{2935E22F-8B91-4BE8-B5DD-5BD43D631733}" dt="2019-12-16T10:26:57.861" v="157" actId="26606"/>
          <ac:spMkLst>
            <pc:docMk/>
            <pc:sldMk cId="1766818049" sldId="275"/>
            <ac:spMk id="68" creationId="{7A675F33-98AF-4B83-A3BB-0780A23145E6}"/>
          </ac:spMkLst>
        </pc:spChg>
        <pc:grpChg chg="add del">
          <ac:chgData name="Hung Nguyen" userId="18d8fa82-d089-4ff4-9432-2822a5360464" providerId="ADAL" clId="{2935E22F-8B91-4BE8-B5DD-5BD43D631733}" dt="2019-12-16T10:25:49.546" v="147" actId="26606"/>
          <ac:grpSpMkLst>
            <pc:docMk/>
            <pc:sldMk cId="1766818049" sldId="275"/>
            <ac:grpSpMk id="22" creationId="{A08E251A-5371-4E82-A0F3-2CA0C15AB09C}"/>
          </ac:grpSpMkLst>
        </pc:grpChg>
        <pc:grpChg chg="add del">
          <ac:chgData name="Hung Nguyen" userId="18d8fa82-d089-4ff4-9432-2822a5360464" providerId="ADAL" clId="{2935E22F-8B91-4BE8-B5DD-5BD43D631733}" dt="2019-12-16T10:26:57.861" v="157" actId="26606"/>
          <ac:grpSpMkLst>
            <pc:docMk/>
            <pc:sldMk cId="1766818049" sldId="275"/>
            <ac:grpSpMk id="48" creationId="{AC96E397-7705-43C9-AC81-FA8EF1951DD2}"/>
          </ac:grpSpMkLst>
        </pc:grpChg>
        <pc:graphicFrameChg chg="del modGraphic">
          <ac:chgData name="Hung Nguyen" userId="18d8fa82-d089-4ff4-9432-2822a5360464" providerId="ADAL" clId="{2935E22F-8B91-4BE8-B5DD-5BD43D631733}" dt="2019-12-16T10:24:50.759" v="134" actId="478"/>
          <ac:graphicFrameMkLst>
            <pc:docMk/>
            <pc:sldMk cId="1766818049" sldId="275"/>
            <ac:graphicFrameMk id="6" creationId="{1C3D547E-0ED7-4A52-B921-4625B142BB36}"/>
          </ac:graphicFrameMkLst>
        </pc:graphicFrameChg>
        <pc:picChg chg="add del mod">
          <ac:chgData name="Hung Nguyen" userId="18d8fa82-d089-4ff4-9432-2822a5360464" providerId="ADAL" clId="{2935E22F-8B91-4BE8-B5DD-5BD43D631733}" dt="2019-12-16T10:25:31.912" v="143" actId="478"/>
          <ac:picMkLst>
            <pc:docMk/>
            <pc:sldMk cId="1766818049" sldId="275"/>
            <ac:picMk id="5" creationId="{B677796B-0D21-440C-A91E-C4F0C3092607}"/>
          </ac:picMkLst>
        </pc:picChg>
        <pc:picChg chg="add mod ord">
          <ac:chgData name="Hung Nguyen" userId="18d8fa82-d089-4ff4-9432-2822a5360464" providerId="ADAL" clId="{2935E22F-8B91-4BE8-B5DD-5BD43D631733}" dt="2019-12-16T10:26:57.861" v="157" actId="26606"/>
          <ac:picMkLst>
            <pc:docMk/>
            <pc:sldMk cId="1766818049" sldId="275"/>
            <ac:picMk id="19" creationId="{116AC4F2-3103-4D57-BB7E-50E21F493074}"/>
          </ac:picMkLst>
        </pc:picChg>
        <pc:cxnChg chg="add del">
          <ac:chgData name="Hung Nguyen" userId="18d8fa82-d089-4ff4-9432-2822a5360464" providerId="ADAL" clId="{2935E22F-8B91-4BE8-B5DD-5BD43D631733}" dt="2019-12-16T10:25:49.546" v="147" actId="26606"/>
          <ac:cxnSpMkLst>
            <pc:docMk/>
            <pc:sldMk cId="1766818049" sldId="275"/>
            <ac:cxnSpMk id="10" creationId="{8FD48FB1-66D8-4676-B0AA-C139A1DB78D1}"/>
          </ac:cxnSpMkLst>
        </pc:cxnChg>
        <pc:cxnChg chg="add del">
          <ac:chgData name="Hung Nguyen" userId="18d8fa82-d089-4ff4-9432-2822a5360464" providerId="ADAL" clId="{2935E22F-8B91-4BE8-B5DD-5BD43D631733}" dt="2019-12-16T10:25:49.546" v="147" actId="26606"/>
          <ac:cxnSpMkLst>
            <pc:docMk/>
            <pc:sldMk cId="1766818049" sldId="275"/>
            <ac:cxnSpMk id="12" creationId="{F033F5AE-6728-4F19-8DED-658E674B31B9}"/>
          </ac:cxnSpMkLst>
        </pc:cxnChg>
        <pc:cxnChg chg="add del">
          <ac:chgData name="Hung Nguyen" userId="18d8fa82-d089-4ff4-9432-2822a5360464" providerId="ADAL" clId="{2935E22F-8B91-4BE8-B5DD-5BD43D631733}" dt="2019-12-16T10:25:49.546" v="147" actId="26606"/>
          <ac:cxnSpMkLst>
            <pc:docMk/>
            <pc:sldMk cId="1766818049" sldId="275"/>
            <ac:cxnSpMk id="14" creationId="{82C7D74A-18BA-4709-A808-44E8815C4430}"/>
          </ac:cxnSpMkLst>
        </pc:cxnChg>
        <pc:cxnChg chg="add del">
          <ac:chgData name="Hung Nguyen" userId="18d8fa82-d089-4ff4-9432-2822a5360464" providerId="ADAL" clId="{2935E22F-8B91-4BE8-B5DD-5BD43D631733}" dt="2019-12-16T10:25:49.546" v="147" actId="26606"/>
          <ac:cxnSpMkLst>
            <pc:docMk/>
            <pc:sldMk cId="1766818049" sldId="275"/>
            <ac:cxnSpMk id="16" creationId="{B5164A3F-1561-4039-8185-AB0EEB713EA7}"/>
          </ac:cxnSpMkLst>
        </pc:cxnChg>
        <pc:cxnChg chg="add del">
          <ac:chgData name="Hung Nguyen" userId="18d8fa82-d089-4ff4-9432-2822a5360464" providerId="ADAL" clId="{2935E22F-8B91-4BE8-B5DD-5BD43D631733}" dt="2019-12-16T10:25:49.546" v="147" actId="26606"/>
          <ac:cxnSpMkLst>
            <pc:docMk/>
            <pc:sldMk cId="1766818049" sldId="275"/>
            <ac:cxnSpMk id="18" creationId="{2A35DB53-42BE-460E-9CA1-1294C98463CB}"/>
          </ac:cxnSpMkLst>
        </pc:cxnChg>
        <pc:cxnChg chg="add del">
          <ac:chgData name="Hung Nguyen" userId="18d8fa82-d089-4ff4-9432-2822a5360464" providerId="ADAL" clId="{2935E22F-8B91-4BE8-B5DD-5BD43D631733}" dt="2019-12-16T10:26:57.861" v="157" actId="26606"/>
          <ac:cxnSpMkLst>
            <pc:docMk/>
            <pc:sldMk cId="1766818049" sldId="275"/>
            <ac:cxnSpMk id="34" creationId="{0512F9CB-A1A0-4043-A103-F6A4B94B695A}"/>
          </ac:cxnSpMkLst>
        </pc:cxnChg>
        <pc:cxnChg chg="add del">
          <ac:chgData name="Hung Nguyen" userId="18d8fa82-d089-4ff4-9432-2822a5360464" providerId="ADAL" clId="{2935E22F-8B91-4BE8-B5DD-5BD43D631733}" dt="2019-12-16T10:26:57.861" v="157" actId="26606"/>
          <ac:cxnSpMkLst>
            <pc:docMk/>
            <pc:sldMk cId="1766818049" sldId="275"/>
            <ac:cxnSpMk id="36" creationId="{ADBE6588-EE16-4389-857C-86A156D49E5D}"/>
          </ac:cxnSpMkLst>
        </pc:cxnChg>
        <pc:cxnChg chg="add del">
          <ac:chgData name="Hung Nguyen" userId="18d8fa82-d089-4ff4-9432-2822a5360464" providerId="ADAL" clId="{2935E22F-8B91-4BE8-B5DD-5BD43D631733}" dt="2019-12-16T10:26:57.861" v="157" actId="26606"/>
          <ac:cxnSpMkLst>
            <pc:docMk/>
            <pc:sldMk cId="1766818049" sldId="275"/>
            <ac:cxnSpMk id="38" creationId="{17FD48D2-B0A7-413D-B947-AA55AC1296D5}"/>
          </ac:cxnSpMkLst>
        </pc:cxnChg>
        <pc:cxnChg chg="add del">
          <ac:chgData name="Hung Nguyen" userId="18d8fa82-d089-4ff4-9432-2822a5360464" providerId="ADAL" clId="{2935E22F-8B91-4BE8-B5DD-5BD43D631733}" dt="2019-12-16T10:26:57.861" v="157" actId="26606"/>
          <ac:cxnSpMkLst>
            <pc:docMk/>
            <pc:sldMk cId="1766818049" sldId="275"/>
            <ac:cxnSpMk id="40" creationId="{2BE668D0-D906-4EEE-B32F-8C028624B837}"/>
          </ac:cxnSpMkLst>
        </pc:cxnChg>
        <pc:cxnChg chg="add del">
          <ac:chgData name="Hung Nguyen" userId="18d8fa82-d089-4ff4-9432-2822a5360464" providerId="ADAL" clId="{2935E22F-8B91-4BE8-B5DD-5BD43D631733}" dt="2019-12-16T10:26:57.861" v="157" actId="26606"/>
          <ac:cxnSpMkLst>
            <pc:docMk/>
            <pc:sldMk cId="1766818049" sldId="275"/>
            <ac:cxnSpMk id="42" creationId="{D1DE67A3-B8F6-4CFD-A8E0-D15200F23152}"/>
          </ac:cxnSpMkLst>
        </pc:cxnChg>
        <pc:cxnChg chg="add del">
          <ac:chgData name="Hung Nguyen" userId="18d8fa82-d089-4ff4-9432-2822a5360464" providerId="ADAL" clId="{2935E22F-8B91-4BE8-B5DD-5BD43D631733}" dt="2019-12-16T10:26:57.861" v="157" actId="26606"/>
          <ac:cxnSpMkLst>
            <pc:docMk/>
            <pc:sldMk cId="1766818049" sldId="275"/>
            <ac:cxnSpMk id="58" creationId="{8FD48FB1-66D8-4676-B0AA-C139A1DB78D1}"/>
          </ac:cxnSpMkLst>
        </pc:cxnChg>
        <pc:cxnChg chg="add del">
          <ac:chgData name="Hung Nguyen" userId="18d8fa82-d089-4ff4-9432-2822a5360464" providerId="ADAL" clId="{2935E22F-8B91-4BE8-B5DD-5BD43D631733}" dt="2019-12-16T10:26:57.861" v="157" actId="26606"/>
          <ac:cxnSpMkLst>
            <pc:docMk/>
            <pc:sldMk cId="1766818049" sldId="275"/>
            <ac:cxnSpMk id="60" creationId="{F033F5AE-6728-4F19-8DED-658E674B31B9}"/>
          </ac:cxnSpMkLst>
        </pc:cxnChg>
        <pc:cxnChg chg="add del">
          <ac:chgData name="Hung Nguyen" userId="18d8fa82-d089-4ff4-9432-2822a5360464" providerId="ADAL" clId="{2935E22F-8B91-4BE8-B5DD-5BD43D631733}" dt="2019-12-16T10:26:57.861" v="157" actId="26606"/>
          <ac:cxnSpMkLst>
            <pc:docMk/>
            <pc:sldMk cId="1766818049" sldId="275"/>
            <ac:cxnSpMk id="62" creationId="{82C7D74A-18BA-4709-A808-44E8815C4430}"/>
          </ac:cxnSpMkLst>
        </pc:cxnChg>
        <pc:cxnChg chg="add del">
          <ac:chgData name="Hung Nguyen" userId="18d8fa82-d089-4ff4-9432-2822a5360464" providerId="ADAL" clId="{2935E22F-8B91-4BE8-B5DD-5BD43D631733}" dt="2019-12-16T10:26:57.861" v="157" actId="26606"/>
          <ac:cxnSpMkLst>
            <pc:docMk/>
            <pc:sldMk cId="1766818049" sldId="275"/>
            <ac:cxnSpMk id="64" creationId="{B5164A3F-1561-4039-8185-AB0EEB713EA7}"/>
          </ac:cxnSpMkLst>
        </pc:cxnChg>
        <pc:cxnChg chg="add del">
          <ac:chgData name="Hung Nguyen" userId="18d8fa82-d089-4ff4-9432-2822a5360464" providerId="ADAL" clId="{2935E22F-8B91-4BE8-B5DD-5BD43D631733}" dt="2019-12-16T10:26:57.861" v="157" actId="26606"/>
          <ac:cxnSpMkLst>
            <pc:docMk/>
            <pc:sldMk cId="1766818049" sldId="275"/>
            <ac:cxnSpMk id="66" creationId="{2A35DB53-42BE-460E-9CA1-1294C98463CB}"/>
          </ac:cxnSpMkLst>
        </pc:cxnChg>
      </pc:sldChg>
      <pc:sldChg chg="add del">
        <pc:chgData name="Hung Nguyen" userId="18d8fa82-d089-4ff4-9432-2822a5360464" providerId="ADAL" clId="{2935E22F-8B91-4BE8-B5DD-5BD43D631733}" dt="2019-12-16T10:23:49.334" v="2" actId="2696"/>
        <pc:sldMkLst>
          <pc:docMk/>
          <pc:sldMk cId="3484175998" sldId="275"/>
        </pc:sldMkLst>
      </pc:sldChg>
      <pc:sldChg chg="delSp modSp add">
        <pc:chgData name="Hung Nguyen" userId="18d8fa82-d089-4ff4-9432-2822a5360464" providerId="ADAL" clId="{2935E22F-8B91-4BE8-B5DD-5BD43D631733}" dt="2019-12-16T10:51:20.713" v="474" actId="478"/>
        <pc:sldMkLst>
          <pc:docMk/>
          <pc:sldMk cId="273696278" sldId="276"/>
        </pc:sldMkLst>
        <pc:spChg chg="del">
          <ac:chgData name="Hung Nguyen" userId="18d8fa82-d089-4ff4-9432-2822a5360464" providerId="ADAL" clId="{2935E22F-8B91-4BE8-B5DD-5BD43D631733}" dt="2019-12-16T10:51:20.713" v="474" actId="478"/>
          <ac:spMkLst>
            <pc:docMk/>
            <pc:sldMk cId="273696278" sldId="276"/>
            <ac:spMk id="2" creationId="{DF5DC9B0-BE1D-448E-9A16-6AFDE38A7D2D}"/>
          </ac:spMkLst>
        </pc:spChg>
        <pc:spChg chg="mod">
          <ac:chgData name="Hung Nguyen" userId="18d8fa82-d089-4ff4-9432-2822a5360464" providerId="ADAL" clId="{2935E22F-8B91-4BE8-B5DD-5BD43D631733}" dt="2019-12-16T10:51:13.616" v="471" actId="207"/>
          <ac:spMkLst>
            <pc:docMk/>
            <pc:sldMk cId="273696278" sldId="276"/>
            <ac:spMk id="3" creationId="{3C2F9181-F8EC-4D71-9D78-7D08E817875A}"/>
          </ac:spMkLst>
        </pc:spChg>
      </pc:sldChg>
      <pc:sldChg chg="add del">
        <pc:chgData name="Hung Nguyen" userId="18d8fa82-d089-4ff4-9432-2822a5360464" providerId="ADAL" clId="{2935E22F-8B91-4BE8-B5DD-5BD43D631733}" dt="2019-12-16T10:24:53.616" v="136"/>
        <pc:sldMkLst>
          <pc:docMk/>
          <pc:sldMk cId="2168586582" sldId="27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00874-A150-4550-A292-19FFD4B5D9A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EAB30C-60BD-4F52-9BD2-A860CB7FE29F}">
      <dgm:prSet custT="1"/>
      <dgm:spPr/>
      <dgm:t>
        <a:bodyPr/>
        <a:lstStyle/>
        <a:p>
          <a:r>
            <a:rPr lang="en-US" sz="4400"/>
            <a:t>Bài toán</a:t>
          </a:r>
        </a:p>
      </dgm:t>
    </dgm:pt>
    <dgm:pt modelId="{DD999FF0-1670-49CC-9EC6-1D8E360160C0}" type="parTrans" cxnId="{82756FE6-C55A-4E32-8561-B6FF6DA62A3A}">
      <dgm:prSet/>
      <dgm:spPr/>
      <dgm:t>
        <a:bodyPr/>
        <a:lstStyle/>
        <a:p>
          <a:endParaRPr lang="en-US"/>
        </a:p>
      </dgm:t>
    </dgm:pt>
    <dgm:pt modelId="{761392CB-3ADE-4643-8958-A521D4A5DEEC}" type="sibTrans" cxnId="{82756FE6-C55A-4E32-8561-B6FF6DA62A3A}">
      <dgm:prSet/>
      <dgm:spPr/>
      <dgm:t>
        <a:bodyPr/>
        <a:lstStyle/>
        <a:p>
          <a:endParaRPr lang="en-US"/>
        </a:p>
      </dgm:t>
    </dgm:pt>
    <dgm:pt modelId="{60FC5595-B30E-40D6-A800-EC7BB1AD6AF3}">
      <dgm:prSet custT="1"/>
      <dgm:spPr/>
      <dgm:t>
        <a:bodyPr/>
        <a:lstStyle/>
        <a:p>
          <a:r>
            <a:rPr lang="en-US" sz="4400"/>
            <a:t>Phân tích</a:t>
          </a:r>
        </a:p>
      </dgm:t>
    </dgm:pt>
    <dgm:pt modelId="{F334AE45-E2BB-4AF0-B0E8-EA31CBA567FF}" type="parTrans" cxnId="{D38A25E9-F5F1-41C4-B0EF-A81DA79AEB6F}">
      <dgm:prSet/>
      <dgm:spPr/>
      <dgm:t>
        <a:bodyPr/>
        <a:lstStyle/>
        <a:p>
          <a:endParaRPr lang="en-US"/>
        </a:p>
      </dgm:t>
    </dgm:pt>
    <dgm:pt modelId="{D228A138-A4A5-4131-B372-77A2E1F79E31}" type="sibTrans" cxnId="{D38A25E9-F5F1-41C4-B0EF-A81DA79AEB6F}">
      <dgm:prSet/>
      <dgm:spPr/>
      <dgm:t>
        <a:bodyPr/>
        <a:lstStyle/>
        <a:p>
          <a:endParaRPr lang="en-US"/>
        </a:p>
      </dgm:t>
    </dgm:pt>
    <dgm:pt modelId="{543C863E-D572-4A36-8C0A-E900C5FB9B0F}">
      <dgm:prSet custT="1"/>
      <dgm:spPr/>
      <dgm:t>
        <a:bodyPr/>
        <a:lstStyle/>
        <a:p>
          <a:r>
            <a:rPr lang="en-US" sz="4400"/>
            <a:t>Thiết kế</a:t>
          </a:r>
        </a:p>
      </dgm:t>
    </dgm:pt>
    <dgm:pt modelId="{7D928DBC-C73B-49C2-A676-20ED5994C845}" type="parTrans" cxnId="{EC52894B-5526-4B73-AD3D-0B8372486FA5}">
      <dgm:prSet/>
      <dgm:spPr/>
      <dgm:t>
        <a:bodyPr/>
        <a:lstStyle/>
        <a:p>
          <a:endParaRPr lang="en-US"/>
        </a:p>
      </dgm:t>
    </dgm:pt>
    <dgm:pt modelId="{1239F046-9C15-43AC-9C8F-184EBE6CAA81}" type="sibTrans" cxnId="{EC52894B-5526-4B73-AD3D-0B8372486FA5}">
      <dgm:prSet/>
      <dgm:spPr/>
      <dgm:t>
        <a:bodyPr/>
        <a:lstStyle/>
        <a:p>
          <a:endParaRPr lang="en-US"/>
        </a:p>
      </dgm:t>
    </dgm:pt>
    <dgm:pt modelId="{7ACA2E59-51B3-4647-81E7-07BBA5B45B98}" type="pres">
      <dgm:prSet presAssocID="{01900874-A150-4550-A292-19FFD4B5D9AC}" presName="linear" presStyleCnt="0">
        <dgm:presLayoutVars>
          <dgm:animLvl val="lvl"/>
          <dgm:resizeHandles val="exact"/>
        </dgm:presLayoutVars>
      </dgm:prSet>
      <dgm:spPr/>
    </dgm:pt>
    <dgm:pt modelId="{7D92B916-D8A1-4418-A715-2FA7C3F07A77}" type="pres">
      <dgm:prSet presAssocID="{77EAB30C-60BD-4F52-9BD2-A860CB7FE2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1102CC-C92C-40DB-9DC7-6B967A41A6C1}" type="pres">
      <dgm:prSet presAssocID="{761392CB-3ADE-4643-8958-A521D4A5DEEC}" presName="spacer" presStyleCnt="0"/>
      <dgm:spPr/>
    </dgm:pt>
    <dgm:pt modelId="{E83E231E-AAAF-4EAD-8213-F66E6A3568FB}" type="pres">
      <dgm:prSet presAssocID="{60FC5595-B30E-40D6-A800-EC7BB1AD6A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1013B0-9744-4B5A-BA59-DCBC81F9FB20}" type="pres">
      <dgm:prSet presAssocID="{D228A138-A4A5-4131-B372-77A2E1F79E31}" presName="spacer" presStyleCnt="0"/>
      <dgm:spPr/>
    </dgm:pt>
    <dgm:pt modelId="{FE1A8CEE-E417-47D7-B63F-2687CDB628D1}" type="pres">
      <dgm:prSet presAssocID="{543C863E-D572-4A36-8C0A-E900C5FB9B0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3ED194B-B5AC-4ADF-9808-8B0B410F7BB9}" type="presOf" srcId="{543C863E-D572-4A36-8C0A-E900C5FB9B0F}" destId="{FE1A8CEE-E417-47D7-B63F-2687CDB628D1}" srcOrd="0" destOrd="0" presId="urn:microsoft.com/office/officeart/2005/8/layout/vList2"/>
    <dgm:cxn modelId="{EC52894B-5526-4B73-AD3D-0B8372486FA5}" srcId="{01900874-A150-4550-A292-19FFD4B5D9AC}" destId="{543C863E-D572-4A36-8C0A-E900C5FB9B0F}" srcOrd="2" destOrd="0" parTransId="{7D928DBC-C73B-49C2-A676-20ED5994C845}" sibTransId="{1239F046-9C15-43AC-9C8F-184EBE6CAA81}"/>
    <dgm:cxn modelId="{C75B1F97-8C47-45B5-AB93-6BA2BC801E74}" type="presOf" srcId="{01900874-A150-4550-A292-19FFD4B5D9AC}" destId="{7ACA2E59-51B3-4647-81E7-07BBA5B45B98}" srcOrd="0" destOrd="0" presId="urn:microsoft.com/office/officeart/2005/8/layout/vList2"/>
    <dgm:cxn modelId="{2FBA96A2-C6EB-432D-B3AB-D58C3CE31023}" type="presOf" srcId="{77EAB30C-60BD-4F52-9BD2-A860CB7FE29F}" destId="{7D92B916-D8A1-4418-A715-2FA7C3F07A77}" srcOrd="0" destOrd="0" presId="urn:microsoft.com/office/officeart/2005/8/layout/vList2"/>
    <dgm:cxn modelId="{26CDE8D3-B2C1-44D0-9E22-4B88F6E1FFDD}" type="presOf" srcId="{60FC5595-B30E-40D6-A800-EC7BB1AD6AF3}" destId="{E83E231E-AAAF-4EAD-8213-F66E6A3568FB}" srcOrd="0" destOrd="0" presId="urn:microsoft.com/office/officeart/2005/8/layout/vList2"/>
    <dgm:cxn modelId="{82756FE6-C55A-4E32-8561-B6FF6DA62A3A}" srcId="{01900874-A150-4550-A292-19FFD4B5D9AC}" destId="{77EAB30C-60BD-4F52-9BD2-A860CB7FE29F}" srcOrd="0" destOrd="0" parTransId="{DD999FF0-1670-49CC-9EC6-1D8E360160C0}" sibTransId="{761392CB-3ADE-4643-8958-A521D4A5DEEC}"/>
    <dgm:cxn modelId="{D38A25E9-F5F1-41C4-B0EF-A81DA79AEB6F}" srcId="{01900874-A150-4550-A292-19FFD4B5D9AC}" destId="{60FC5595-B30E-40D6-A800-EC7BB1AD6AF3}" srcOrd="1" destOrd="0" parTransId="{F334AE45-E2BB-4AF0-B0E8-EA31CBA567FF}" sibTransId="{D228A138-A4A5-4131-B372-77A2E1F79E31}"/>
    <dgm:cxn modelId="{170CD05D-E3A4-4AE6-8158-6C5E4359C3D3}" type="presParOf" srcId="{7ACA2E59-51B3-4647-81E7-07BBA5B45B98}" destId="{7D92B916-D8A1-4418-A715-2FA7C3F07A77}" srcOrd="0" destOrd="0" presId="urn:microsoft.com/office/officeart/2005/8/layout/vList2"/>
    <dgm:cxn modelId="{0E61176A-6943-472A-B2F1-B8B809B6AB81}" type="presParOf" srcId="{7ACA2E59-51B3-4647-81E7-07BBA5B45B98}" destId="{991102CC-C92C-40DB-9DC7-6B967A41A6C1}" srcOrd="1" destOrd="0" presId="urn:microsoft.com/office/officeart/2005/8/layout/vList2"/>
    <dgm:cxn modelId="{5BBEEA63-1444-4252-8060-855E40434B42}" type="presParOf" srcId="{7ACA2E59-51B3-4647-81E7-07BBA5B45B98}" destId="{E83E231E-AAAF-4EAD-8213-F66E6A3568FB}" srcOrd="2" destOrd="0" presId="urn:microsoft.com/office/officeart/2005/8/layout/vList2"/>
    <dgm:cxn modelId="{664420DA-CE72-49FC-AB9E-517A900AF770}" type="presParOf" srcId="{7ACA2E59-51B3-4647-81E7-07BBA5B45B98}" destId="{371013B0-9744-4B5A-BA59-DCBC81F9FB20}" srcOrd="3" destOrd="0" presId="urn:microsoft.com/office/officeart/2005/8/layout/vList2"/>
    <dgm:cxn modelId="{21304F61-73E3-4099-ABEB-6B0932113AEA}" type="presParOf" srcId="{7ACA2E59-51B3-4647-81E7-07BBA5B45B98}" destId="{FE1A8CEE-E417-47D7-B63F-2687CDB628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900874-A150-4550-A292-19FFD4B5D9A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7EAB30C-60BD-4F52-9BD2-A860CB7FE29F}">
      <dgm:prSet custT="1"/>
      <dgm:spPr/>
      <dgm:t>
        <a:bodyPr/>
        <a:lstStyle/>
        <a:p>
          <a:r>
            <a:rPr lang="en-US" sz="4400"/>
            <a:t>Giới thiệu</a:t>
          </a:r>
        </a:p>
      </dgm:t>
    </dgm:pt>
    <dgm:pt modelId="{DD999FF0-1670-49CC-9EC6-1D8E360160C0}" type="parTrans" cxnId="{82756FE6-C55A-4E32-8561-B6FF6DA62A3A}">
      <dgm:prSet/>
      <dgm:spPr/>
      <dgm:t>
        <a:bodyPr/>
        <a:lstStyle/>
        <a:p>
          <a:endParaRPr lang="en-US"/>
        </a:p>
      </dgm:t>
    </dgm:pt>
    <dgm:pt modelId="{761392CB-3ADE-4643-8958-A521D4A5DEEC}" type="sibTrans" cxnId="{82756FE6-C55A-4E32-8561-B6FF6DA62A3A}">
      <dgm:prSet/>
      <dgm:spPr/>
      <dgm:t>
        <a:bodyPr/>
        <a:lstStyle/>
        <a:p>
          <a:endParaRPr lang="en-US"/>
        </a:p>
      </dgm:t>
    </dgm:pt>
    <dgm:pt modelId="{60FC5595-B30E-40D6-A800-EC7BB1AD6AF3}">
      <dgm:prSet custT="1"/>
      <dgm:spPr/>
      <dgm:t>
        <a:bodyPr/>
        <a:lstStyle/>
        <a:p>
          <a:r>
            <a:rPr lang="en-US" sz="4400"/>
            <a:t>Hiện trạng</a:t>
          </a:r>
        </a:p>
      </dgm:t>
    </dgm:pt>
    <dgm:pt modelId="{F334AE45-E2BB-4AF0-B0E8-EA31CBA567FF}" type="parTrans" cxnId="{D38A25E9-F5F1-41C4-B0EF-A81DA79AEB6F}">
      <dgm:prSet/>
      <dgm:spPr/>
      <dgm:t>
        <a:bodyPr/>
        <a:lstStyle/>
        <a:p>
          <a:endParaRPr lang="en-US"/>
        </a:p>
      </dgm:t>
    </dgm:pt>
    <dgm:pt modelId="{D228A138-A4A5-4131-B372-77A2E1F79E31}" type="sibTrans" cxnId="{D38A25E9-F5F1-41C4-B0EF-A81DA79AEB6F}">
      <dgm:prSet/>
      <dgm:spPr/>
      <dgm:t>
        <a:bodyPr/>
        <a:lstStyle/>
        <a:p>
          <a:endParaRPr lang="en-US"/>
        </a:p>
      </dgm:t>
    </dgm:pt>
    <dgm:pt modelId="{543C863E-D572-4A36-8C0A-E900C5FB9B0F}">
      <dgm:prSet custT="1"/>
      <dgm:spPr/>
      <dgm:t>
        <a:bodyPr/>
        <a:lstStyle/>
        <a:p>
          <a:r>
            <a:rPr lang="en-US" sz="4400"/>
            <a:t>Giải pháp</a:t>
          </a:r>
        </a:p>
      </dgm:t>
    </dgm:pt>
    <dgm:pt modelId="{7D928DBC-C73B-49C2-A676-20ED5994C845}" type="parTrans" cxnId="{EC52894B-5526-4B73-AD3D-0B8372486FA5}">
      <dgm:prSet/>
      <dgm:spPr/>
      <dgm:t>
        <a:bodyPr/>
        <a:lstStyle/>
        <a:p>
          <a:endParaRPr lang="en-US"/>
        </a:p>
      </dgm:t>
    </dgm:pt>
    <dgm:pt modelId="{1239F046-9C15-43AC-9C8F-184EBE6CAA81}" type="sibTrans" cxnId="{EC52894B-5526-4B73-AD3D-0B8372486FA5}">
      <dgm:prSet/>
      <dgm:spPr/>
      <dgm:t>
        <a:bodyPr/>
        <a:lstStyle/>
        <a:p>
          <a:endParaRPr lang="en-US"/>
        </a:p>
      </dgm:t>
    </dgm:pt>
    <dgm:pt modelId="{7ACA2E59-51B3-4647-81E7-07BBA5B45B98}" type="pres">
      <dgm:prSet presAssocID="{01900874-A150-4550-A292-19FFD4B5D9AC}" presName="linear" presStyleCnt="0">
        <dgm:presLayoutVars>
          <dgm:animLvl val="lvl"/>
          <dgm:resizeHandles val="exact"/>
        </dgm:presLayoutVars>
      </dgm:prSet>
      <dgm:spPr/>
    </dgm:pt>
    <dgm:pt modelId="{7D92B916-D8A1-4418-A715-2FA7C3F07A77}" type="pres">
      <dgm:prSet presAssocID="{77EAB30C-60BD-4F52-9BD2-A860CB7FE2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1102CC-C92C-40DB-9DC7-6B967A41A6C1}" type="pres">
      <dgm:prSet presAssocID="{761392CB-3ADE-4643-8958-A521D4A5DEEC}" presName="spacer" presStyleCnt="0"/>
      <dgm:spPr/>
    </dgm:pt>
    <dgm:pt modelId="{E83E231E-AAAF-4EAD-8213-F66E6A3568FB}" type="pres">
      <dgm:prSet presAssocID="{60FC5595-B30E-40D6-A800-EC7BB1AD6A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1013B0-9744-4B5A-BA59-DCBC81F9FB20}" type="pres">
      <dgm:prSet presAssocID="{D228A138-A4A5-4131-B372-77A2E1F79E31}" presName="spacer" presStyleCnt="0"/>
      <dgm:spPr/>
    </dgm:pt>
    <dgm:pt modelId="{FE1A8CEE-E417-47D7-B63F-2687CDB628D1}" type="pres">
      <dgm:prSet presAssocID="{543C863E-D572-4A36-8C0A-E900C5FB9B0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3ED194B-B5AC-4ADF-9808-8B0B410F7BB9}" type="presOf" srcId="{543C863E-D572-4A36-8C0A-E900C5FB9B0F}" destId="{FE1A8CEE-E417-47D7-B63F-2687CDB628D1}" srcOrd="0" destOrd="0" presId="urn:microsoft.com/office/officeart/2005/8/layout/vList2"/>
    <dgm:cxn modelId="{EC52894B-5526-4B73-AD3D-0B8372486FA5}" srcId="{01900874-A150-4550-A292-19FFD4B5D9AC}" destId="{543C863E-D572-4A36-8C0A-E900C5FB9B0F}" srcOrd="2" destOrd="0" parTransId="{7D928DBC-C73B-49C2-A676-20ED5994C845}" sibTransId="{1239F046-9C15-43AC-9C8F-184EBE6CAA81}"/>
    <dgm:cxn modelId="{C75B1F97-8C47-45B5-AB93-6BA2BC801E74}" type="presOf" srcId="{01900874-A150-4550-A292-19FFD4B5D9AC}" destId="{7ACA2E59-51B3-4647-81E7-07BBA5B45B98}" srcOrd="0" destOrd="0" presId="urn:microsoft.com/office/officeart/2005/8/layout/vList2"/>
    <dgm:cxn modelId="{2FBA96A2-C6EB-432D-B3AB-D58C3CE31023}" type="presOf" srcId="{77EAB30C-60BD-4F52-9BD2-A860CB7FE29F}" destId="{7D92B916-D8A1-4418-A715-2FA7C3F07A77}" srcOrd="0" destOrd="0" presId="urn:microsoft.com/office/officeart/2005/8/layout/vList2"/>
    <dgm:cxn modelId="{26CDE8D3-B2C1-44D0-9E22-4B88F6E1FFDD}" type="presOf" srcId="{60FC5595-B30E-40D6-A800-EC7BB1AD6AF3}" destId="{E83E231E-AAAF-4EAD-8213-F66E6A3568FB}" srcOrd="0" destOrd="0" presId="urn:microsoft.com/office/officeart/2005/8/layout/vList2"/>
    <dgm:cxn modelId="{82756FE6-C55A-4E32-8561-B6FF6DA62A3A}" srcId="{01900874-A150-4550-A292-19FFD4B5D9AC}" destId="{77EAB30C-60BD-4F52-9BD2-A860CB7FE29F}" srcOrd="0" destOrd="0" parTransId="{DD999FF0-1670-49CC-9EC6-1D8E360160C0}" sibTransId="{761392CB-3ADE-4643-8958-A521D4A5DEEC}"/>
    <dgm:cxn modelId="{D38A25E9-F5F1-41C4-B0EF-A81DA79AEB6F}" srcId="{01900874-A150-4550-A292-19FFD4B5D9AC}" destId="{60FC5595-B30E-40D6-A800-EC7BB1AD6AF3}" srcOrd="1" destOrd="0" parTransId="{F334AE45-E2BB-4AF0-B0E8-EA31CBA567FF}" sibTransId="{D228A138-A4A5-4131-B372-77A2E1F79E31}"/>
    <dgm:cxn modelId="{170CD05D-E3A4-4AE6-8158-6C5E4359C3D3}" type="presParOf" srcId="{7ACA2E59-51B3-4647-81E7-07BBA5B45B98}" destId="{7D92B916-D8A1-4418-A715-2FA7C3F07A77}" srcOrd="0" destOrd="0" presId="urn:microsoft.com/office/officeart/2005/8/layout/vList2"/>
    <dgm:cxn modelId="{0E61176A-6943-472A-B2F1-B8B809B6AB81}" type="presParOf" srcId="{7ACA2E59-51B3-4647-81E7-07BBA5B45B98}" destId="{991102CC-C92C-40DB-9DC7-6B967A41A6C1}" srcOrd="1" destOrd="0" presId="urn:microsoft.com/office/officeart/2005/8/layout/vList2"/>
    <dgm:cxn modelId="{5BBEEA63-1444-4252-8060-855E40434B42}" type="presParOf" srcId="{7ACA2E59-51B3-4647-81E7-07BBA5B45B98}" destId="{E83E231E-AAAF-4EAD-8213-F66E6A3568FB}" srcOrd="2" destOrd="0" presId="urn:microsoft.com/office/officeart/2005/8/layout/vList2"/>
    <dgm:cxn modelId="{664420DA-CE72-49FC-AB9E-517A900AF770}" type="presParOf" srcId="{7ACA2E59-51B3-4647-81E7-07BBA5B45B98}" destId="{371013B0-9744-4B5A-BA59-DCBC81F9FB20}" srcOrd="3" destOrd="0" presId="urn:microsoft.com/office/officeart/2005/8/layout/vList2"/>
    <dgm:cxn modelId="{21304F61-73E3-4099-ABEB-6B0932113AEA}" type="presParOf" srcId="{7ACA2E59-51B3-4647-81E7-07BBA5B45B98}" destId="{FE1A8CEE-E417-47D7-B63F-2687CDB628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AAB2C8-BD71-4B04-A221-9BD2EBA04A8A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E80004-2739-4470-AB78-DC37B5439D18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QUẢN LÝ NHÀ TRỌ</a:t>
          </a:r>
        </a:p>
      </dgm:t>
    </dgm:pt>
    <dgm:pt modelId="{083CE308-17D0-4A51-BCAE-E410498FDFA5}" type="parTrans" cxnId="{A29A2B2A-9895-4FE8-BEED-787D1B4A83A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5AA68A-D0F5-4BA1-BA05-73146423D743}" type="sibTrans" cxnId="{A29A2B2A-9895-4FE8-BEED-787D1B4A83A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1FDD21-52A7-40FA-9688-D0D416563C32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Tổ dịch vụ</a:t>
          </a:r>
        </a:p>
      </dgm:t>
    </dgm:pt>
    <dgm:pt modelId="{2741778B-B64F-4994-95FB-8080D07E69EB}" type="parTrans" cxnId="{D73B866D-D468-4EB9-8545-9CF0057DC52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2C969B-5C65-4250-9677-86AB3C3DAC6A}" type="sibTrans" cxnId="{D73B866D-D468-4EB9-8545-9CF0057DC52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7DA4B5-A66F-43B4-A2E5-A13F17D9C068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Tổ cơ sở vật chất</a:t>
          </a:r>
        </a:p>
      </dgm:t>
    </dgm:pt>
    <dgm:pt modelId="{1BDCBD2A-CCDE-4756-8266-EFD2218C0B1D}" type="sibTrans" cxnId="{3C7B9BE6-4483-4414-AC63-394BB7A80F6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7D8B53-202C-47C8-AE72-D33D0B8EC786}" type="parTrans" cxnId="{3C7B9BE6-4483-4414-AC63-394BB7A80F6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875490-08FD-42E2-89A0-6E45CCDBA88B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Tổ bảo vệ và vệ sinh</a:t>
          </a:r>
        </a:p>
      </dgm:t>
    </dgm:pt>
    <dgm:pt modelId="{B36050C4-1E91-4590-B569-37F99947FC83}" type="sibTrans" cxnId="{AE353D77-9F8C-4936-A659-2757402B3FD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24963A-54FE-4C71-9C95-F46CCB79C20F}" type="parTrans" cxnId="{AE353D77-9F8C-4936-A659-2757402B3FD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E59020-139B-4C7E-AAA3-9AC80015DC74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Tổ thủ tục</a:t>
          </a:r>
        </a:p>
      </dgm:t>
    </dgm:pt>
    <dgm:pt modelId="{C1F6F247-8184-49B8-85BB-ECC72095B584}" type="parTrans" cxnId="{6706C009-13D7-4100-A158-B47F321A786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6DD616-6E81-4070-8BBD-F886C305071B}" type="sibTrans" cxnId="{6706C009-13D7-4100-A158-B47F321A786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7DCDD6-BD19-48B2-9ABF-D2ED28725CE9}">
      <dgm:prSet phldrT="[Text]"/>
      <dgm:spPr/>
      <dgm:t>
        <a:bodyPr/>
        <a:lstStyle/>
        <a:p>
          <a:r>
            <a:rPr lang="en-US" b="0">
              <a:latin typeface="Arial" panose="020B0604020202020204" pitchFamily="34" charset="0"/>
              <a:cs typeface="Arial" panose="020B0604020202020204" pitchFamily="34" charset="0"/>
            </a:rPr>
            <a:t> Tổ kế toán</a:t>
          </a:r>
        </a:p>
      </dgm:t>
    </dgm:pt>
    <dgm:pt modelId="{13827B31-8659-45EF-B580-5624B7BA451F}" type="parTrans" cxnId="{F04292F1-0DC3-4222-962A-D02437294FC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480FFC-6AAF-4E53-8227-E0A0692F382D}" type="sibTrans" cxnId="{F04292F1-0DC3-4222-962A-D02437294FC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12C045-85AC-4440-9FBC-92702881CF57}" type="pres">
      <dgm:prSet presAssocID="{5FAAB2C8-BD71-4B04-A221-9BD2EBA04A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10D92D-F66D-4477-9996-D46902F7308B}" type="pres">
      <dgm:prSet presAssocID="{14E80004-2739-4470-AB78-DC37B5439D18}" presName="hierRoot1" presStyleCnt="0">
        <dgm:presLayoutVars>
          <dgm:hierBranch val="init"/>
        </dgm:presLayoutVars>
      </dgm:prSet>
      <dgm:spPr/>
    </dgm:pt>
    <dgm:pt modelId="{C05C0667-3649-42CC-8E7D-629CDE742F64}" type="pres">
      <dgm:prSet presAssocID="{14E80004-2739-4470-AB78-DC37B5439D18}" presName="rootComposite1" presStyleCnt="0"/>
      <dgm:spPr/>
    </dgm:pt>
    <dgm:pt modelId="{5332A5D9-AA85-4A05-8AA8-B2929B8EF696}" type="pres">
      <dgm:prSet presAssocID="{14E80004-2739-4470-AB78-DC37B5439D18}" presName="rootText1" presStyleLbl="node0" presStyleIdx="0" presStyleCnt="1" custLinFactNeighborX="4950" custLinFactNeighborY="1622">
        <dgm:presLayoutVars>
          <dgm:chPref val="3"/>
        </dgm:presLayoutVars>
      </dgm:prSet>
      <dgm:spPr/>
    </dgm:pt>
    <dgm:pt modelId="{020BB377-70CC-4EA9-B5FF-D90941F155B3}" type="pres">
      <dgm:prSet presAssocID="{14E80004-2739-4470-AB78-DC37B5439D18}" presName="rootConnector1" presStyleLbl="node1" presStyleIdx="0" presStyleCnt="0"/>
      <dgm:spPr/>
    </dgm:pt>
    <dgm:pt modelId="{F029CCC0-33CD-45FC-9D72-47FCFDFB1D8B}" type="pres">
      <dgm:prSet presAssocID="{14E80004-2739-4470-AB78-DC37B5439D18}" presName="hierChild2" presStyleCnt="0"/>
      <dgm:spPr/>
    </dgm:pt>
    <dgm:pt modelId="{0A9ECA64-6C46-448F-81A6-5EE59003BE64}" type="pres">
      <dgm:prSet presAssocID="{4724963A-54FE-4C71-9C95-F46CCB79C20F}" presName="Name37" presStyleLbl="parChTrans1D2" presStyleIdx="0" presStyleCnt="5"/>
      <dgm:spPr/>
    </dgm:pt>
    <dgm:pt modelId="{04C06BE4-96B3-44AA-A732-5C3DAF0A8BDE}" type="pres">
      <dgm:prSet presAssocID="{15875490-08FD-42E2-89A0-6E45CCDBA88B}" presName="hierRoot2" presStyleCnt="0">
        <dgm:presLayoutVars>
          <dgm:hierBranch val="init"/>
        </dgm:presLayoutVars>
      </dgm:prSet>
      <dgm:spPr/>
    </dgm:pt>
    <dgm:pt modelId="{6788872C-DE14-4199-981D-280CD8627C1F}" type="pres">
      <dgm:prSet presAssocID="{15875490-08FD-42E2-89A0-6E45CCDBA88B}" presName="rootComposite" presStyleCnt="0"/>
      <dgm:spPr/>
    </dgm:pt>
    <dgm:pt modelId="{5AC08257-5BA9-4821-BFE3-AE5613781326}" type="pres">
      <dgm:prSet presAssocID="{15875490-08FD-42E2-89A0-6E45CCDBA88B}" presName="rootText" presStyleLbl="node2" presStyleIdx="0" presStyleCnt="5">
        <dgm:presLayoutVars>
          <dgm:chPref val="3"/>
        </dgm:presLayoutVars>
      </dgm:prSet>
      <dgm:spPr/>
    </dgm:pt>
    <dgm:pt modelId="{C00FBFAF-AF68-44C2-92EA-D46840827420}" type="pres">
      <dgm:prSet presAssocID="{15875490-08FD-42E2-89A0-6E45CCDBA88B}" presName="rootConnector" presStyleLbl="node2" presStyleIdx="0" presStyleCnt="5"/>
      <dgm:spPr/>
    </dgm:pt>
    <dgm:pt modelId="{27FE6B2F-1B33-440A-88F7-5E18B1037AED}" type="pres">
      <dgm:prSet presAssocID="{15875490-08FD-42E2-89A0-6E45CCDBA88B}" presName="hierChild4" presStyleCnt="0"/>
      <dgm:spPr/>
    </dgm:pt>
    <dgm:pt modelId="{7AB4923A-D27F-49FA-8C04-34F6AF10E7A7}" type="pres">
      <dgm:prSet presAssocID="{15875490-08FD-42E2-89A0-6E45CCDBA88B}" presName="hierChild5" presStyleCnt="0"/>
      <dgm:spPr/>
    </dgm:pt>
    <dgm:pt modelId="{E006697A-3F53-4506-A577-8F3D9328EC57}" type="pres">
      <dgm:prSet presAssocID="{4B7D8B53-202C-47C8-AE72-D33D0B8EC786}" presName="Name37" presStyleLbl="parChTrans1D2" presStyleIdx="1" presStyleCnt="5"/>
      <dgm:spPr/>
    </dgm:pt>
    <dgm:pt modelId="{26FC8C6F-26AC-4A1F-9FF5-ECE3B4E1819F}" type="pres">
      <dgm:prSet presAssocID="{9F7DA4B5-A66F-43B4-A2E5-A13F17D9C068}" presName="hierRoot2" presStyleCnt="0">
        <dgm:presLayoutVars>
          <dgm:hierBranch val="init"/>
        </dgm:presLayoutVars>
      </dgm:prSet>
      <dgm:spPr/>
    </dgm:pt>
    <dgm:pt modelId="{DB3F67C2-05AF-4D9A-84F2-5D18F000F135}" type="pres">
      <dgm:prSet presAssocID="{9F7DA4B5-A66F-43B4-A2E5-A13F17D9C068}" presName="rootComposite" presStyleCnt="0"/>
      <dgm:spPr/>
    </dgm:pt>
    <dgm:pt modelId="{1E708A6E-011C-4F1D-BF3E-E20707E221E8}" type="pres">
      <dgm:prSet presAssocID="{9F7DA4B5-A66F-43B4-A2E5-A13F17D9C068}" presName="rootText" presStyleLbl="node2" presStyleIdx="1" presStyleCnt="5">
        <dgm:presLayoutVars>
          <dgm:chPref val="3"/>
        </dgm:presLayoutVars>
      </dgm:prSet>
      <dgm:spPr/>
    </dgm:pt>
    <dgm:pt modelId="{120504CA-DD73-47E9-BD09-5F269AE8D2E7}" type="pres">
      <dgm:prSet presAssocID="{9F7DA4B5-A66F-43B4-A2E5-A13F17D9C068}" presName="rootConnector" presStyleLbl="node2" presStyleIdx="1" presStyleCnt="5"/>
      <dgm:spPr/>
    </dgm:pt>
    <dgm:pt modelId="{ECBD8149-4C07-4452-8F97-FACA7B105C2D}" type="pres">
      <dgm:prSet presAssocID="{9F7DA4B5-A66F-43B4-A2E5-A13F17D9C068}" presName="hierChild4" presStyleCnt="0"/>
      <dgm:spPr/>
    </dgm:pt>
    <dgm:pt modelId="{85C016A7-82C3-4121-8F01-1F0F2D6732A4}" type="pres">
      <dgm:prSet presAssocID="{9F7DA4B5-A66F-43B4-A2E5-A13F17D9C068}" presName="hierChild5" presStyleCnt="0"/>
      <dgm:spPr/>
    </dgm:pt>
    <dgm:pt modelId="{EB00C796-4C56-499C-8E10-5E35862EEF3D}" type="pres">
      <dgm:prSet presAssocID="{2741778B-B64F-4994-95FB-8080D07E69EB}" presName="Name37" presStyleLbl="parChTrans1D2" presStyleIdx="2" presStyleCnt="5"/>
      <dgm:spPr/>
    </dgm:pt>
    <dgm:pt modelId="{918F3816-0C34-45AC-9A22-96D95E3F0D90}" type="pres">
      <dgm:prSet presAssocID="{901FDD21-52A7-40FA-9688-D0D416563C32}" presName="hierRoot2" presStyleCnt="0">
        <dgm:presLayoutVars>
          <dgm:hierBranch val="init"/>
        </dgm:presLayoutVars>
      </dgm:prSet>
      <dgm:spPr/>
    </dgm:pt>
    <dgm:pt modelId="{82976C4D-C506-45BC-BD7F-30F8B9BA1489}" type="pres">
      <dgm:prSet presAssocID="{901FDD21-52A7-40FA-9688-D0D416563C32}" presName="rootComposite" presStyleCnt="0"/>
      <dgm:spPr/>
    </dgm:pt>
    <dgm:pt modelId="{0870F794-870F-4205-9E44-FE4273CD37BB}" type="pres">
      <dgm:prSet presAssocID="{901FDD21-52A7-40FA-9688-D0D416563C32}" presName="rootText" presStyleLbl="node2" presStyleIdx="2" presStyleCnt="5">
        <dgm:presLayoutVars>
          <dgm:chPref val="3"/>
        </dgm:presLayoutVars>
      </dgm:prSet>
      <dgm:spPr/>
    </dgm:pt>
    <dgm:pt modelId="{9F314B73-D364-4CA9-9E9D-68B672692164}" type="pres">
      <dgm:prSet presAssocID="{901FDD21-52A7-40FA-9688-D0D416563C32}" presName="rootConnector" presStyleLbl="node2" presStyleIdx="2" presStyleCnt="5"/>
      <dgm:spPr/>
    </dgm:pt>
    <dgm:pt modelId="{20B930B3-B9A3-4C8E-9534-FBE2563014C0}" type="pres">
      <dgm:prSet presAssocID="{901FDD21-52A7-40FA-9688-D0D416563C32}" presName="hierChild4" presStyleCnt="0"/>
      <dgm:spPr/>
    </dgm:pt>
    <dgm:pt modelId="{2F235AEB-50A6-4196-8A61-95A649C110C9}" type="pres">
      <dgm:prSet presAssocID="{901FDD21-52A7-40FA-9688-D0D416563C32}" presName="hierChild5" presStyleCnt="0"/>
      <dgm:spPr/>
    </dgm:pt>
    <dgm:pt modelId="{92BF7BD6-A2FD-4FDA-9E4E-BFCF57B7FBA9}" type="pres">
      <dgm:prSet presAssocID="{C1F6F247-8184-49B8-85BB-ECC72095B584}" presName="Name37" presStyleLbl="parChTrans1D2" presStyleIdx="3" presStyleCnt="5"/>
      <dgm:spPr/>
    </dgm:pt>
    <dgm:pt modelId="{8684370B-D83D-4CA2-81C1-98908A90DDC2}" type="pres">
      <dgm:prSet presAssocID="{A4E59020-139B-4C7E-AAA3-9AC80015DC74}" presName="hierRoot2" presStyleCnt="0">
        <dgm:presLayoutVars>
          <dgm:hierBranch val="init"/>
        </dgm:presLayoutVars>
      </dgm:prSet>
      <dgm:spPr/>
    </dgm:pt>
    <dgm:pt modelId="{CC21E2BF-3E2A-45E6-A98D-644C2F509E62}" type="pres">
      <dgm:prSet presAssocID="{A4E59020-139B-4C7E-AAA3-9AC80015DC74}" presName="rootComposite" presStyleCnt="0"/>
      <dgm:spPr/>
    </dgm:pt>
    <dgm:pt modelId="{6548664A-CA2D-46B1-9E5B-B1302A8B1168}" type="pres">
      <dgm:prSet presAssocID="{A4E59020-139B-4C7E-AAA3-9AC80015DC74}" presName="rootText" presStyleLbl="node2" presStyleIdx="3" presStyleCnt="5">
        <dgm:presLayoutVars>
          <dgm:chPref val="3"/>
        </dgm:presLayoutVars>
      </dgm:prSet>
      <dgm:spPr/>
    </dgm:pt>
    <dgm:pt modelId="{8E842FDF-B580-452E-AE18-6B015829ED25}" type="pres">
      <dgm:prSet presAssocID="{A4E59020-139B-4C7E-AAA3-9AC80015DC74}" presName="rootConnector" presStyleLbl="node2" presStyleIdx="3" presStyleCnt="5"/>
      <dgm:spPr/>
    </dgm:pt>
    <dgm:pt modelId="{B6C797A3-3A9C-48EB-B53D-89307A56D814}" type="pres">
      <dgm:prSet presAssocID="{A4E59020-139B-4C7E-AAA3-9AC80015DC74}" presName="hierChild4" presStyleCnt="0"/>
      <dgm:spPr/>
    </dgm:pt>
    <dgm:pt modelId="{DB3BD65E-1B92-473D-8F34-77C5EE1C9810}" type="pres">
      <dgm:prSet presAssocID="{A4E59020-139B-4C7E-AAA3-9AC80015DC74}" presName="hierChild5" presStyleCnt="0"/>
      <dgm:spPr/>
    </dgm:pt>
    <dgm:pt modelId="{51AECC49-95F4-451C-AAAF-7DE64E91F0AC}" type="pres">
      <dgm:prSet presAssocID="{13827B31-8659-45EF-B580-5624B7BA451F}" presName="Name37" presStyleLbl="parChTrans1D2" presStyleIdx="4" presStyleCnt="5"/>
      <dgm:spPr/>
    </dgm:pt>
    <dgm:pt modelId="{A59B56C3-AACF-4E23-A5E3-9C29C1871DEB}" type="pres">
      <dgm:prSet presAssocID="{2F7DCDD6-BD19-48B2-9ABF-D2ED28725CE9}" presName="hierRoot2" presStyleCnt="0">
        <dgm:presLayoutVars>
          <dgm:hierBranch val="init"/>
        </dgm:presLayoutVars>
      </dgm:prSet>
      <dgm:spPr/>
    </dgm:pt>
    <dgm:pt modelId="{181DB712-D3EB-415A-AE98-36499DA897C2}" type="pres">
      <dgm:prSet presAssocID="{2F7DCDD6-BD19-48B2-9ABF-D2ED28725CE9}" presName="rootComposite" presStyleCnt="0"/>
      <dgm:spPr/>
    </dgm:pt>
    <dgm:pt modelId="{15C6B9F1-2476-4726-85DF-3FC6EFB1D94F}" type="pres">
      <dgm:prSet presAssocID="{2F7DCDD6-BD19-48B2-9ABF-D2ED28725CE9}" presName="rootText" presStyleLbl="node2" presStyleIdx="4" presStyleCnt="5">
        <dgm:presLayoutVars>
          <dgm:chPref val="3"/>
        </dgm:presLayoutVars>
      </dgm:prSet>
      <dgm:spPr/>
    </dgm:pt>
    <dgm:pt modelId="{C3E4D222-E7C6-47D7-8407-52876A657F7C}" type="pres">
      <dgm:prSet presAssocID="{2F7DCDD6-BD19-48B2-9ABF-D2ED28725CE9}" presName="rootConnector" presStyleLbl="node2" presStyleIdx="4" presStyleCnt="5"/>
      <dgm:spPr/>
    </dgm:pt>
    <dgm:pt modelId="{1F03FE70-DBF8-4E2A-B1DA-93C0A304732D}" type="pres">
      <dgm:prSet presAssocID="{2F7DCDD6-BD19-48B2-9ABF-D2ED28725CE9}" presName="hierChild4" presStyleCnt="0"/>
      <dgm:spPr/>
    </dgm:pt>
    <dgm:pt modelId="{E3A0E451-29FF-4C6B-BF2C-7502F22EE0F6}" type="pres">
      <dgm:prSet presAssocID="{2F7DCDD6-BD19-48B2-9ABF-D2ED28725CE9}" presName="hierChild5" presStyleCnt="0"/>
      <dgm:spPr/>
    </dgm:pt>
    <dgm:pt modelId="{555403DB-82B1-4157-BD7E-B2D02B5AC557}" type="pres">
      <dgm:prSet presAssocID="{14E80004-2739-4470-AB78-DC37B5439D18}" presName="hierChild3" presStyleCnt="0"/>
      <dgm:spPr/>
    </dgm:pt>
  </dgm:ptLst>
  <dgm:cxnLst>
    <dgm:cxn modelId="{6706C009-13D7-4100-A158-B47F321A786F}" srcId="{14E80004-2739-4470-AB78-DC37B5439D18}" destId="{A4E59020-139B-4C7E-AAA3-9AC80015DC74}" srcOrd="3" destOrd="0" parTransId="{C1F6F247-8184-49B8-85BB-ECC72095B584}" sibTransId="{C46DD616-6E81-4070-8BBD-F886C305071B}"/>
    <dgm:cxn modelId="{DC77D40D-2886-4D48-AC26-062A07E12B91}" type="presOf" srcId="{9F7DA4B5-A66F-43B4-A2E5-A13F17D9C068}" destId="{120504CA-DD73-47E9-BD09-5F269AE8D2E7}" srcOrd="1" destOrd="0" presId="urn:microsoft.com/office/officeart/2005/8/layout/orgChart1"/>
    <dgm:cxn modelId="{58F92216-7C8C-4F20-BA30-1439238FFC3E}" type="presOf" srcId="{2F7DCDD6-BD19-48B2-9ABF-D2ED28725CE9}" destId="{C3E4D222-E7C6-47D7-8407-52876A657F7C}" srcOrd="1" destOrd="0" presId="urn:microsoft.com/office/officeart/2005/8/layout/orgChart1"/>
    <dgm:cxn modelId="{C119E419-59FA-4EC1-86E1-C79D6C95AD99}" type="presOf" srcId="{13827B31-8659-45EF-B580-5624B7BA451F}" destId="{51AECC49-95F4-451C-AAAF-7DE64E91F0AC}" srcOrd="0" destOrd="0" presId="urn:microsoft.com/office/officeart/2005/8/layout/orgChart1"/>
    <dgm:cxn modelId="{3DC59F28-471B-4F31-B98B-BC5681905AC2}" type="presOf" srcId="{A4E59020-139B-4C7E-AAA3-9AC80015DC74}" destId="{8E842FDF-B580-452E-AE18-6B015829ED25}" srcOrd="1" destOrd="0" presId="urn:microsoft.com/office/officeart/2005/8/layout/orgChart1"/>
    <dgm:cxn modelId="{A29A2B2A-9895-4FE8-BEED-787D1B4A83AC}" srcId="{5FAAB2C8-BD71-4B04-A221-9BD2EBA04A8A}" destId="{14E80004-2739-4470-AB78-DC37B5439D18}" srcOrd="0" destOrd="0" parTransId="{083CE308-17D0-4A51-BCAE-E410498FDFA5}" sibTransId="{BF5AA68A-D0F5-4BA1-BA05-73146423D743}"/>
    <dgm:cxn modelId="{A761BF40-26E1-4394-BF60-043632F7FC45}" type="presOf" srcId="{901FDD21-52A7-40FA-9688-D0D416563C32}" destId="{0870F794-870F-4205-9E44-FE4273CD37BB}" srcOrd="0" destOrd="0" presId="urn:microsoft.com/office/officeart/2005/8/layout/orgChart1"/>
    <dgm:cxn modelId="{F7B87947-E866-417F-AB91-8341A1B81BBA}" type="presOf" srcId="{4724963A-54FE-4C71-9C95-F46CCB79C20F}" destId="{0A9ECA64-6C46-448F-81A6-5EE59003BE64}" srcOrd="0" destOrd="0" presId="urn:microsoft.com/office/officeart/2005/8/layout/orgChart1"/>
    <dgm:cxn modelId="{D73B866D-D468-4EB9-8545-9CF0057DC522}" srcId="{14E80004-2739-4470-AB78-DC37B5439D18}" destId="{901FDD21-52A7-40FA-9688-D0D416563C32}" srcOrd="2" destOrd="0" parTransId="{2741778B-B64F-4994-95FB-8080D07E69EB}" sibTransId="{CD2C969B-5C65-4250-9677-86AB3C3DAC6A}"/>
    <dgm:cxn modelId="{AE353D77-9F8C-4936-A659-2757402B3FD1}" srcId="{14E80004-2739-4470-AB78-DC37B5439D18}" destId="{15875490-08FD-42E2-89A0-6E45CCDBA88B}" srcOrd="0" destOrd="0" parTransId="{4724963A-54FE-4C71-9C95-F46CCB79C20F}" sibTransId="{B36050C4-1E91-4590-B569-37F99947FC83}"/>
    <dgm:cxn modelId="{9B238E77-9701-4EB4-8534-F8E97B5F4E1B}" type="presOf" srcId="{9F7DA4B5-A66F-43B4-A2E5-A13F17D9C068}" destId="{1E708A6E-011C-4F1D-BF3E-E20707E221E8}" srcOrd="0" destOrd="0" presId="urn:microsoft.com/office/officeart/2005/8/layout/orgChart1"/>
    <dgm:cxn modelId="{7BEB2D80-16C8-4407-8205-BCF15F4E4904}" type="presOf" srcId="{14E80004-2739-4470-AB78-DC37B5439D18}" destId="{5332A5D9-AA85-4A05-8AA8-B2929B8EF696}" srcOrd="0" destOrd="0" presId="urn:microsoft.com/office/officeart/2005/8/layout/orgChart1"/>
    <dgm:cxn modelId="{52B36480-430E-4B8A-80E0-43295D7B33D9}" type="presOf" srcId="{901FDD21-52A7-40FA-9688-D0D416563C32}" destId="{9F314B73-D364-4CA9-9E9D-68B672692164}" srcOrd="1" destOrd="0" presId="urn:microsoft.com/office/officeart/2005/8/layout/orgChart1"/>
    <dgm:cxn modelId="{35285F8D-E860-4F8A-9F81-E9DAF798AB54}" type="presOf" srcId="{2F7DCDD6-BD19-48B2-9ABF-D2ED28725CE9}" destId="{15C6B9F1-2476-4726-85DF-3FC6EFB1D94F}" srcOrd="0" destOrd="0" presId="urn:microsoft.com/office/officeart/2005/8/layout/orgChart1"/>
    <dgm:cxn modelId="{95F6AF9F-38A9-4D11-81BB-26FFDC647710}" type="presOf" srcId="{15875490-08FD-42E2-89A0-6E45CCDBA88B}" destId="{5AC08257-5BA9-4821-BFE3-AE5613781326}" srcOrd="0" destOrd="0" presId="urn:microsoft.com/office/officeart/2005/8/layout/orgChart1"/>
    <dgm:cxn modelId="{DD424CA1-47EA-49E4-BA7E-567C04DF1479}" type="presOf" srcId="{15875490-08FD-42E2-89A0-6E45CCDBA88B}" destId="{C00FBFAF-AF68-44C2-92EA-D46840827420}" srcOrd="1" destOrd="0" presId="urn:microsoft.com/office/officeart/2005/8/layout/orgChart1"/>
    <dgm:cxn modelId="{557352B5-400E-4DF7-B4EB-DE7B6FA77A84}" type="presOf" srcId="{A4E59020-139B-4C7E-AAA3-9AC80015DC74}" destId="{6548664A-CA2D-46B1-9E5B-B1302A8B1168}" srcOrd="0" destOrd="0" presId="urn:microsoft.com/office/officeart/2005/8/layout/orgChart1"/>
    <dgm:cxn modelId="{B0C6E1C0-7BFD-4ACB-BB5C-62D0DEF69BAE}" type="presOf" srcId="{5FAAB2C8-BD71-4B04-A221-9BD2EBA04A8A}" destId="{2112C045-85AC-4440-9FBC-92702881CF57}" srcOrd="0" destOrd="0" presId="urn:microsoft.com/office/officeart/2005/8/layout/orgChart1"/>
    <dgm:cxn modelId="{0ED204CB-D115-4F4F-B941-9F3BBF1EE6D7}" type="presOf" srcId="{C1F6F247-8184-49B8-85BB-ECC72095B584}" destId="{92BF7BD6-A2FD-4FDA-9E4E-BFCF57B7FBA9}" srcOrd="0" destOrd="0" presId="urn:microsoft.com/office/officeart/2005/8/layout/orgChart1"/>
    <dgm:cxn modelId="{98A983CE-8101-4691-94FE-69A0EC95E5FE}" type="presOf" srcId="{4B7D8B53-202C-47C8-AE72-D33D0B8EC786}" destId="{E006697A-3F53-4506-A577-8F3D9328EC57}" srcOrd="0" destOrd="0" presId="urn:microsoft.com/office/officeart/2005/8/layout/orgChart1"/>
    <dgm:cxn modelId="{3C7B9BE6-4483-4414-AC63-394BB7A80F60}" srcId="{14E80004-2739-4470-AB78-DC37B5439D18}" destId="{9F7DA4B5-A66F-43B4-A2E5-A13F17D9C068}" srcOrd="1" destOrd="0" parTransId="{4B7D8B53-202C-47C8-AE72-D33D0B8EC786}" sibTransId="{1BDCBD2A-CCDE-4756-8266-EFD2218C0B1D}"/>
    <dgm:cxn modelId="{FAEF61F0-A434-47DB-9855-B360378C061D}" type="presOf" srcId="{2741778B-B64F-4994-95FB-8080D07E69EB}" destId="{EB00C796-4C56-499C-8E10-5E35862EEF3D}" srcOrd="0" destOrd="0" presId="urn:microsoft.com/office/officeart/2005/8/layout/orgChart1"/>
    <dgm:cxn modelId="{F04292F1-0DC3-4222-962A-D02437294FC5}" srcId="{14E80004-2739-4470-AB78-DC37B5439D18}" destId="{2F7DCDD6-BD19-48B2-9ABF-D2ED28725CE9}" srcOrd="4" destOrd="0" parTransId="{13827B31-8659-45EF-B580-5624B7BA451F}" sibTransId="{C1480FFC-6AAF-4E53-8227-E0A0692F382D}"/>
    <dgm:cxn modelId="{8F3FB2F5-6ABC-4F7C-BBE8-04C44300C6F8}" type="presOf" srcId="{14E80004-2739-4470-AB78-DC37B5439D18}" destId="{020BB377-70CC-4EA9-B5FF-D90941F155B3}" srcOrd="1" destOrd="0" presId="urn:microsoft.com/office/officeart/2005/8/layout/orgChart1"/>
    <dgm:cxn modelId="{F671769F-6A75-4F54-A172-E068913A7CB0}" type="presParOf" srcId="{2112C045-85AC-4440-9FBC-92702881CF57}" destId="{6810D92D-F66D-4477-9996-D46902F7308B}" srcOrd="0" destOrd="0" presId="urn:microsoft.com/office/officeart/2005/8/layout/orgChart1"/>
    <dgm:cxn modelId="{CB253CF1-7023-43F3-BE42-515DA004C44B}" type="presParOf" srcId="{6810D92D-F66D-4477-9996-D46902F7308B}" destId="{C05C0667-3649-42CC-8E7D-629CDE742F64}" srcOrd="0" destOrd="0" presId="urn:microsoft.com/office/officeart/2005/8/layout/orgChart1"/>
    <dgm:cxn modelId="{BA39FA92-A002-43FE-8099-6DD3F60884AD}" type="presParOf" srcId="{C05C0667-3649-42CC-8E7D-629CDE742F64}" destId="{5332A5D9-AA85-4A05-8AA8-B2929B8EF696}" srcOrd="0" destOrd="0" presId="urn:microsoft.com/office/officeart/2005/8/layout/orgChart1"/>
    <dgm:cxn modelId="{595EF8CB-87BC-4788-9C70-3B6C9E02C403}" type="presParOf" srcId="{C05C0667-3649-42CC-8E7D-629CDE742F64}" destId="{020BB377-70CC-4EA9-B5FF-D90941F155B3}" srcOrd="1" destOrd="0" presId="urn:microsoft.com/office/officeart/2005/8/layout/orgChart1"/>
    <dgm:cxn modelId="{4CCA26BF-2A78-4C4E-8382-F8DAF104CBFD}" type="presParOf" srcId="{6810D92D-F66D-4477-9996-D46902F7308B}" destId="{F029CCC0-33CD-45FC-9D72-47FCFDFB1D8B}" srcOrd="1" destOrd="0" presId="urn:microsoft.com/office/officeart/2005/8/layout/orgChart1"/>
    <dgm:cxn modelId="{C5534E19-34BE-4FEA-9421-E74378CD892D}" type="presParOf" srcId="{F029CCC0-33CD-45FC-9D72-47FCFDFB1D8B}" destId="{0A9ECA64-6C46-448F-81A6-5EE59003BE64}" srcOrd="0" destOrd="0" presId="urn:microsoft.com/office/officeart/2005/8/layout/orgChart1"/>
    <dgm:cxn modelId="{06DC6282-D163-4435-8673-DE61DFC52F09}" type="presParOf" srcId="{F029CCC0-33CD-45FC-9D72-47FCFDFB1D8B}" destId="{04C06BE4-96B3-44AA-A732-5C3DAF0A8BDE}" srcOrd="1" destOrd="0" presId="urn:microsoft.com/office/officeart/2005/8/layout/orgChart1"/>
    <dgm:cxn modelId="{E2DDA90F-BCE8-4A2E-83D8-65CFD500CDC2}" type="presParOf" srcId="{04C06BE4-96B3-44AA-A732-5C3DAF0A8BDE}" destId="{6788872C-DE14-4199-981D-280CD8627C1F}" srcOrd="0" destOrd="0" presId="urn:microsoft.com/office/officeart/2005/8/layout/orgChart1"/>
    <dgm:cxn modelId="{A2CE8BBF-8DF2-4E3A-A075-D2E1ABBADBDC}" type="presParOf" srcId="{6788872C-DE14-4199-981D-280CD8627C1F}" destId="{5AC08257-5BA9-4821-BFE3-AE5613781326}" srcOrd="0" destOrd="0" presId="urn:microsoft.com/office/officeart/2005/8/layout/orgChart1"/>
    <dgm:cxn modelId="{2BA1C091-516C-4E40-B3DE-D11FA3C1FF82}" type="presParOf" srcId="{6788872C-DE14-4199-981D-280CD8627C1F}" destId="{C00FBFAF-AF68-44C2-92EA-D46840827420}" srcOrd="1" destOrd="0" presId="urn:microsoft.com/office/officeart/2005/8/layout/orgChart1"/>
    <dgm:cxn modelId="{DDEF30C5-2233-4760-A0E1-458C34661CDB}" type="presParOf" srcId="{04C06BE4-96B3-44AA-A732-5C3DAF0A8BDE}" destId="{27FE6B2F-1B33-440A-88F7-5E18B1037AED}" srcOrd="1" destOrd="0" presId="urn:microsoft.com/office/officeart/2005/8/layout/orgChart1"/>
    <dgm:cxn modelId="{38C95A8E-56A0-4B84-9767-175CDE2DFA77}" type="presParOf" srcId="{04C06BE4-96B3-44AA-A732-5C3DAF0A8BDE}" destId="{7AB4923A-D27F-49FA-8C04-34F6AF10E7A7}" srcOrd="2" destOrd="0" presId="urn:microsoft.com/office/officeart/2005/8/layout/orgChart1"/>
    <dgm:cxn modelId="{9815DFE9-78B3-4BFA-BFD6-75FC9CB6F0A0}" type="presParOf" srcId="{F029CCC0-33CD-45FC-9D72-47FCFDFB1D8B}" destId="{E006697A-3F53-4506-A577-8F3D9328EC57}" srcOrd="2" destOrd="0" presId="urn:microsoft.com/office/officeart/2005/8/layout/orgChart1"/>
    <dgm:cxn modelId="{5FB1EFF1-9023-40A0-8C68-112983327DA7}" type="presParOf" srcId="{F029CCC0-33CD-45FC-9D72-47FCFDFB1D8B}" destId="{26FC8C6F-26AC-4A1F-9FF5-ECE3B4E1819F}" srcOrd="3" destOrd="0" presId="urn:microsoft.com/office/officeart/2005/8/layout/orgChart1"/>
    <dgm:cxn modelId="{ED5B35DC-18DE-4D59-BD0C-A6DB88168DD3}" type="presParOf" srcId="{26FC8C6F-26AC-4A1F-9FF5-ECE3B4E1819F}" destId="{DB3F67C2-05AF-4D9A-84F2-5D18F000F135}" srcOrd="0" destOrd="0" presId="urn:microsoft.com/office/officeart/2005/8/layout/orgChart1"/>
    <dgm:cxn modelId="{E30CC95B-B039-4B11-AE2A-52078610FFD8}" type="presParOf" srcId="{DB3F67C2-05AF-4D9A-84F2-5D18F000F135}" destId="{1E708A6E-011C-4F1D-BF3E-E20707E221E8}" srcOrd="0" destOrd="0" presId="urn:microsoft.com/office/officeart/2005/8/layout/orgChart1"/>
    <dgm:cxn modelId="{ACC380DC-2603-47ED-84DE-2E5AA4136DDA}" type="presParOf" srcId="{DB3F67C2-05AF-4D9A-84F2-5D18F000F135}" destId="{120504CA-DD73-47E9-BD09-5F269AE8D2E7}" srcOrd="1" destOrd="0" presId="urn:microsoft.com/office/officeart/2005/8/layout/orgChart1"/>
    <dgm:cxn modelId="{1DDFFF5E-66CE-4E98-B111-C82C950D7908}" type="presParOf" srcId="{26FC8C6F-26AC-4A1F-9FF5-ECE3B4E1819F}" destId="{ECBD8149-4C07-4452-8F97-FACA7B105C2D}" srcOrd="1" destOrd="0" presId="urn:microsoft.com/office/officeart/2005/8/layout/orgChart1"/>
    <dgm:cxn modelId="{973450EE-A52D-4C52-88C5-A8C7B0B7D057}" type="presParOf" srcId="{26FC8C6F-26AC-4A1F-9FF5-ECE3B4E1819F}" destId="{85C016A7-82C3-4121-8F01-1F0F2D6732A4}" srcOrd="2" destOrd="0" presId="urn:microsoft.com/office/officeart/2005/8/layout/orgChart1"/>
    <dgm:cxn modelId="{EEB026A8-9661-44D5-AA20-2046D26E399C}" type="presParOf" srcId="{F029CCC0-33CD-45FC-9D72-47FCFDFB1D8B}" destId="{EB00C796-4C56-499C-8E10-5E35862EEF3D}" srcOrd="4" destOrd="0" presId="urn:microsoft.com/office/officeart/2005/8/layout/orgChart1"/>
    <dgm:cxn modelId="{2CEEFCCA-953E-4C93-BC46-C82491268FAE}" type="presParOf" srcId="{F029CCC0-33CD-45FC-9D72-47FCFDFB1D8B}" destId="{918F3816-0C34-45AC-9A22-96D95E3F0D90}" srcOrd="5" destOrd="0" presId="urn:microsoft.com/office/officeart/2005/8/layout/orgChart1"/>
    <dgm:cxn modelId="{F8FE3FAD-34F5-4BE3-8FA4-D97A25491508}" type="presParOf" srcId="{918F3816-0C34-45AC-9A22-96D95E3F0D90}" destId="{82976C4D-C506-45BC-BD7F-30F8B9BA1489}" srcOrd="0" destOrd="0" presId="urn:microsoft.com/office/officeart/2005/8/layout/orgChart1"/>
    <dgm:cxn modelId="{D07892FD-56E8-47A0-8B9A-8CD07F05C312}" type="presParOf" srcId="{82976C4D-C506-45BC-BD7F-30F8B9BA1489}" destId="{0870F794-870F-4205-9E44-FE4273CD37BB}" srcOrd="0" destOrd="0" presId="urn:microsoft.com/office/officeart/2005/8/layout/orgChart1"/>
    <dgm:cxn modelId="{29C62B2C-F372-4379-AD40-4428D34EDBE2}" type="presParOf" srcId="{82976C4D-C506-45BC-BD7F-30F8B9BA1489}" destId="{9F314B73-D364-4CA9-9E9D-68B672692164}" srcOrd="1" destOrd="0" presId="urn:microsoft.com/office/officeart/2005/8/layout/orgChart1"/>
    <dgm:cxn modelId="{9855AE41-66C9-4874-80D4-D232D0EB8FDE}" type="presParOf" srcId="{918F3816-0C34-45AC-9A22-96D95E3F0D90}" destId="{20B930B3-B9A3-4C8E-9534-FBE2563014C0}" srcOrd="1" destOrd="0" presId="urn:microsoft.com/office/officeart/2005/8/layout/orgChart1"/>
    <dgm:cxn modelId="{B5CA7A82-06C6-48DF-9950-E1D0307878FF}" type="presParOf" srcId="{918F3816-0C34-45AC-9A22-96D95E3F0D90}" destId="{2F235AEB-50A6-4196-8A61-95A649C110C9}" srcOrd="2" destOrd="0" presId="urn:microsoft.com/office/officeart/2005/8/layout/orgChart1"/>
    <dgm:cxn modelId="{D366B4EF-7AA5-440B-8051-45D2961392E7}" type="presParOf" srcId="{F029CCC0-33CD-45FC-9D72-47FCFDFB1D8B}" destId="{92BF7BD6-A2FD-4FDA-9E4E-BFCF57B7FBA9}" srcOrd="6" destOrd="0" presId="urn:microsoft.com/office/officeart/2005/8/layout/orgChart1"/>
    <dgm:cxn modelId="{921FD4AA-0431-47F1-B5C3-0B2092FE43B4}" type="presParOf" srcId="{F029CCC0-33CD-45FC-9D72-47FCFDFB1D8B}" destId="{8684370B-D83D-4CA2-81C1-98908A90DDC2}" srcOrd="7" destOrd="0" presId="urn:microsoft.com/office/officeart/2005/8/layout/orgChart1"/>
    <dgm:cxn modelId="{9F43B038-083A-49E5-B385-A488C42904E1}" type="presParOf" srcId="{8684370B-D83D-4CA2-81C1-98908A90DDC2}" destId="{CC21E2BF-3E2A-45E6-A98D-644C2F509E62}" srcOrd="0" destOrd="0" presId="urn:microsoft.com/office/officeart/2005/8/layout/orgChart1"/>
    <dgm:cxn modelId="{66F0FA7D-65C4-4B7E-B65E-1B4057FC4BCF}" type="presParOf" srcId="{CC21E2BF-3E2A-45E6-A98D-644C2F509E62}" destId="{6548664A-CA2D-46B1-9E5B-B1302A8B1168}" srcOrd="0" destOrd="0" presId="urn:microsoft.com/office/officeart/2005/8/layout/orgChart1"/>
    <dgm:cxn modelId="{ACF758C4-9AAD-4A62-813C-E29B585E3136}" type="presParOf" srcId="{CC21E2BF-3E2A-45E6-A98D-644C2F509E62}" destId="{8E842FDF-B580-452E-AE18-6B015829ED25}" srcOrd="1" destOrd="0" presId="urn:microsoft.com/office/officeart/2005/8/layout/orgChart1"/>
    <dgm:cxn modelId="{01F0DB9E-A906-430B-B340-0C7A10ECEA29}" type="presParOf" srcId="{8684370B-D83D-4CA2-81C1-98908A90DDC2}" destId="{B6C797A3-3A9C-48EB-B53D-89307A56D814}" srcOrd="1" destOrd="0" presId="urn:microsoft.com/office/officeart/2005/8/layout/orgChart1"/>
    <dgm:cxn modelId="{B5017D66-E802-4965-A8B6-A816EEA81F7E}" type="presParOf" srcId="{8684370B-D83D-4CA2-81C1-98908A90DDC2}" destId="{DB3BD65E-1B92-473D-8F34-77C5EE1C9810}" srcOrd="2" destOrd="0" presId="urn:microsoft.com/office/officeart/2005/8/layout/orgChart1"/>
    <dgm:cxn modelId="{E061E526-C649-4A72-A1C6-2EFAA3808DD8}" type="presParOf" srcId="{F029CCC0-33CD-45FC-9D72-47FCFDFB1D8B}" destId="{51AECC49-95F4-451C-AAAF-7DE64E91F0AC}" srcOrd="8" destOrd="0" presId="urn:microsoft.com/office/officeart/2005/8/layout/orgChart1"/>
    <dgm:cxn modelId="{B08E66DF-2CF6-4701-B4FE-FBCEF640FD49}" type="presParOf" srcId="{F029CCC0-33CD-45FC-9D72-47FCFDFB1D8B}" destId="{A59B56C3-AACF-4E23-A5E3-9C29C1871DEB}" srcOrd="9" destOrd="0" presId="urn:microsoft.com/office/officeart/2005/8/layout/orgChart1"/>
    <dgm:cxn modelId="{EB35038F-C6BB-4D44-989D-4A37C5FCBF51}" type="presParOf" srcId="{A59B56C3-AACF-4E23-A5E3-9C29C1871DEB}" destId="{181DB712-D3EB-415A-AE98-36499DA897C2}" srcOrd="0" destOrd="0" presId="urn:microsoft.com/office/officeart/2005/8/layout/orgChart1"/>
    <dgm:cxn modelId="{9B0BCA44-1530-4ADB-81B5-9DEB7C1630A5}" type="presParOf" srcId="{181DB712-D3EB-415A-AE98-36499DA897C2}" destId="{15C6B9F1-2476-4726-85DF-3FC6EFB1D94F}" srcOrd="0" destOrd="0" presId="urn:microsoft.com/office/officeart/2005/8/layout/orgChart1"/>
    <dgm:cxn modelId="{6F790427-F3DE-4346-AC16-7444312A879F}" type="presParOf" srcId="{181DB712-D3EB-415A-AE98-36499DA897C2}" destId="{C3E4D222-E7C6-47D7-8407-52876A657F7C}" srcOrd="1" destOrd="0" presId="urn:microsoft.com/office/officeart/2005/8/layout/orgChart1"/>
    <dgm:cxn modelId="{65A75CF6-63B2-4F08-B7F0-1005A8A7A36C}" type="presParOf" srcId="{A59B56C3-AACF-4E23-A5E3-9C29C1871DEB}" destId="{1F03FE70-DBF8-4E2A-B1DA-93C0A304732D}" srcOrd="1" destOrd="0" presId="urn:microsoft.com/office/officeart/2005/8/layout/orgChart1"/>
    <dgm:cxn modelId="{F43B3985-B99A-4CC1-9E1B-631B1E5B26A6}" type="presParOf" srcId="{A59B56C3-AACF-4E23-A5E3-9C29C1871DEB}" destId="{E3A0E451-29FF-4C6B-BF2C-7502F22EE0F6}" srcOrd="2" destOrd="0" presId="urn:microsoft.com/office/officeart/2005/8/layout/orgChart1"/>
    <dgm:cxn modelId="{D8C76B97-9186-4DA1-933C-12EAA8AB88B8}" type="presParOf" srcId="{6810D92D-F66D-4477-9996-D46902F7308B}" destId="{555403DB-82B1-4157-BD7E-B2D02B5AC5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2D576B-4577-4FA2-AE6A-8F9177511E1F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7960D18-08C5-4010-ACA5-46F66394BC5E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Quản lý việc thuê phòng</a:t>
          </a:r>
        </a:p>
      </dgm:t>
    </dgm:pt>
    <dgm:pt modelId="{CE1B37C1-2A6D-4202-A969-3E401DFF03D6}" type="parTrans" cxnId="{0BA48339-5BBE-49DC-A365-A0702A3D37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E8A3D48-4EA8-4444-A61F-04C51E697072}" type="sibTrans" cxnId="{0BA48339-5BBE-49DC-A365-A0702A3D37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1322318-C510-4617-A37A-B3FDA8EE93A7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Quản lý danh sách phòng và người trọ mỗi phòng</a:t>
          </a:r>
        </a:p>
      </dgm:t>
    </dgm:pt>
    <dgm:pt modelId="{C99D6AA7-83CD-4BB1-8D0D-84BCE7BB6A18}" type="parTrans" cxnId="{83681F8B-AD13-41F8-8646-AC55B1A90E9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F67BF52-1570-4FDA-B686-97E193AC6B86}" type="sibTrans" cxnId="{83681F8B-AD13-41F8-8646-AC55B1A90E9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E6AB5B8-8E4F-4E95-B1BD-0ADE93869EC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Thống kê theo tầng và phòng</a:t>
          </a:r>
        </a:p>
      </dgm:t>
    </dgm:pt>
    <dgm:pt modelId="{D25C091D-98C2-4C37-A24F-8CBAEC9360E7}" type="parTrans" cxnId="{3900A538-6F8D-4667-8A67-5F5A7A8ABE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DE7E769-B053-4273-9453-42051CD3A821}" type="sibTrans" cxnId="{3900A538-6F8D-4667-8A67-5F5A7A8ABE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71B75E6-C841-4713-B15B-852F350A1311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Sửa đổi các qui định</a:t>
          </a:r>
        </a:p>
      </dgm:t>
    </dgm:pt>
    <dgm:pt modelId="{AC5FC273-C0D4-408C-A99D-D2CEDB01D45A}" type="parTrans" cxnId="{10873EA9-FE38-4C97-A261-97CC29E2CD7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4AD5BD0-575E-4635-96C7-8ADECB7E0FA8}" type="sibTrans" cxnId="{10873EA9-FE38-4C97-A261-97CC29E2CD7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074A73-5EEB-4465-9B81-069AD92A0A66}" type="pres">
      <dgm:prSet presAssocID="{CB2D576B-4577-4FA2-AE6A-8F9177511E1F}" presName="vert0" presStyleCnt="0">
        <dgm:presLayoutVars>
          <dgm:dir/>
          <dgm:animOne val="branch"/>
          <dgm:animLvl val="lvl"/>
        </dgm:presLayoutVars>
      </dgm:prSet>
      <dgm:spPr/>
    </dgm:pt>
    <dgm:pt modelId="{A1AC6713-BD76-4E50-94BA-D241E1AB2671}" type="pres">
      <dgm:prSet presAssocID="{D7960D18-08C5-4010-ACA5-46F66394BC5E}" presName="thickLine" presStyleLbl="alignNode1" presStyleIdx="0" presStyleCnt="4"/>
      <dgm:spPr/>
    </dgm:pt>
    <dgm:pt modelId="{8D7E14C8-E49D-4CB4-A3D9-4C59182C54E7}" type="pres">
      <dgm:prSet presAssocID="{D7960D18-08C5-4010-ACA5-46F66394BC5E}" presName="horz1" presStyleCnt="0"/>
      <dgm:spPr/>
    </dgm:pt>
    <dgm:pt modelId="{4FA6879B-D462-4AAC-B9C3-6567D3200E8B}" type="pres">
      <dgm:prSet presAssocID="{D7960D18-08C5-4010-ACA5-46F66394BC5E}" presName="tx1" presStyleLbl="revTx" presStyleIdx="0" presStyleCnt="4"/>
      <dgm:spPr/>
    </dgm:pt>
    <dgm:pt modelId="{7AC04209-AE24-4F9D-883A-4C2A761B4E68}" type="pres">
      <dgm:prSet presAssocID="{D7960D18-08C5-4010-ACA5-46F66394BC5E}" presName="vert1" presStyleCnt="0"/>
      <dgm:spPr/>
    </dgm:pt>
    <dgm:pt modelId="{281FB022-AB4D-4D96-8DE4-6F4DC58B8FD0}" type="pres">
      <dgm:prSet presAssocID="{91322318-C510-4617-A37A-B3FDA8EE93A7}" presName="thickLine" presStyleLbl="alignNode1" presStyleIdx="1" presStyleCnt="4"/>
      <dgm:spPr/>
    </dgm:pt>
    <dgm:pt modelId="{C42336B0-2530-46FC-BE15-483DF214E332}" type="pres">
      <dgm:prSet presAssocID="{91322318-C510-4617-A37A-B3FDA8EE93A7}" presName="horz1" presStyleCnt="0"/>
      <dgm:spPr/>
    </dgm:pt>
    <dgm:pt modelId="{D455A2E4-1316-4005-9D60-C5757436E018}" type="pres">
      <dgm:prSet presAssocID="{91322318-C510-4617-A37A-B3FDA8EE93A7}" presName="tx1" presStyleLbl="revTx" presStyleIdx="1" presStyleCnt="4"/>
      <dgm:spPr/>
    </dgm:pt>
    <dgm:pt modelId="{A74F07DB-309A-496D-ACE9-5AAF49962E08}" type="pres">
      <dgm:prSet presAssocID="{91322318-C510-4617-A37A-B3FDA8EE93A7}" presName="vert1" presStyleCnt="0"/>
      <dgm:spPr/>
    </dgm:pt>
    <dgm:pt modelId="{EA570C89-31D8-4647-AEFA-DDE8A0307938}" type="pres">
      <dgm:prSet presAssocID="{FE6AB5B8-8E4F-4E95-B1BD-0ADE93869ECB}" presName="thickLine" presStyleLbl="alignNode1" presStyleIdx="2" presStyleCnt="4"/>
      <dgm:spPr/>
    </dgm:pt>
    <dgm:pt modelId="{D02B8953-105E-43F1-9BE7-8C810D2A6B80}" type="pres">
      <dgm:prSet presAssocID="{FE6AB5B8-8E4F-4E95-B1BD-0ADE93869ECB}" presName="horz1" presStyleCnt="0"/>
      <dgm:spPr/>
    </dgm:pt>
    <dgm:pt modelId="{7092D63C-B55C-4AC5-B8E1-58D5EED4CBC7}" type="pres">
      <dgm:prSet presAssocID="{FE6AB5B8-8E4F-4E95-B1BD-0ADE93869ECB}" presName="tx1" presStyleLbl="revTx" presStyleIdx="2" presStyleCnt="4"/>
      <dgm:spPr/>
    </dgm:pt>
    <dgm:pt modelId="{631EB85D-9817-47B0-8216-7C93ED7C06A8}" type="pres">
      <dgm:prSet presAssocID="{FE6AB5B8-8E4F-4E95-B1BD-0ADE93869ECB}" presName="vert1" presStyleCnt="0"/>
      <dgm:spPr/>
    </dgm:pt>
    <dgm:pt modelId="{8264EA27-5660-4D96-9F49-9D438B032310}" type="pres">
      <dgm:prSet presAssocID="{F71B75E6-C841-4713-B15B-852F350A1311}" presName="thickLine" presStyleLbl="alignNode1" presStyleIdx="3" presStyleCnt="4"/>
      <dgm:spPr/>
    </dgm:pt>
    <dgm:pt modelId="{DB3C717E-308D-45A9-9FD2-A1B65A857C3F}" type="pres">
      <dgm:prSet presAssocID="{F71B75E6-C841-4713-B15B-852F350A1311}" presName="horz1" presStyleCnt="0"/>
      <dgm:spPr/>
    </dgm:pt>
    <dgm:pt modelId="{A01236B6-23DA-42C3-B532-64382E7167D8}" type="pres">
      <dgm:prSet presAssocID="{F71B75E6-C841-4713-B15B-852F350A1311}" presName="tx1" presStyleLbl="revTx" presStyleIdx="3" presStyleCnt="4"/>
      <dgm:spPr/>
    </dgm:pt>
    <dgm:pt modelId="{20FB2932-3DAB-486D-9722-144AFED2CCCA}" type="pres">
      <dgm:prSet presAssocID="{F71B75E6-C841-4713-B15B-852F350A1311}" presName="vert1" presStyleCnt="0"/>
      <dgm:spPr/>
    </dgm:pt>
  </dgm:ptLst>
  <dgm:cxnLst>
    <dgm:cxn modelId="{CBC0661A-C930-44C9-961A-D8F2542CC75A}" type="presOf" srcId="{CB2D576B-4577-4FA2-AE6A-8F9177511E1F}" destId="{96074A73-5EEB-4465-9B81-069AD92A0A66}" srcOrd="0" destOrd="0" presId="urn:microsoft.com/office/officeart/2008/layout/LinedList"/>
    <dgm:cxn modelId="{3900A538-6F8D-4667-8A67-5F5A7A8ABE24}" srcId="{CB2D576B-4577-4FA2-AE6A-8F9177511E1F}" destId="{FE6AB5B8-8E4F-4E95-B1BD-0ADE93869ECB}" srcOrd="2" destOrd="0" parTransId="{D25C091D-98C2-4C37-A24F-8CBAEC9360E7}" sibTransId="{DDE7E769-B053-4273-9453-42051CD3A821}"/>
    <dgm:cxn modelId="{0BA48339-5BBE-49DC-A365-A0702A3D37D2}" srcId="{CB2D576B-4577-4FA2-AE6A-8F9177511E1F}" destId="{D7960D18-08C5-4010-ACA5-46F66394BC5E}" srcOrd="0" destOrd="0" parTransId="{CE1B37C1-2A6D-4202-A969-3E401DFF03D6}" sibTransId="{4E8A3D48-4EA8-4444-A61F-04C51E697072}"/>
    <dgm:cxn modelId="{11DCB03C-DBE1-4BC5-81D9-4BFEDCCFDD39}" type="presOf" srcId="{91322318-C510-4617-A37A-B3FDA8EE93A7}" destId="{D455A2E4-1316-4005-9D60-C5757436E018}" srcOrd="0" destOrd="0" presId="urn:microsoft.com/office/officeart/2008/layout/LinedList"/>
    <dgm:cxn modelId="{61FD8942-1B9D-4E87-B29D-32C306799B65}" type="presOf" srcId="{FE6AB5B8-8E4F-4E95-B1BD-0ADE93869ECB}" destId="{7092D63C-B55C-4AC5-B8E1-58D5EED4CBC7}" srcOrd="0" destOrd="0" presId="urn:microsoft.com/office/officeart/2008/layout/LinedList"/>
    <dgm:cxn modelId="{9169F445-D109-49D0-8A8C-E6DE4380AA13}" type="presOf" srcId="{D7960D18-08C5-4010-ACA5-46F66394BC5E}" destId="{4FA6879B-D462-4AAC-B9C3-6567D3200E8B}" srcOrd="0" destOrd="0" presId="urn:microsoft.com/office/officeart/2008/layout/LinedList"/>
    <dgm:cxn modelId="{83681F8B-AD13-41F8-8646-AC55B1A90E97}" srcId="{CB2D576B-4577-4FA2-AE6A-8F9177511E1F}" destId="{91322318-C510-4617-A37A-B3FDA8EE93A7}" srcOrd="1" destOrd="0" parTransId="{C99D6AA7-83CD-4BB1-8D0D-84BCE7BB6A18}" sibTransId="{1F67BF52-1570-4FDA-B686-97E193AC6B86}"/>
    <dgm:cxn modelId="{10873EA9-FE38-4C97-A261-97CC29E2CD78}" srcId="{CB2D576B-4577-4FA2-AE6A-8F9177511E1F}" destId="{F71B75E6-C841-4713-B15B-852F350A1311}" srcOrd="3" destOrd="0" parTransId="{AC5FC273-C0D4-408C-A99D-D2CEDB01D45A}" sibTransId="{94AD5BD0-575E-4635-96C7-8ADECB7E0FA8}"/>
    <dgm:cxn modelId="{594765CD-E257-4AB4-B757-24FEE30FFAC4}" type="presOf" srcId="{F71B75E6-C841-4713-B15B-852F350A1311}" destId="{A01236B6-23DA-42C3-B532-64382E7167D8}" srcOrd="0" destOrd="0" presId="urn:microsoft.com/office/officeart/2008/layout/LinedList"/>
    <dgm:cxn modelId="{B0715F47-2563-4836-BAF4-F2BBEE234D17}" type="presParOf" srcId="{96074A73-5EEB-4465-9B81-069AD92A0A66}" destId="{A1AC6713-BD76-4E50-94BA-D241E1AB2671}" srcOrd="0" destOrd="0" presId="urn:microsoft.com/office/officeart/2008/layout/LinedList"/>
    <dgm:cxn modelId="{D53B1CEB-1344-4D58-B306-E7CF51A15DDF}" type="presParOf" srcId="{96074A73-5EEB-4465-9B81-069AD92A0A66}" destId="{8D7E14C8-E49D-4CB4-A3D9-4C59182C54E7}" srcOrd="1" destOrd="0" presId="urn:microsoft.com/office/officeart/2008/layout/LinedList"/>
    <dgm:cxn modelId="{B079E98A-F343-447F-BD64-B30B7C8ED06E}" type="presParOf" srcId="{8D7E14C8-E49D-4CB4-A3D9-4C59182C54E7}" destId="{4FA6879B-D462-4AAC-B9C3-6567D3200E8B}" srcOrd="0" destOrd="0" presId="urn:microsoft.com/office/officeart/2008/layout/LinedList"/>
    <dgm:cxn modelId="{ADA7487F-FF47-4CA8-B69E-21F19E6E9803}" type="presParOf" srcId="{8D7E14C8-E49D-4CB4-A3D9-4C59182C54E7}" destId="{7AC04209-AE24-4F9D-883A-4C2A761B4E68}" srcOrd="1" destOrd="0" presId="urn:microsoft.com/office/officeart/2008/layout/LinedList"/>
    <dgm:cxn modelId="{335F376B-7943-4F09-B1EA-C996B7865EE0}" type="presParOf" srcId="{96074A73-5EEB-4465-9B81-069AD92A0A66}" destId="{281FB022-AB4D-4D96-8DE4-6F4DC58B8FD0}" srcOrd="2" destOrd="0" presId="urn:microsoft.com/office/officeart/2008/layout/LinedList"/>
    <dgm:cxn modelId="{F894EBF4-F983-47A7-A3FC-9F2C6683FBE7}" type="presParOf" srcId="{96074A73-5EEB-4465-9B81-069AD92A0A66}" destId="{C42336B0-2530-46FC-BE15-483DF214E332}" srcOrd="3" destOrd="0" presId="urn:microsoft.com/office/officeart/2008/layout/LinedList"/>
    <dgm:cxn modelId="{A1C02323-3AD8-464E-95B1-1A0DC0A7B0F2}" type="presParOf" srcId="{C42336B0-2530-46FC-BE15-483DF214E332}" destId="{D455A2E4-1316-4005-9D60-C5757436E018}" srcOrd="0" destOrd="0" presId="urn:microsoft.com/office/officeart/2008/layout/LinedList"/>
    <dgm:cxn modelId="{70ECE9DA-FE9A-46BC-BE01-4930E4ADD595}" type="presParOf" srcId="{C42336B0-2530-46FC-BE15-483DF214E332}" destId="{A74F07DB-309A-496D-ACE9-5AAF49962E08}" srcOrd="1" destOrd="0" presId="urn:microsoft.com/office/officeart/2008/layout/LinedList"/>
    <dgm:cxn modelId="{CB00C117-6F9D-4C7E-A400-90695F14896C}" type="presParOf" srcId="{96074A73-5EEB-4465-9B81-069AD92A0A66}" destId="{EA570C89-31D8-4647-AEFA-DDE8A0307938}" srcOrd="4" destOrd="0" presId="urn:microsoft.com/office/officeart/2008/layout/LinedList"/>
    <dgm:cxn modelId="{D08E031C-CEFA-4200-8EE1-E8E7B1AB8B7C}" type="presParOf" srcId="{96074A73-5EEB-4465-9B81-069AD92A0A66}" destId="{D02B8953-105E-43F1-9BE7-8C810D2A6B80}" srcOrd="5" destOrd="0" presId="urn:microsoft.com/office/officeart/2008/layout/LinedList"/>
    <dgm:cxn modelId="{EC7490A6-37C8-4AFE-A406-B0FF88AD28A0}" type="presParOf" srcId="{D02B8953-105E-43F1-9BE7-8C810D2A6B80}" destId="{7092D63C-B55C-4AC5-B8E1-58D5EED4CBC7}" srcOrd="0" destOrd="0" presId="urn:microsoft.com/office/officeart/2008/layout/LinedList"/>
    <dgm:cxn modelId="{30F4256B-69C4-45B0-9A1A-249BAB22BE8E}" type="presParOf" srcId="{D02B8953-105E-43F1-9BE7-8C810D2A6B80}" destId="{631EB85D-9817-47B0-8216-7C93ED7C06A8}" srcOrd="1" destOrd="0" presId="urn:microsoft.com/office/officeart/2008/layout/LinedList"/>
    <dgm:cxn modelId="{0A1B5A82-21E8-4538-A43A-6365BD7B9B72}" type="presParOf" srcId="{96074A73-5EEB-4465-9B81-069AD92A0A66}" destId="{8264EA27-5660-4D96-9F49-9D438B032310}" srcOrd="6" destOrd="0" presId="urn:microsoft.com/office/officeart/2008/layout/LinedList"/>
    <dgm:cxn modelId="{77ECD2AB-FF14-4504-BB4B-A09B5EA3BBF4}" type="presParOf" srcId="{96074A73-5EEB-4465-9B81-069AD92A0A66}" destId="{DB3C717E-308D-45A9-9FD2-A1B65A857C3F}" srcOrd="7" destOrd="0" presId="urn:microsoft.com/office/officeart/2008/layout/LinedList"/>
    <dgm:cxn modelId="{51885FB6-50AD-4140-96F2-03776DC9197C}" type="presParOf" srcId="{DB3C717E-308D-45A9-9FD2-A1B65A857C3F}" destId="{A01236B6-23DA-42C3-B532-64382E7167D8}" srcOrd="0" destOrd="0" presId="urn:microsoft.com/office/officeart/2008/layout/LinedList"/>
    <dgm:cxn modelId="{A635C870-38BD-498D-A2EC-14CDBB7377DE}" type="presParOf" srcId="{DB3C717E-308D-45A9-9FD2-A1B65A857C3F}" destId="{20FB2932-3DAB-486D-9722-144AFED2CC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71C091-F341-45F3-9C02-BEE65979AAD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32DAB4-75BB-4767-806C-3B6DAC1DE62F}">
      <dgm:prSet custT="1"/>
      <dgm:spPr/>
      <dgm:t>
        <a:bodyPr/>
        <a:lstStyle/>
        <a:p>
          <a:r>
            <a:rPr lang="en-US" sz="4000"/>
            <a:t>L</a:t>
          </a:r>
          <a:r>
            <a:rPr lang="vi-VN" sz="4000"/>
            <a:t>ư</a:t>
          </a:r>
          <a:r>
            <a:rPr lang="en-US" sz="4000"/>
            <a:t>ợc đồ FDD</a:t>
          </a:r>
        </a:p>
      </dgm:t>
    </dgm:pt>
    <dgm:pt modelId="{C6CA496C-E490-454F-852F-6FDEE764A6AC}" type="parTrans" cxnId="{D7DFDE4E-758E-4A8C-B12B-93A77D947E3D}">
      <dgm:prSet/>
      <dgm:spPr/>
      <dgm:t>
        <a:bodyPr/>
        <a:lstStyle/>
        <a:p>
          <a:endParaRPr lang="en-US"/>
        </a:p>
      </dgm:t>
    </dgm:pt>
    <dgm:pt modelId="{85BDF6B2-44FF-4E3A-A17A-2F0B6CB3D171}" type="sibTrans" cxnId="{D7DFDE4E-758E-4A8C-B12B-93A77D947E3D}">
      <dgm:prSet/>
      <dgm:spPr/>
      <dgm:t>
        <a:bodyPr/>
        <a:lstStyle/>
        <a:p>
          <a:endParaRPr lang="en-US"/>
        </a:p>
      </dgm:t>
    </dgm:pt>
    <dgm:pt modelId="{F1AF798C-3DD0-43FE-A6B5-4F96BC2D4ECA}">
      <dgm:prSet custT="1"/>
      <dgm:spPr/>
      <dgm:t>
        <a:bodyPr/>
        <a:lstStyle/>
        <a:p>
          <a:r>
            <a:rPr lang="en-US" sz="4000"/>
            <a:t>Use case tổng quát</a:t>
          </a:r>
        </a:p>
      </dgm:t>
    </dgm:pt>
    <dgm:pt modelId="{9C2E8BEE-094C-43F6-9C38-8857089FAAAE}" type="parTrans" cxnId="{1DADBEDF-3856-4B8D-BB3A-3CC786E671E9}">
      <dgm:prSet/>
      <dgm:spPr/>
      <dgm:t>
        <a:bodyPr/>
        <a:lstStyle/>
        <a:p>
          <a:endParaRPr lang="en-US"/>
        </a:p>
      </dgm:t>
    </dgm:pt>
    <dgm:pt modelId="{0830C2A4-F436-4202-9481-9E1886F83F01}" type="sibTrans" cxnId="{1DADBEDF-3856-4B8D-BB3A-3CC786E671E9}">
      <dgm:prSet/>
      <dgm:spPr/>
      <dgm:t>
        <a:bodyPr/>
        <a:lstStyle/>
        <a:p>
          <a:endParaRPr lang="en-US"/>
        </a:p>
      </dgm:t>
    </dgm:pt>
    <dgm:pt modelId="{3FBF7BBE-9041-4FB5-9A4D-19E9E79067A1}">
      <dgm:prSet custT="1"/>
      <dgm:spPr/>
      <dgm:t>
        <a:bodyPr/>
        <a:lstStyle/>
        <a:p>
          <a:r>
            <a:rPr lang="en-US" sz="4000"/>
            <a:t>S</a:t>
          </a:r>
          <a:r>
            <a:rPr lang="vi-VN" sz="4000"/>
            <a:t>ơ</a:t>
          </a:r>
          <a:r>
            <a:rPr lang="en-US" sz="4000"/>
            <a:t> đồ lớp</a:t>
          </a:r>
        </a:p>
      </dgm:t>
    </dgm:pt>
    <dgm:pt modelId="{79D954FC-1548-490D-951E-F691DC046CB1}" type="parTrans" cxnId="{8D2111F4-7B44-4064-9B8D-09369C582298}">
      <dgm:prSet/>
      <dgm:spPr/>
      <dgm:t>
        <a:bodyPr/>
        <a:lstStyle/>
        <a:p>
          <a:endParaRPr lang="en-US"/>
        </a:p>
      </dgm:t>
    </dgm:pt>
    <dgm:pt modelId="{E96AD5ED-95A9-4519-9FFD-4B9438286EEF}" type="sibTrans" cxnId="{8D2111F4-7B44-4064-9B8D-09369C582298}">
      <dgm:prSet/>
      <dgm:spPr/>
      <dgm:t>
        <a:bodyPr/>
        <a:lstStyle/>
        <a:p>
          <a:endParaRPr lang="en-US"/>
        </a:p>
      </dgm:t>
    </dgm:pt>
    <dgm:pt modelId="{CF75C48E-01B9-4B37-8E68-174B9485646D}" type="pres">
      <dgm:prSet presAssocID="{CA71C091-F341-45F3-9C02-BEE65979AAD4}" presName="linear" presStyleCnt="0">
        <dgm:presLayoutVars>
          <dgm:animLvl val="lvl"/>
          <dgm:resizeHandles val="exact"/>
        </dgm:presLayoutVars>
      </dgm:prSet>
      <dgm:spPr/>
    </dgm:pt>
    <dgm:pt modelId="{9F698D1F-C921-4BA0-8069-E053D7B9D656}" type="pres">
      <dgm:prSet presAssocID="{4432DAB4-75BB-4767-806C-3B6DAC1DE62F}" presName="parentText" presStyleLbl="node1" presStyleIdx="0" presStyleCnt="3" custLinFactNeighborX="-64049" custLinFactNeighborY="9937">
        <dgm:presLayoutVars>
          <dgm:chMax val="0"/>
          <dgm:bulletEnabled val="1"/>
        </dgm:presLayoutVars>
      </dgm:prSet>
      <dgm:spPr/>
    </dgm:pt>
    <dgm:pt modelId="{7705C989-4101-44EA-90DE-AAD8021E4EDC}" type="pres">
      <dgm:prSet presAssocID="{85BDF6B2-44FF-4E3A-A17A-2F0B6CB3D171}" presName="spacer" presStyleCnt="0"/>
      <dgm:spPr/>
    </dgm:pt>
    <dgm:pt modelId="{BDB3FEB6-697A-46E0-9A6F-5831C42E8AF7}" type="pres">
      <dgm:prSet presAssocID="{F1AF798C-3DD0-43FE-A6B5-4F96BC2D4E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14AF44-7370-48C3-A580-BE5549C6A51D}" type="pres">
      <dgm:prSet presAssocID="{0830C2A4-F436-4202-9481-9E1886F83F01}" presName="spacer" presStyleCnt="0"/>
      <dgm:spPr/>
    </dgm:pt>
    <dgm:pt modelId="{D1522E27-0958-47AE-AEBB-3C1B3F9BE73A}" type="pres">
      <dgm:prSet presAssocID="{3FBF7BBE-9041-4FB5-9A4D-19E9E79067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A5655B-3354-421B-802D-467398DDD307}" type="presOf" srcId="{CA71C091-F341-45F3-9C02-BEE65979AAD4}" destId="{CF75C48E-01B9-4B37-8E68-174B9485646D}" srcOrd="0" destOrd="0" presId="urn:microsoft.com/office/officeart/2005/8/layout/vList2"/>
    <dgm:cxn modelId="{8C842043-50B0-4450-8DAD-4AB9E6318782}" type="presOf" srcId="{F1AF798C-3DD0-43FE-A6B5-4F96BC2D4ECA}" destId="{BDB3FEB6-697A-46E0-9A6F-5831C42E8AF7}" srcOrd="0" destOrd="0" presId="urn:microsoft.com/office/officeart/2005/8/layout/vList2"/>
    <dgm:cxn modelId="{D7DFDE4E-758E-4A8C-B12B-93A77D947E3D}" srcId="{CA71C091-F341-45F3-9C02-BEE65979AAD4}" destId="{4432DAB4-75BB-4767-806C-3B6DAC1DE62F}" srcOrd="0" destOrd="0" parTransId="{C6CA496C-E490-454F-852F-6FDEE764A6AC}" sibTransId="{85BDF6B2-44FF-4E3A-A17A-2F0B6CB3D171}"/>
    <dgm:cxn modelId="{4007AFBF-F66F-40F6-8683-76534EE0AC0A}" type="presOf" srcId="{3FBF7BBE-9041-4FB5-9A4D-19E9E79067A1}" destId="{D1522E27-0958-47AE-AEBB-3C1B3F9BE73A}" srcOrd="0" destOrd="0" presId="urn:microsoft.com/office/officeart/2005/8/layout/vList2"/>
    <dgm:cxn modelId="{1DADBEDF-3856-4B8D-BB3A-3CC786E671E9}" srcId="{CA71C091-F341-45F3-9C02-BEE65979AAD4}" destId="{F1AF798C-3DD0-43FE-A6B5-4F96BC2D4ECA}" srcOrd="1" destOrd="0" parTransId="{9C2E8BEE-094C-43F6-9C38-8857089FAAAE}" sibTransId="{0830C2A4-F436-4202-9481-9E1886F83F01}"/>
    <dgm:cxn modelId="{4571FCE6-D96E-41FD-A11A-74BA11B4ECEC}" type="presOf" srcId="{4432DAB4-75BB-4767-806C-3B6DAC1DE62F}" destId="{9F698D1F-C921-4BA0-8069-E053D7B9D656}" srcOrd="0" destOrd="0" presId="urn:microsoft.com/office/officeart/2005/8/layout/vList2"/>
    <dgm:cxn modelId="{8D2111F4-7B44-4064-9B8D-09369C582298}" srcId="{CA71C091-F341-45F3-9C02-BEE65979AAD4}" destId="{3FBF7BBE-9041-4FB5-9A4D-19E9E79067A1}" srcOrd="2" destOrd="0" parTransId="{79D954FC-1548-490D-951E-F691DC046CB1}" sibTransId="{E96AD5ED-95A9-4519-9FFD-4B9438286EEF}"/>
    <dgm:cxn modelId="{5843F5C9-63AC-469A-A9C3-0406B46BEA09}" type="presParOf" srcId="{CF75C48E-01B9-4B37-8E68-174B9485646D}" destId="{9F698D1F-C921-4BA0-8069-E053D7B9D656}" srcOrd="0" destOrd="0" presId="urn:microsoft.com/office/officeart/2005/8/layout/vList2"/>
    <dgm:cxn modelId="{8B425F92-B2E3-4CFC-B357-AC54730FB66F}" type="presParOf" srcId="{CF75C48E-01B9-4B37-8E68-174B9485646D}" destId="{7705C989-4101-44EA-90DE-AAD8021E4EDC}" srcOrd="1" destOrd="0" presId="urn:microsoft.com/office/officeart/2005/8/layout/vList2"/>
    <dgm:cxn modelId="{04B787DD-5540-4180-80C8-BDA1B4590367}" type="presParOf" srcId="{CF75C48E-01B9-4B37-8E68-174B9485646D}" destId="{BDB3FEB6-697A-46E0-9A6F-5831C42E8AF7}" srcOrd="2" destOrd="0" presId="urn:microsoft.com/office/officeart/2005/8/layout/vList2"/>
    <dgm:cxn modelId="{DDE22AA6-C2C5-4B04-9A0E-C30D35033DA8}" type="presParOf" srcId="{CF75C48E-01B9-4B37-8E68-174B9485646D}" destId="{CD14AF44-7370-48C3-A580-BE5549C6A51D}" srcOrd="3" destOrd="0" presId="urn:microsoft.com/office/officeart/2005/8/layout/vList2"/>
    <dgm:cxn modelId="{503BE06E-246B-4A52-A69F-C1C3C5D5DE75}" type="presParOf" srcId="{CF75C48E-01B9-4B37-8E68-174B9485646D}" destId="{D1522E27-0958-47AE-AEBB-3C1B3F9BE73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1A100B-99D8-4F28-A39D-3F8C4465A4E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1F6EE5D-BC36-42AD-8552-BF7DA43F0166}">
      <dgm:prSet custT="1"/>
      <dgm:spPr/>
      <dgm:t>
        <a:bodyPr/>
        <a:lstStyle/>
        <a:p>
          <a:r>
            <a:rPr lang="en-US" sz="4000"/>
            <a:t>Thiết kế kiến trúc</a:t>
          </a:r>
        </a:p>
      </dgm:t>
    </dgm:pt>
    <dgm:pt modelId="{E39038B3-DC59-47C9-B7AF-FADA7F5FB62D}" type="parTrans" cxnId="{9ECACCDC-2541-4DB8-921C-1B132E63EAB7}">
      <dgm:prSet/>
      <dgm:spPr/>
      <dgm:t>
        <a:bodyPr/>
        <a:lstStyle/>
        <a:p>
          <a:endParaRPr lang="en-US" sz="1400"/>
        </a:p>
      </dgm:t>
    </dgm:pt>
    <dgm:pt modelId="{BE2AEB9E-55F9-42F5-A5A9-C44FEA5B6D85}" type="sibTrans" cxnId="{9ECACCDC-2541-4DB8-921C-1B132E63EAB7}">
      <dgm:prSet/>
      <dgm:spPr/>
      <dgm:t>
        <a:bodyPr/>
        <a:lstStyle/>
        <a:p>
          <a:endParaRPr lang="en-US" sz="1400"/>
        </a:p>
      </dgm:t>
    </dgm:pt>
    <dgm:pt modelId="{51BB0EC4-213B-43E9-B058-F37A408F6783}">
      <dgm:prSet custT="1"/>
      <dgm:spPr/>
      <dgm:t>
        <a:bodyPr/>
        <a:lstStyle/>
        <a:p>
          <a:r>
            <a:rPr lang="en-US" sz="4000"/>
            <a:t>Thiết kế dữ liệu</a:t>
          </a:r>
        </a:p>
      </dgm:t>
    </dgm:pt>
    <dgm:pt modelId="{1047B19E-6795-4378-9845-2F5233BB5258}" type="parTrans" cxnId="{49AD50E2-BBAC-4379-88C5-1915DEFC1C21}">
      <dgm:prSet/>
      <dgm:spPr/>
      <dgm:t>
        <a:bodyPr/>
        <a:lstStyle/>
        <a:p>
          <a:endParaRPr lang="en-US" sz="1400"/>
        </a:p>
      </dgm:t>
    </dgm:pt>
    <dgm:pt modelId="{DBD9745B-5AFE-486B-B50D-A766196D87F7}" type="sibTrans" cxnId="{49AD50E2-BBAC-4379-88C5-1915DEFC1C21}">
      <dgm:prSet/>
      <dgm:spPr/>
      <dgm:t>
        <a:bodyPr/>
        <a:lstStyle/>
        <a:p>
          <a:endParaRPr lang="en-US" sz="1400"/>
        </a:p>
      </dgm:t>
    </dgm:pt>
    <dgm:pt modelId="{F168D70A-AA96-4B0A-AA2B-41D6FA2629E6}">
      <dgm:prSet custT="1"/>
      <dgm:spPr/>
      <dgm:t>
        <a:bodyPr/>
        <a:lstStyle/>
        <a:p>
          <a:r>
            <a:rPr lang="en-US" sz="4000"/>
            <a:t>Thiết kế giao diện</a:t>
          </a:r>
        </a:p>
      </dgm:t>
    </dgm:pt>
    <dgm:pt modelId="{64FB9BAB-10FA-407D-94A0-71FCAA9C50B2}" type="parTrans" cxnId="{A98AC1B5-BC60-4939-B434-4D98DB051B2C}">
      <dgm:prSet/>
      <dgm:spPr/>
      <dgm:t>
        <a:bodyPr/>
        <a:lstStyle/>
        <a:p>
          <a:endParaRPr lang="en-US" sz="1400"/>
        </a:p>
      </dgm:t>
    </dgm:pt>
    <dgm:pt modelId="{A6F3B2F7-F6BF-46D8-B464-45A8B8A5FDA0}" type="sibTrans" cxnId="{A98AC1B5-BC60-4939-B434-4D98DB051B2C}">
      <dgm:prSet/>
      <dgm:spPr/>
      <dgm:t>
        <a:bodyPr/>
        <a:lstStyle/>
        <a:p>
          <a:endParaRPr lang="en-US" sz="1400"/>
        </a:p>
      </dgm:t>
    </dgm:pt>
    <dgm:pt modelId="{03D3DC43-693D-4561-8F1C-C4DAA7CD4980}" type="pres">
      <dgm:prSet presAssocID="{B01A100B-99D8-4F28-A39D-3F8C4465A4E9}" presName="linear" presStyleCnt="0">
        <dgm:presLayoutVars>
          <dgm:animLvl val="lvl"/>
          <dgm:resizeHandles val="exact"/>
        </dgm:presLayoutVars>
      </dgm:prSet>
      <dgm:spPr/>
    </dgm:pt>
    <dgm:pt modelId="{508CAAF3-1C30-4B18-B203-CF0E52D9F7CF}" type="pres">
      <dgm:prSet presAssocID="{71F6EE5D-BC36-42AD-8552-BF7DA43F016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CF39BE-282D-4664-B4BE-FC5F43D120E0}" type="pres">
      <dgm:prSet presAssocID="{BE2AEB9E-55F9-42F5-A5A9-C44FEA5B6D85}" presName="spacer" presStyleCnt="0"/>
      <dgm:spPr/>
    </dgm:pt>
    <dgm:pt modelId="{B1195132-F789-4731-B50A-8C2CA1EA62FE}" type="pres">
      <dgm:prSet presAssocID="{51BB0EC4-213B-43E9-B058-F37A408F67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D7EA78-74CA-4D3A-9844-EB00A2F88959}" type="pres">
      <dgm:prSet presAssocID="{DBD9745B-5AFE-486B-B50D-A766196D87F7}" presName="spacer" presStyleCnt="0"/>
      <dgm:spPr/>
    </dgm:pt>
    <dgm:pt modelId="{08EBE134-A8A0-4D91-84AF-F309965A39CF}" type="pres">
      <dgm:prSet presAssocID="{F168D70A-AA96-4B0A-AA2B-41D6FA2629E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AEE258D-E7B7-4F93-A8D4-1CB3E3E176E8}" type="presOf" srcId="{51BB0EC4-213B-43E9-B058-F37A408F6783}" destId="{B1195132-F789-4731-B50A-8C2CA1EA62FE}" srcOrd="0" destOrd="0" presId="urn:microsoft.com/office/officeart/2005/8/layout/vList2"/>
    <dgm:cxn modelId="{A98AC1B5-BC60-4939-B434-4D98DB051B2C}" srcId="{B01A100B-99D8-4F28-A39D-3F8C4465A4E9}" destId="{F168D70A-AA96-4B0A-AA2B-41D6FA2629E6}" srcOrd="2" destOrd="0" parTransId="{64FB9BAB-10FA-407D-94A0-71FCAA9C50B2}" sibTransId="{A6F3B2F7-F6BF-46D8-B464-45A8B8A5FDA0}"/>
    <dgm:cxn modelId="{9ECACCDC-2541-4DB8-921C-1B132E63EAB7}" srcId="{B01A100B-99D8-4F28-A39D-3F8C4465A4E9}" destId="{71F6EE5D-BC36-42AD-8552-BF7DA43F0166}" srcOrd="0" destOrd="0" parTransId="{E39038B3-DC59-47C9-B7AF-FADA7F5FB62D}" sibTransId="{BE2AEB9E-55F9-42F5-A5A9-C44FEA5B6D85}"/>
    <dgm:cxn modelId="{834E76DF-F1DB-4104-BEDC-2344D2224F2B}" type="presOf" srcId="{B01A100B-99D8-4F28-A39D-3F8C4465A4E9}" destId="{03D3DC43-693D-4561-8F1C-C4DAA7CD4980}" srcOrd="0" destOrd="0" presId="urn:microsoft.com/office/officeart/2005/8/layout/vList2"/>
    <dgm:cxn modelId="{49AD50E2-BBAC-4379-88C5-1915DEFC1C21}" srcId="{B01A100B-99D8-4F28-A39D-3F8C4465A4E9}" destId="{51BB0EC4-213B-43E9-B058-F37A408F6783}" srcOrd="1" destOrd="0" parTransId="{1047B19E-6795-4378-9845-2F5233BB5258}" sibTransId="{DBD9745B-5AFE-486B-B50D-A766196D87F7}"/>
    <dgm:cxn modelId="{723533E3-2560-4B7A-967B-FCBB428250AA}" type="presOf" srcId="{71F6EE5D-BC36-42AD-8552-BF7DA43F0166}" destId="{508CAAF3-1C30-4B18-B203-CF0E52D9F7CF}" srcOrd="0" destOrd="0" presId="urn:microsoft.com/office/officeart/2005/8/layout/vList2"/>
    <dgm:cxn modelId="{041CDAFC-32CA-4289-8A89-F03C9D1EBCFC}" type="presOf" srcId="{F168D70A-AA96-4B0A-AA2B-41D6FA2629E6}" destId="{08EBE134-A8A0-4D91-84AF-F309965A39CF}" srcOrd="0" destOrd="0" presId="urn:microsoft.com/office/officeart/2005/8/layout/vList2"/>
    <dgm:cxn modelId="{B6DACD35-9254-438C-86F5-4029B0F5E079}" type="presParOf" srcId="{03D3DC43-693D-4561-8F1C-C4DAA7CD4980}" destId="{508CAAF3-1C30-4B18-B203-CF0E52D9F7CF}" srcOrd="0" destOrd="0" presId="urn:microsoft.com/office/officeart/2005/8/layout/vList2"/>
    <dgm:cxn modelId="{D6B5C271-ECF1-4BB2-8654-8D0BCA836E0B}" type="presParOf" srcId="{03D3DC43-693D-4561-8F1C-C4DAA7CD4980}" destId="{95CF39BE-282D-4664-B4BE-FC5F43D120E0}" srcOrd="1" destOrd="0" presId="urn:microsoft.com/office/officeart/2005/8/layout/vList2"/>
    <dgm:cxn modelId="{CEA46611-7F7A-4FB0-91B9-639CDEF4BB79}" type="presParOf" srcId="{03D3DC43-693D-4561-8F1C-C4DAA7CD4980}" destId="{B1195132-F789-4731-B50A-8C2CA1EA62FE}" srcOrd="2" destOrd="0" presId="urn:microsoft.com/office/officeart/2005/8/layout/vList2"/>
    <dgm:cxn modelId="{3F8F0B44-5F68-4C96-B8B1-DB5E447C4B0C}" type="presParOf" srcId="{03D3DC43-693D-4561-8F1C-C4DAA7CD4980}" destId="{87D7EA78-74CA-4D3A-9844-EB00A2F88959}" srcOrd="3" destOrd="0" presId="urn:microsoft.com/office/officeart/2005/8/layout/vList2"/>
    <dgm:cxn modelId="{1E73B0E8-0F57-4FD4-B655-C1DA17BFDB28}" type="presParOf" srcId="{03D3DC43-693D-4561-8F1C-C4DAA7CD4980}" destId="{08EBE134-A8A0-4D91-84AF-F309965A39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2B916-D8A1-4418-A715-2FA7C3F07A77}">
      <dsp:nvSpPr>
        <dsp:cNvPr id="0" name=""/>
        <dsp:cNvSpPr/>
      </dsp:nvSpPr>
      <dsp:spPr>
        <a:xfrm>
          <a:off x="0" y="930312"/>
          <a:ext cx="4885203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Bài toán</a:t>
          </a:r>
        </a:p>
      </dsp:txBody>
      <dsp:txXfrm>
        <a:off x="59399" y="989711"/>
        <a:ext cx="4766405" cy="1098002"/>
      </dsp:txXfrm>
    </dsp:sp>
    <dsp:sp modelId="{E83E231E-AAAF-4EAD-8213-F66E6A3568FB}">
      <dsp:nvSpPr>
        <dsp:cNvPr id="0" name=""/>
        <dsp:cNvSpPr/>
      </dsp:nvSpPr>
      <dsp:spPr>
        <a:xfrm>
          <a:off x="0" y="2334313"/>
          <a:ext cx="4885203" cy="1216800"/>
        </a:xfrm>
        <a:prstGeom prst="roundRect">
          <a:avLst/>
        </a:prstGeom>
        <a:solidFill>
          <a:schemeClr val="accent5">
            <a:hueOff val="10077129"/>
            <a:satOff val="-4709"/>
            <a:lumOff val="-5294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Phân tích</a:t>
          </a:r>
        </a:p>
      </dsp:txBody>
      <dsp:txXfrm>
        <a:off x="59399" y="2393712"/>
        <a:ext cx="4766405" cy="1098002"/>
      </dsp:txXfrm>
    </dsp:sp>
    <dsp:sp modelId="{FE1A8CEE-E417-47D7-B63F-2687CDB628D1}">
      <dsp:nvSpPr>
        <dsp:cNvPr id="0" name=""/>
        <dsp:cNvSpPr/>
      </dsp:nvSpPr>
      <dsp:spPr>
        <a:xfrm>
          <a:off x="0" y="3738313"/>
          <a:ext cx="4885203" cy="1216800"/>
        </a:xfrm>
        <a:prstGeom prst="roundRect">
          <a:avLst/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Thiết kế</a:t>
          </a:r>
        </a:p>
      </dsp:txBody>
      <dsp:txXfrm>
        <a:off x="59399" y="3797712"/>
        <a:ext cx="4766405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2B916-D8A1-4418-A715-2FA7C3F07A77}">
      <dsp:nvSpPr>
        <dsp:cNvPr id="0" name=""/>
        <dsp:cNvSpPr/>
      </dsp:nvSpPr>
      <dsp:spPr>
        <a:xfrm>
          <a:off x="0" y="930312"/>
          <a:ext cx="4885203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Giới thiệu</a:t>
          </a:r>
        </a:p>
      </dsp:txBody>
      <dsp:txXfrm>
        <a:off x="59399" y="989711"/>
        <a:ext cx="4766405" cy="1098002"/>
      </dsp:txXfrm>
    </dsp:sp>
    <dsp:sp modelId="{E83E231E-AAAF-4EAD-8213-F66E6A3568FB}">
      <dsp:nvSpPr>
        <dsp:cNvPr id="0" name=""/>
        <dsp:cNvSpPr/>
      </dsp:nvSpPr>
      <dsp:spPr>
        <a:xfrm>
          <a:off x="0" y="2334313"/>
          <a:ext cx="4885203" cy="1216800"/>
        </a:xfrm>
        <a:prstGeom prst="roundRect">
          <a:avLst/>
        </a:prstGeom>
        <a:solidFill>
          <a:schemeClr val="accent5">
            <a:hueOff val="10077129"/>
            <a:satOff val="-4709"/>
            <a:lumOff val="-5294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Hiện trạng</a:t>
          </a:r>
        </a:p>
      </dsp:txBody>
      <dsp:txXfrm>
        <a:off x="59399" y="2393712"/>
        <a:ext cx="4766405" cy="1098002"/>
      </dsp:txXfrm>
    </dsp:sp>
    <dsp:sp modelId="{FE1A8CEE-E417-47D7-B63F-2687CDB628D1}">
      <dsp:nvSpPr>
        <dsp:cNvPr id="0" name=""/>
        <dsp:cNvSpPr/>
      </dsp:nvSpPr>
      <dsp:spPr>
        <a:xfrm>
          <a:off x="0" y="3738313"/>
          <a:ext cx="4885203" cy="1216800"/>
        </a:xfrm>
        <a:prstGeom prst="roundRect">
          <a:avLst/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Giải pháp</a:t>
          </a:r>
        </a:p>
      </dsp:txBody>
      <dsp:txXfrm>
        <a:off x="59399" y="3797712"/>
        <a:ext cx="4766405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ECC49-95F4-451C-AAAF-7DE64E91F0AC}">
      <dsp:nvSpPr>
        <dsp:cNvPr id="0" name=""/>
        <dsp:cNvSpPr/>
      </dsp:nvSpPr>
      <dsp:spPr>
        <a:xfrm>
          <a:off x="2713136" y="1130379"/>
          <a:ext cx="2165485" cy="184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510"/>
              </a:lnTo>
              <a:lnTo>
                <a:pt x="2165485" y="88510"/>
              </a:lnTo>
              <a:lnTo>
                <a:pt x="2165485" y="184429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F7BD6-A2FD-4FDA-9E4E-BFCF57B7FBA9}">
      <dsp:nvSpPr>
        <dsp:cNvPr id="0" name=""/>
        <dsp:cNvSpPr/>
      </dsp:nvSpPr>
      <dsp:spPr>
        <a:xfrm>
          <a:off x="2713136" y="1130379"/>
          <a:ext cx="1060133" cy="184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510"/>
              </a:lnTo>
              <a:lnTo>
                <a:pt x="1060133" y="88510"/>
              </a:lnTo>
              <a:lnTo>
                <a:pt x="1060133" y="184429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0C796-4C56-499C-8E10-5E35862EEF3D}">
      <dsp:nvSpPr>
        <dsp:cNvPr id="0" name=""/>
        <dsp:cNvSpPr/>
      </dsp:nvSpPr>
      <dsp:spPr>
        <a:xfrm>
          <a:off x="2622198" y="1130379"/>
          <a:ext cx="91440" cy="184429"/>
        </a:xfrm>
        <a:custGeom>
          <a:avLst/>
          <a:gdLst/>
          <a:ahLst/>
          <a:cxnLst/>
          <a:rect l="0" t="0" r="0" b="0"/>
          <a:pathLst>
            <a:path>
              <a:moveTo>
                <a:pt x="90938" y="0"/>
              </a:moveTo>
              <a:lnTo>
                <a:pt x="90938" y="88510"/>
              </a:lnTo>
              <a:lnTo>
                <a:pt x="45720" y="88510"/>
              </a:lnTo>
              <a:lnTo>
                <a:pt x="45720" y="184429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6697A-3F53-4506-A577-8F3D9328EC57}">
      <dsp:nvSpPr>
        <dsp:cNvPr id="0" name=""/>
        <dsp:cNvSpPr/>
      </dsp:nvSpPr>
      <dsp:spPr>
        <a:xfrm>
          <a:off x="1562565" y="1130379"/>
          <a:ext cx="1150571" cy="184429"/>
        </a:xfrm>
        <a:custGeom>
          <a:avLst/>
          <a:gdLst/>
          <a:ahLst/>
          <a:cxnLst/>
          <a:rect l="0" t="0" r="0" b="0"/>
          <a:pathLst>
            <a:path>
              <a:moveTo>
                <a:pt x="1150571" y="0"/>
              </a:moveTo>
              <a:lnTo>
                <a:pt x="1150571" y="88510"/>
              </a:lnTo>
              <a:lnTo>
                <a:pt x="0" y="88510"/>
              </a:lnTo>
              <a:lnTo>
                <a:pt x="0" y="184429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ECA64-6C46-448F-81A6-5EE59003BE64}">
      <dsp:nvSpPr>
        <dsp:cNvPr id="0" name=""/>
        <dsp:cNvSpPr/>
      </dsp:nvSpPr>
      <dsp:spPr>
        <a:xfrm>
          <a:off x="457213" y="1130379"/>
          <a:ext cx="2255923" cy="184429"/>
        </a:xfrm>
        <a:custGeom>
          <a:avLst/>
          <a:gdLst/>
          <a:ahLst/>
          <a:cxnLst/>
          <a:rect l="0" t="0" r="0" b="0"/>
          <a:pathLst>
            <a:path>
              <a:moveTo>
                <a:pt x="2255923" y="0"/>
              </a:moveTo>
              <a:lnTo>
                <a:pt x="2255923" y="88510"/>
              </a:lnTo>
              <a:lnTo>
                <a:pt x="0" y="88510"/>
              </a:lnTo>
              <a:lnTo>
                <a:pt x="0" y="184429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2A5D9-AA85-4A05-8AA8-B2929B8EF696}">
      <dsp:nvSpPr>
        <dsp:cNvPr id="0" name=""/>
        <dsp:cNvSpPr/>
      </dsp:nvSpPr>
      <dsp:spPr>
        <a:xfrm>
          <a:off x="2256379" y="673621"/>
          <a:ext cx="913514" cy="4567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QUẢN LÝ NHÀ TRỌ</a:t>
          </a:r>
        </a:p>
      </dsp:txBody>
      <dsp:txXfrm>
        <a:off x="2256379" y="673621"/>
        <a:ext cx="913514" cy="456757"/>
      </dsp:txXfrm>
    </dsp:sp>
    <dsp:sp modelId="{5AC08257-5BA9-4821-BFE3-AE5613781326}">
      <dsp:nvSpPr>
        <dsp:cNvPr id="0" name=""/>
        <dsp:cNvSpPr/>
      </dsp:nvSpPr>
      <dsp:spPr>
        <a:xfrm>
          <a:off x="455" y="1314808"/>
          <a:ext cx="913514" cy="4567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rial" panose="020B0604020202020204" pitchFamily="34" charset="0"/>
              <a:cs typeface="Arial" panose="020B0604020202020204" pitchFamily="34" charset="0"/>
            </a:rPr>
            <a:t>Tổ bảo vệ và vệ sinh</a:t>
          </a:r>
        </a:p>
      </dsp:txBody>
      <dsp:txXfrm>
        <a:off x="455" y="1314808"/>
        <a:ext cx="913514" cy="456757"/>
      </dsp:txXfrm>
    </dsp:sp>
    <dsp:sp modelId="{1E708A6E-011C-4F1D-BF3E-E20707E221E8}">
      <dsp:nvSpPr>
        <dsp:cNvPr id="0" name=""/>
        <dsp:cNvSpPr/>
      </dsp:nvSpPr>
      <dsp:spPr>
        <a:xfrm>
          <a:off x="1105808" y="1314808"/>
          <a:ext cx="913514" cy="4567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rial" panose="020B0604020202020204" pitchFamily="34" charset="0"/>
              <a:cs typeface="Arial" panose="020B0604020202020204" pitchFamily="34" charset="0"/>
            </a:rPr>
            <a:t>Tổ cơ sở vật chất</a:t>
          </a:r>
        </a:p>
      </dsp:txBody>
      <dsp:txXfrm>
        <a:off x="1105808" y="1314808"/>
        <a:ext cx="913514" cy="456757"/>
      </dsp:txXfrm>
    </dsp:sp>
    <dsp:sp modelId="{0870F794-870F-4205-9E44-FE4273CD37BB}">
      <dsp:nvSpPr>
        <dsp:cNvPr id="0" name=""/>
        <dsp:cNvSpPr/>
      </dsp:nvSpPr>
      <dsp:spPr>
        <a:xfrm>
          <a:off x="2211160" y="1314808"/>
          <a:ext cx="913514" cy="4567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rial" panose="020B0604020202020204" pitchFamily="34" charset="0"/>
              <a:cs typeface="Arial" panose="020B0604020202020204" pitchFamily="34" charset="0"/>
            </a:rPr>
            <a:t>Tổ dịch vụ</a:t>
          </a:r>
        </a:p>
      </dsp:txBody>
      <dsp:txXfrm>
        <a:off x="2211160" y="1314808"/>
        <a:ext cx="913514" cy="456757"/>
      </dsp:txXfrm>
    </dsp:sp>
    <dsp:sp modelId="{6548664A-CA2D-46B1-9E5B-B1302A8B1168}">
      <dsp:nvSpPr>
        <dsp:cNvPr id="0" name=""/>
        <dsp:cNvSpPr/>
      </dsp:nvSpPr>
      <dsp:spPr>
        <a:xfrm>
          <a:off x="3316513" y="1314808"/>
          <a:ext cx="913514" cy="4567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rial" panose="020B0604020202020204" pitchFamily="34" charset="0"/>
              <a:cs typeface="Arial" panose="020B0604020202020204" pitchFamily="34" charset="0"/>
            </a:rPr>
            <a:t>Tổ thủ tục</a:t>
          </a:r>
        </a:p>
      </dsp:txBody>
      <dsp:txXfrm>
        <a:off x="3316513" y="1314808"/>
        <a:ext cx="913514" cy="456757"/>
      </dsp:txXfrm>
    </dsp:sp>
    <dsp:sp modelId="{15C6B9F1-2476-4726-85DF-3FC6EFB1D94F}">
      <dsp:nvSpPr>
        <dsp:cNvPr id="0" name=""/>
        <dsp:cNvSpPr/>
      </dsp:nvSpPr>
      <dsp:spPr>
        <a:xfrm>
          <a:off x="4421865" y="1314808"/>
          <a:ext cx="913514" cy="4567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latin typeface="Arial" panose="020B0604020202020204" pitchFamily="34" charset="0"/>
              <a:cs typeface="Arial" panose="020B0604020202020204" pitchFamily="34" charset="0"/>
            </a:rPr>
            <a:t> Tổ kế toán</a:t>
          </a:r>
        </a:p>
      </dsp:txBody>
      <dsp:txXfrm>
        <a:off x="4421865" y="1314808"/>
        <a:ext cx="913514" cy="4567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C6713-BD76-4E50-94BA-D241E1AB2671}">
      <dsp:nvSpPr>
        <dsp:cNvPr id="0" name=""/>
        <dsp:cNvSpPr/>
      </dsp:nvSpPr>
      <dsp:spPr>
        <a:xfrm>
          <a:off x="0" y="0"/>
          <a:ext cx="81152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A6879B-D462-4AAC-B9C3-6567D3200E8B}">
      <dsp:nvSpPr>
        <dsp:cNvPr id="0" name=""/>
        <dsp:cNvSpPr/>
      </dsp:nvSpPr>
      <dsp:spPr>
        <a:xfrm>
          <a:off x="0" y="0"/>
          <a:ext cx="8115299" cy="903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Quản lý việc thuê phòng</a:t>
          </a:r>
        </a:p>
      </dsp:txBody>
      <dsp:txXfrm>
        <a:off x="0" y="0"/>
        <a:ext cx="8115299" cy="903684"/>
      </dsp:txXfrm>
    </dsp:sp>
    <dsp:sp modelId="{281FB022-AB4D-4D96-8DE4-6F4DC58B8FD0}">
      <dsp:nvSpPr>
        <dsp:cNvPr id="0" name=""/>
        <dsp:cNvSpPr/>
      </dsp:nvSpPr>
      <dsp:spPr>
        <a:xfrm>
          <a:off x="0" y="903684"/>
          <a:ext cx="8115299" cy="0"/>
        </a:xfrm>
        <a:prstGeom prst="line">
          <a:avLst/>
        </a:prstGeom>
        <a:solidFill>
          <a:schemeClr val="accent5">
            <a:hueOff val="6718086"/>
            <a:satOff val="-3139"/>
            <a:lumOff val="-3529"/>
            <a:alphaOff val="0"/>
          </a:schemeClr>
        </a:solidFill>
        <a:ln w="12700" cap="rnd" cmpd="sng" algn="ctr">
          <a:solidFill>
            <a:schemeClr val="accent5">
              <a:hueOff val="6718086"/>
              <a:satOff val="-3139"/>
              <a:lumOff val="-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55A2E4-1316-4005-9D60-C5757436E018}">
      <dsp:nvSpPr>
        <dsp:cNvPr id="0" name=""/>
        <dsp:cNvSpPr/>
      </dsp:nvSpPr>
      <dsp:spPr>
        <a:xfrm>
          <a:off x="0" y="903684"/>
          <a:ext cx="8115299" cy="903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Quản lý danh sách phòng và người trọ mỗi phòng</a:t>
          </a:r>
        </a:p>
      </dsp:txBody>
      <dsp:txXfrm>
        <a:off x="0" y="903684"/>
        <a:ext cx="8115299" cy="903684"/>
      </dsp:txXfrm>
    </dsp:sp>
    <dsp:sp modelId="{EA570C89-31D8-4647-AEFA-DDE8A0307938}">
      <dsp:nvSpPr>
        <dsp:cNvPr id="0" name=""/>
        <dsp:cNvSpPr/>
      </dsp:nvSpPr>
      <dsp:spPr>
        <a:xfrm>
          <a:off x="0" y="1807369"/>
          <a:ext cx="8115299" cy="0"/>
        </a:xfrm>
        <a:prstGeom prst="line">
          <a:avLst/>
        </a:prstGeom>
        <a:solidFill>
          <a:schemeClr val="accent5">
            <a:hueOff val="13436172"/>
            <a:satOff val="-6278"/>
            <a:lumOff val="-7058"/>
            <a:alphaOff val="0"/>
          </a:schemeClr>
        </a:solidFill>
        <a:ln w="12700" cap="rnd" cmpd="sng" algn="ctr">
          <a:solidFill>
            <a:schemeClr val="accent5">
              <a:hueOff val="13436172"/>
              <a:satOff val="-6278"/>
              <a:lumOff val="-7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92D63C-B55C-4AC5-B8E1-58D5EED4CBC7}">
      <dsp:nvSpPr>
        <dsp:cNvPr id="0" name=""/>
        <dsp:cNvSpPr/>
      </dsp:nvSpPr>
      <dsp:spPr>
        <a:xfrm>
          <a:off x="0" y="1807369"/>
          <a:ext cx="8115299" cy="903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Thống kê theo tầng và phòng</a:t>
          </a:r>
        </a:p>
      </dsp:txBody>
      <dsp:txXfrm>
        <a:off x="0" y="1807369"/>
        <a:ext cx="8115299" cy="903684"/>
      </dsp:txXfrm>
    </dsp:sp>
    <dsp:sp modelId="{8264EA27-5660-4D96-9F49-9D438B032310}">
      <dsp:nvSpPr>
        <dsp:cNvPr id="0" name=""/>
        <dsp:cNvSpPr/>
      </dsp:nvSpPr>
      <dsp:spPr>
        <a:xfrm>
          <a:off x="0" y="2711053"/>
          <a:ext cx="8115299" cy="0"/>
        </a:xfrm>
        <a:prstGeom prst="line">
          <a:avLst/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 w="12700" cap="rnd" cmpd="sng" algn="ctr">
          <a:solidFill>
            <a:schemeClr val="accent5">
              <a:hueOff val="20154258"/>
              <a:satOff val="-9417"/>
              <a:lumOff val="-105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1236B6-23DA-42C3-B532-64382E7167D8}">
      <dsp:nvSpPr>
        <dsp:cNvPr id="0" name=""/>
        <dsp:cNvSpPr/>
      </dsp:nvSpPr>
      <dsp:spPr>
        <a:xfrm>
          <a:off x="0" y="2711053"/>
          <a:ext cx="8115299" cy="903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Sửa đổi các qui định</a:t>
          </a:r>
        </a:p>
      </dsp:txBody>
      <dsp:txXfrm>
        <a:off x="0" y="2711053"/>
        <a:ext cx="8115299" cy="9036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98D1F-C921-4BA0-8069-E053D7B9D656}">
      <dsp:nvSpPr>
        <dsp:cNvPr id="0" name=""/>
        <dsp:cNvSpPr/>
      </dsp:nvSpPr>
      <dsp:spPr>
        <a:xfrm>
          <a:off x="0" y="321502"/>
          <a:ext cx="4885203" cy="16350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L</a:t>
          </a:r>
          <a:r>
            <a:rPr lang="vi-VN" sz="4000" kern="1200"/>
            <a:t>ư</a:t>
          </a:r>
          <a:r>
            <a:rPr lang="en-US" sz="4000" kern="1200"/>
            <a:t>ợc đồ FDD</a:t>
          </a:r>
        </a:p>
      </dsp:txBody>
      <dsp:txXfrm>
        <a:off x="79818" y="401320"/>
        <a:ext cx="4725567" cy="1475439"/>
      </dsp:txXfrm>
    </dsp:sp>
    <dsp:sp modelId="{BDB3FEB6-697A-46E0-9A6F-5831C42E8AF7}">
      <dsp:nvSpPr>
        <dsp:cNvPr id="0" name=""/>
        <dsp:cNvSpPr/>
      </dsp:nvSpPr>
      <dsp:spPr>
        <a:xfrm>
          <a:off x="0" y="2125175"/>
          <a:ext cx="4885203" cy="1635075"/>
        </a:xfrm>
        <a:prstGeom prst="roundRect">
          <a:avLst/>
        </a:prstGeom>
        <a:solidFill>
          <a:schemeClr val="accent5">
            <a:hueOff val="10077129"/>
            <a:satOff val="-4709"/>
            <a:lumOff val="-5294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Use case tổng quát</a:t>
          </a:r>
        </a:p>
      </dsp:txBody>
      <dsp:txXfrm>
        <a:off x="79818" y="2204993"/>
        <a:ext cx="4725567" cy="1475439"/>
      </dsp:txXfrm>
    </dsp:sp>
    <dsp:sp modelId="{D1522E27-0958-47AE-AEBB-3C1B3F9BE73A}">
      <dsp:nvSpPr>
        <dsp:cNvPr id="0" name=""/>
        <dsp:cNvSpPr/>
      </dsp:nvSpPr>
      <dsp:spPr>
        <a:xfrm>
          <a:off x="0" y="3947450"/>
          <a:ext cx="4885203" cy="1635075"/>
        </a:xfrm>
        <a:prstGeom prst="roundRect">
          <a:avLst/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</a:t>
          </a:r>
          <a:r>
            <a:rPr lang="vi-VN" sz="4000" kern="1200"/>
            <a:t>ơ</a:t>
          </a:r>
          <a:r>
            <a:rPr lang="en-US" sz="4000" kern="1200"/>
            <a:t> đồ lớp</a:t>
          </a:r>
        </a:p>
      </dsp:txBody>
      <dsp:txXfrm>
        <a:off x="79818" y="4027268"/>
        <a:ext cx="4725567" cy="1475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CAAF3-1C30-4B18-B203-CF0E52D9F7CF}">
      <dsp:nvSpPr>
        <dsp:cNvPr id="0" name=""/>
        <dsp:cNvSpPr/>
      </dsp:nvSpPr>
      <dsp:spPr>
        <a:xfrm>
          <a:off x="0" y="930312"/>
          <a:ext cx="4885203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Thiết kế kiến trúc</a:t>
          </a:r>
        </a:p>
      </dsp:txBody>
      <dsp:txXfrm>
        <a:off x="59399" y="989711"/>
        <a:ext cx="4766405" cy="1098002"/>
      </dsp:txXfrm>
    </dsp:sp>
    <dsp:sp modelId="{B1195132-F789-4731-B50A-8C2CA1EA62FE}">
      <dsp:nvSpPr>
        <dsp:cNvPr id="0" name=""/>
        <dsp:cNvSpPr/>
      </dsp:nvSpPr>
      <dsp:spPr>
        <a:xfrm>
          <a:off x="0" y="2334313"/>
          <a:ext cx="4885203" cy="1216800"/>
        </a:xfrm>
        <a:prstGeom prst="roundRect">
          <a:avLst/>
        </a:prstGeom>
        <a:solidFill>
          <a:schemeClr val="accent5">
            <a:hueOff val="10077129"/>
            <a:satOff val="-4709"/>
            <a:lumOff val="-5294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Thiết kế dữ liệu</a:t>
          </a:r>
        </a:p>
      </dsp:txBody>
      <dsp:txXfrm>
        <a:off x="59399" y="2393712"/>
        <a:ext cx="4766405" cy="1098002"/>
      </dsp:txXfrm>
    </dsp:sp>
    <dsp:sp modelId="{08EBE134-A8A0-4D91-84AF-F309965A39CF}">
      <dsp:nvSpPr>
        <dsp:cNvPr id="0" name=""/>
        <dsp:cNvSpPr/>
      </dsp:nvSpPr>
      <dsp:spPr>
        <a:xfrm>
          <a:off x="0" y="3738313"/>
          <a:ext cx="4885203" cy="1216800"/>
        </a:xfrm>
        <a:prstGeom prst="roundRect">
          <a:avLst/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Thiết kế giao diện</a:t>
          </a:r>
        </a:p>
      </dsp:txBody>
      <dsp:txXfrm>
        <a:off x="59399" y="3797712"/>
        <a:ext cx="4766405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1BD-6DA3-4369-B666-6441EB73CE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F45-B235-449E-AD96-A93853F1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1BD-6DA3-4369-B666-6441EB73CE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F45-B235-449E-AD96-A93853F1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6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1BD-6DA3-4369-B666-6441EB73CE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F45-B235-449E-AD96-A93853F1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1BD-6DA3-4369-B666-6441EB73CE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F45-B235-449E-AD96-A93853F12D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519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1BD-6DA3-4369-B666-6441EB73CE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F45-B235-449E-AD96-A93853F1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82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1BD-6DA3-4369-B666-6441EB73CE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F45-B235-449E-AD96-A93853F12D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880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1BD-6DA3-4369-B666-6441EB73CE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F45-B235-449E-AD96-A93853F1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28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1BD-6DA3-4369-B666-6441EB73CE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F45-B235-449E-AD96-A93853F1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50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1BD-6DA3-4369-B666-6441EB73CE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F45-B235-449E-AD96-A93853F1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0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1BD-6DA3-4369-B666-6441EB73CE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F45-B235-449E-AD96-A93853F1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1BD-6DA3-4369-B666-6441EB73CE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F45-B235-449E-AD96-A93853F1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1BD-6DA3-4369-B666-6441EB73CE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F45-B235-449E-AD96-A93853F1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5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1BD-6DA3-4369-B666-6441EB73CE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F45-B235-449E-AD96-A93853F1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1BD-6DA3-4369-B666-6441EB73CE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F45-B235-449E-AD96-A93853F1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8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1BD-6DA3-4369-B666-6441EB73CE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F45-B235-449E-AD96-A93853F1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1BD-6DA3-4369-B666-6441EB73CE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F45-B235-449E-AD96-A93853F1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5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E1BD-6DA3-4369-B666-6441EB73CE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1F45-B235-449E-AD96-A93853F1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2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66E1BD-6DA3-4369-B666-6441EB73CE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CB1F45-B235-449E-AD96-A93853F1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80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29777" y="1420238"/>
            <a:ext cx="3311840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FB463B-73CC-41C1-A8FB-7E934C19C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58" y="685799"/>
            <a:ext cx="6315658" cy="2971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>
                <a:solidFill>
                  <a:srgbClr val="22BE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4100" b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4100" b="1">
                <a:solidFill>
                  <a:srgbClr val="22BE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4100" b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100" b="1">
                <a:solidFill>
                  <a:srgbClr val="22BE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100" b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100" b="1">
                <a:solidFill>
                  <a:srgbClr val="22BE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br>
              <a:rPr lang="en-US" sz="41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100" b="1">
                <a:latin typeface="Arial" panose="020B0604020202020204" pitchFamily="34" charset="0"/>
                <a:cs typeface="Arial" panose="020B0604020202020204" pitchFamily="34" charset="0"/>
              </a:rPr>
              <a:t>BÁO CÁO ĐỒ ÁN CUỐI KỲ</a:t>
            </a:r>
            <a:br>
              <a:rPr lang="en-US" sz="41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100" b="1">
                <a:solidFill>
                  <a:srgbClr val="22BE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</a:t>
            </a:r>
            <a:r>
              <a:rPr lang="en-US" sz="4100" b="1">
                <a:latin typeface="Arial" panose="020B0604020202020204" pitchFamily="34" charset="0"/>
                <a:cs typeface="Arial" panose="020B0604020202020204" pitchFamily="34" charset="0"/>
              </a:rPr>
              <a:t>: QUẢN LÝ NHÀ TRỌ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86192-D80D-4486-A5E9-936EDDE0F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59" y="3843867"/>
            <a:ext cx="4800600" cy="1947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Môn học: Phát triển phần mềm h</a:t>
            </a:r>
            <a:r>
              <a:rPr lang="vi-VN">
                <a:solidFill>
                  <a:schemeClr val="tx2">
                    <a:lumMod val="75000"/>
                  </a:schemeClr>
                </a:solidFill>
              </a:rPr>
              <a:t>ư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ớng đối t</a:t>
            </a:r>
            <a:r>
              <a:rPr lang="vi-VN">
                <a:solidFill>
                  <a:schemeClr val="tx2">
                    <a:lumMod val="75000"/>
                  </a:schemeClr>
                </a:solidFill>
              </a:rPr>
              <a:t>ư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ợng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Giảng viên: ThS Huỳnh Nguyễn Khắc Huy</a:t>
            </a:r>
          </a:p>
        </p:txBody>
      </p:sp>
    </p:spTree>
    <p:extLst>
      <p:ext uri="{BB962C8B-B14F-4D97-AF65-F5344CB8AC3E}">
        <p14:creationId xmlns:p14="http://schemas.microsoft.com/office/powerpoint/2010/main" val="418171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A601-31E7-41B3-99C3-3284F914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Phân </a:t>
            </a:r>
            <a:r>
              <a:rPr lang="en-US" sz="4800" b="1">
                <a:solidFill>
                  <a:srgbClr val="FFC000"/>
                </a:solidFill>
              </a:rPr>
              <a:t>tích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52361F-4947-48DB-A720-E74B841E9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50186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44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F0CF-C212-4524-92A0-E5E94DF2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Phân </a:t>
            </a:r>
            <a:r>
              <a:rPr lang="en-US" sz="2800" b="1">
                <a:solidFill>
                  <a:srgbClr val="FFC000"/>
                </a:solidFill>
              </a:rPr>
              <a:t>tích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A91F-D292-408D-B8D6-A4DBEDD95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L</a:t>
            </a:r>
            <a:r>
              <a:rPr lang="vi-VN" sz="2000">
                <a:solidFill>
                  <a:schemeClr val="tx1"/>
                </a:solidFill>
              </a:rPr>
              <a:t>ư</a:t>
            </a:r>
            <a:r>
              <a:rPr lang="en-US" sz="2000">
                <a:solidFill>
                  <a:schemeClr val="tx1"/>
                </a:solidFill>
              </a:rPr>
              <a:t>ợc đồ FDD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5" name="Hình ảnh 72">
            <a:extLst>
              <a:ext uri="{FF2B5EF4-FFF2-40B4-BE49-F238E27FC236}">
                <a16:creationId xmlns:a16="http://schemas.microsoft.com/office/drawing/2014/main" id="{155B1A66-4574-49E7-9545-ABCA50B4A9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8182" y="1953086"/>
            <a:ext cx="5653063" cy="2672179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741640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B64-700B-4BE1-AA6D-2E2F8B48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Phân </a:t>
            </a:r>
            <a:r>
              <a:rPr lang="en-US" sz="2800" b="1">
                <a:solidFill>
                  <a:srgbClr val="FFC000"/>
                </a:solidFill>
              </a:rPr>
              <a:t>tích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8021-3787-4CCC-BF57-537FDD3D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Use case tổng quát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" name="Hình ảnh 83">
            <a:extLst>
              <a:ext uri="{FF2B5EF4-FFF2-40B4-BE49-F238E27FC236}">
                <a16:creationId xmlns:a16="http://schemas.microsoft.com/office/drawing/2014/main" id="{09D9BCDC-C14E-4E87-8ED6-9B7DA5F05F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8182" y="972055"/>
            <a:ext cx="5655818" cy="47508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1222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6475-F31A-45EA-8FF3-993B2630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Phân </a:t>
            </a:r>
            <a:r>
              <a:rPr lang="en-US" sz="2800" b="1">
                <a:solidFill>
                  <a:srgbClr val="FFC000"/>
                </a:solidFill>
              </a:rPr>
              <a:t>tích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17FB-88B1-4529-9C2B-69C72DB1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</a:t>
            </a:r>
            <a:r>
              <a:rPr lang="vi-VN" sz="2000">
                <a:solidFill>
                  <a:schemeClr val="tx1"/>
                </a:solidFill>
              </a:rPr>
              <a:t>ơ</a:t>
            </a:r>
            <a:r>
              <a:rPr lang="en-US" sz="2000">
                <a:solidFill>
                  <a:schemeClr val="tx1"/>
                </a:solidFill>
              </a:rPr>
              <a:t> đồ lớp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54AB6-BBCF-42C5-A75B-544ED24961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95453" y="1999089"/>
            <a:ext cx="5453373" cy="27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2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0D4B-A8BA-4245-98EF-824B737E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Thiết </a:t>
            </a:r>
            <a:r>
              <a:rPr lang="en-US" sz="4800" b="1">
                <a:solidFill>
                  <a:srgbClr val="FFC000"/>
                </a:solidFill>
              </a:rPr>
              <a:t>kế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9853BD-BABD-487D-9882-DA91575D4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698308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38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9406-AB51-4249-B3CD-A98EEBC6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Kiến </a:t>
            </a:r>
            <a:r>
              <a:rPr lang="en-US" sz="2800" b="1">
                <a:solidFill>
                  <a:srgbClr val="FFC000"/>
                </a:solidFill>
              </a:rPr>
              <a:t>trúc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A008-E48E-413C-895F-EC035D01A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Mô hình tổng thể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EBD53-97D1-4CC6-8DB6-FEF3421165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182" y="1502526"/>
            <a:ext cx="5655818" cy="36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2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A8A2-8F05-4649-9C37-F6E26348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Kiến </a:t>
            </a:r>
            <a:r>
              <a:rPr lang="en-US" sz="2800" b="1">
                <a:solidFill>
                  <a:srgbClr val="FFC000"/>
                </a:solidFill>
              </a:rPr>
              <a:t>trúc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89292-CE0F-4BD5-B2E4-82D80BB0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Danh sách component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3D547E-0ED7-4A52-B921-4625B142B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85790"/>
              </p:ext>
            </p:extLst>
          </p:nvPr>
        </p:nvGraphicFramePr>
        <p:xfrm>
          <a:off x="3293616" y="1677880"/>
          <a:ext cx="5760045" cy="472291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810147">
                  <a:extLst>
                    <a:ext uri="{9D8B030D-6E8A-4147-A177-3AD203B41FA5}">
                      <a16:colId xmlns:a16="http://schemas.microsoft.com/office/drawing/2014/main" val="911071649"/>
                    </a:ext>
                  </a:extLst>
                </a:gridCol>
                <a:gridCol w="2632842">
                  <a:extLst>
                    <a:ext uri="{9D8B030D-6E8A-4147-A177-3AD203B41FA5}">
                      <a16:colId xmlns:a16="http://schemas.microsoft.com/office/drawing/2014/main" val="2905441539"/>
                    </a:ext>
                  </a:extLst>
                </a:gridCol>
                <a:gridCol w="2317056">
                  <a:extLst>
                    <a:ext uri="{9D8B030D-6E8A-4147-A177-3AD203B41FA5}">
                      <a16:colId xmlns:a16="http://schemas.microsoft.com/office/drawing/2014/main" val="2929002320"/>
                    </a:ext>
                  </a:extLst>
                </a:gridCol>
              </a:tblGrid>
              <a:tr h="10057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</a:rPr>
                        <a:t>STT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48" marR="9114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</a:rPr>
                        <a:t>Tên component/Package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48" marR="9114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</a:rPr>
                        <a:t>Vai trò chính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48" marR="91148" marT="0" marB="0"/>
                </a:tc>
                <a:extLst>
                  <a:ext uri="{0D108BD9-81ED-4DB2-BD59-A6C34878D82A}">
                    <a16:rowId xmlns:a16="http://schemas.microsoft.com/office/drawing/2014/main" val="2271629443"/>
                  </a:ext>
                </a:extLst>
              </a:tr>
              <a:tr h="16761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48" marR="9114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</a:rPr>
                        <a:t>QLPT_BUS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48" marR="9114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</a:rPr>
                        <a:t>Gửi yêu cầu của người dùng và truy xuất lên Data để lấy thông tin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48" marR="91148" marT="0" marB="0"/>
                </a:tc>
                <a:extLst>
                  <a:ext uri="{0D108BD9-81ED-4DB2-BD59-A6C34878D82A}">
                    <a16:rowId xmlns:a16="http://schemas.microsoft.com/office/drawing/2014/main" val="1729590450"/>
                  </a:ext>
                </a:extLst>
              </a:tr>
              <a:tr h="10353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48" marR="9114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</a:rPr>
                        <a:t>QLPT_DAL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48" marR="9114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</a:rPr>
                        <a:t>Là lớp giữ vai trò truy xuất vào cơ sơ dữ liệu 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48" marR="91148" marT="0" marB="0"/>
                </a:tc>
                <a:extLst>
                  <a:ext uri="{0D108BD9-81ED-4DB2-BD59-A6C34878D82A}">
                    <a16:rowId xmlns:a16="http://schemas.microsoft.com/office/drawing/2014/main" val="3829555146"/>
                  </a:ext>
                </a:extLst>
              </a:tr>
              <a:tr h="10057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48" marR="9114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</a:rPr>
                        <a:t>QLPT_Entiny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48" marR="9114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</a:rPr>
                        <a:t>Là lớp tạm, trung gian để gán data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48" marR="91148" marT="0" marB="0"/>
                </a:tc>
                <a:extLst>
                  <a:ext uri="{0D108BD9-81ED-4DB2-BD59-A6C34878D82A}">
                    <a16:rowId xmlns:a16="http://schemas.microsoft.com/office/drawing/2014/main" val="2891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068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3">
            <a:extLst>
              <a:ext uri="{FF2B5EF4-FFF2-40B4-BE49-F238E27FC236}">
                <a16:creationId xmlns:a16="http://schemas.microsoft.com/office/drawing/2014/main" id="{657920BB-D384-4163-8D2E-3818E99299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69" y="221484"/>
            <a:ext cx="8566214" cy="46434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70F8D3-EABE-4315-8E69-2DDBD6B28144}"/>
              </a:ext>
            </a:extLst>
          </p:cNvPr>
          <p:cNvSpPr txBox="1">
            <a:spLocks/>
          </p:cNvSpPr>
          <p:nvPr/>
        </p:nvSpPr>
        <p:spPr>
          <a:xfrm>
            <a:off x="187169" y="5029456"/>
            <a:ext cx="2522980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DỮ </a:t>
            </a:r>
            <a:r>
              <a:rPr lang="en-US" sz="28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8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EB0B-4D0E-46E0-B41E-0CF9AF0D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Giao </a:t>
            </a:r>
            <a:r>
              <a:rPr lang="en-US" sz="2800" b="1">
                <a:solidFill>
                  <a:srgbClr val="FFC000"/>
                </a:solidFill>
              </a:rPr>
              <a:t>diện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E831-D56C-4564-97BC-E534FD6F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7" y="2638043"/>
            <a:ext cx="2911870" cy="341562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</a:t>
            </a:r>
            <a:r>
              <a:rPr lang="vi-VN" sz="2000">
                <a:solidFill>
                  <a:schemeClr val="tx1"/>
                </a:solidFill>
              </a:rPr>
              <a:t>ơ</a:t>
            </a:r>
            <a:r>
              <a:rPr lang="en-US" sz="2000">
                <a:solidFill>
                  <a:schemeClr val="tx1"/>
                </a:solidFill>
              </a:rPr>
              <a:t> đồ liên kết màn hình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" name="Hình ảnh 121">
            <a:extLst>
              <a:ext uri="{FF2B5EF4-FFF2-40B4-BE49-F238E27FC236}">
                <a16:creationId xmlns:a16="http://schemas.microsoft.com/office/drawing/2014/main" id="{6B0E0511-F434-44F3-ABAE-D87937A562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0661" y="1313051"/>
            <a:ext cx="4935982" cy="4763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5394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9181-F8EC-4D71-9D78-7D08E817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CẢM </a:t>
            </a:r>
            <a:r>
              <a:rPr lang="vi-VN" sz="3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THẦY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27369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0DD9-FFE9-4015-983F-C13F2F71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5400" b="1"/>
              <a:t>Nội</a:t>
            </a:r>
            <a:br>
              <a:rPr lang="en-US" sz="5400" b="1"/>
            </a:br>
            <a:r>
              <a:rPr lang="en-US" sz="5400" b="1">
                <a:solidFill>
                  <a:srgbClr val="FFC000"/>
                </a:solidFill>
              </a:rPr>
              <a:t>dung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D695B2-7817-4C7E-9845-067D300DA1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35245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67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0DD9-FFE9-4015-983F-C13F2F71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</a:rPr>
              <a:t>Bài </a:t>
            </a:r>
            <a:r>
              <a:rPr lang="en-US" sz="5400" b="1">
                <a:solidFill>
                  <a:srgbClr val="FFC000"/>
                </a:solidFill>
              </a:rPr>
              <a:t>toán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D695B2-7817-4C7E-9845-067D300DA1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909354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19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3945-2EEF-484D-8EF7-7D4113C1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Giới </a:t>
            </a:r>
            <a:r>
              <a:rPr lang="en-US" sz="2800" b="1">
                <a:solidFill>
                  <a:srgbClr val="FFC000"/>
                </a:solidFill>
              </a:rPr>
              <a:t>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7FEB-B586-4F07-90BD-BD4E4774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Nhà 6 tầng, 22 phòng trọ</a:t>
            </a:r>
          </a:p>
          <a:p>
            <a:r>
              <a:rPr lang="en-US" sz="2000">
                <a:solidFill>
                  <a:schemeClr val="tx1"/>
                </a:solidFill>
              </a:rPr>
              <a:t>Có nhà xe, spa, quầy thức ăn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69303-846F-457D-8058-50466314D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26" y="1029843"/>
            <a:ext cx="9144000" cy="52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2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3B0A-4F80-49BC-813E-29453A6B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Giới </a:t>
            </a:r>
            <a:r>
              <a:rPr lang="en-US" sz="2800" b="1">
                <a:solidFill>
                  <a:srgbClr val="FFC000"/>
                </a:solidFill>
              </a:rPr>
              <a:t>thiệu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457E22-5435-4A27-826E-19FEC092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Có gi</a:t>
            </a:r>
            <a:r>
              <a:rPr lang="vi-VN" sz="2000">
                <a:solidFill>
                  <a:schemeClr val="tx1"/>
                </a:solidFill>
              </a:rPr>
              <a:t>ư</a:t>
            </a:r>
            <a:r>
              <a:rPr lang="en-US" sz="2000">
                <a:solidFill>
                  <a:schemeClr val="tx1"/>
                </a:solidFill>
              </a:rPr>
              <a:t>ờng tầng, phòng tắm riêng</a:t>
            </a:r>
          </a:p>
          <a:p>
            <a:r>
              <a:rPr lang="en-US" sz="2000">
                <a:solidFill>
                  <a:schemeClr val="tx1"/>
                </a:solidFill>
              </a:rPr>
              <a:t>Có hệ thống internet</a:t>
            </a:r>
          </a:p>
          <a:p>
            <a:r>
              <a:rPr lang="en-US" sz="2000">
                <a:solidFill>
                  <a:schemeClr val="tx1"/>
                </a:solidFill>
              </a:rPr>
              <a:t>Có lô gia hứng nắng để ph</a:t>
            </a:r>
            <a:r>
              <a:rPr lang="vi-VN" sz="2000">
                <a:solidFill>
                  <a:schemeClr val="tx1"/>
                </a:solidFill>
              </a:rPr>
              <a:t>ơ</a:t>
            </a:r>
            <a:r>
              <a:rPr lang="en-US" sz="2000">
                <a:solidFill>
                  <a:schemeClr val="tx1"/>
                </a:solidFill>
              </a:rPr>
              <a:t>i đồ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EAC85-6626-4568-99CE-CAD24EF47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12" y="1218397"/>
            <a:ext cx="7170717" cy="408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22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C639-E010-4878-B387-271243EF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Hiện </a:t>
            </a:r>
            <a:r>
              <a:rPr lang="en-US" sz="2800" b="1">
                <a:solidFill>
                  <a:srgbClr val="FFC000"/>
                </a:solidFill>
              </a:rPr>
              <a:t>trạng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A8E5D80-3425-4F9C-9638-1F47536EF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Hiện trạng tổ chức, kinh doạnh 3 loại hình dịch vụ:</a:t>
            </a:r>
          </a:p>
          <a:p>
            <a:r>
              <a:rPr lang="en-US" sz="2000">
                <a:solidFill>
                  <a:schemeClr val="tx1"/>
                </a:solidFill>
              </a:rPr>
              <a:t>Phí phòng trọ</a:t>
            </a:r>
          </a:p>
          <a:p>
            <a:r>
              <a:rPr lang="en-US" sz="2000">
                <a:solidFill>
                  <a:schemeClr val="tx1"/>
                </a:solidFill>
              </a:rPr>
              <a:t>Dịch vụ thức ăn</a:t>
            </a:r>
          </a:p>
          <a:p>
            <a:r>
              <a:rPr lang="en-US" sz="2000">
                <a:solidFill>
                  <a:schemeClr val="tx1"/>
                </a:solidFill>
              </a:rPr>
              <a:t>Dịch vụ spa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E8E106F-BA24-4806-A09C-66CECA51A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498681"/>
              </p:ext>
            </p:extLst>
          </p:nvPr>
        </p:nvGraphicFramePr>
        <p:xfrm>
          <a:off x="3638746" y="2073896"/>
          <a:ext cx="5335836" cy="243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049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67BD-5F4B-49D0-9C02-A2064BB1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Hiện </a:t>
            </a:r>
            <a:r>
              <a:rPr lang="en-US" sz="2800" b="1">
                <a:solidFill>
                  <a:srgbClr val="FFC000"/>
                </a:solidFill>
              </a:rPr>
              <a:t>trạng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07D7-00A8-4CC8-ABA0-4A2DD5F8F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Hiện trạng nghiệp vụ</a:t>
            </a:r>
          </a:p>
          <a:p>
            <a:r>
              <a:rPr lang="en-US" sz="2000">
                <a:solidFill>
                  <a:schemeClr val="tx1"/>
                </a:solidFill>
              </a:rPr>
              <a:t>Đăng ký trọ và tạm trú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21F2B-6581-4871-938D-B0E1B82A2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34" y="816746"/>
            <a:ext cx="5432152" cy="527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2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3731-17E7-4C56-9901-58CC176D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b="1"/>
              <a:t>Hiện </a:t>
            </a:r>
            <a:r>
              <a:rPr lang="en-US" sz="2800" b="1">
                <a:solidFill>
                  <a:srgbClr val="FFC000"/>
                </a:solidFill>
              </a:rPr>
              <a:t>trạng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5478-5597-4427-B358-60C6A085F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3"/>
            <a:ext cx="2522980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Hiện trạng nghiệp vụ</a:t>
            </a:r>
          </a:p>
          <a:p>
            <a:r>
              <a:rPr lang="en-US" sz="2000">
                <a:solidFill>
                  <a:schemeClr val="tx1"/>
                </a:solidFill>
              </a:rPr>
              <a:t>Thu phí phòng trọ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7F8FA-53AF-44FD-8464-0F78F395F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73" y="1676454"/>
            <a:ext cx="5173217" cy="404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04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9A23-7F64-44F5-B209-7083001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rPr lang="en-US" b="1"/>
              <a:t>Giải </a:t>
            </a:r>
            <a:r>
              <a:rPr lang="en-US" b="1">
                <a:solidFill>
                  <a:srgbClr val="FFC000"/>
                </a:solidFill>
              </a:rPr>
              <a:t>pháp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4AD05F-FA1E-4B40-BC3B-534A560D0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9398"/>
              </p:ext>
            </p:extLst>
          </p:nvPr>
        </p:nvGraphicFramePr>
        <p:xfrm>
          <a:off x="513159" y="685800"/>
          <a:ext cx="81152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1525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E374558091C344FA32240B4A151C675" ma:contentTypeVersion="8" ma:contentTypeDescription="Tạo tài liệu mới." ma:contentTypeScope="" ma:versionID="97b8cbba5ab42eda74768441b5d1786c">
  <xsd:schema xmlns:xsd="http://www.w3.org/2001/XMLSchema" xmlns:xs="http://www.w3.org/2001/XMLSchema" xmlns:p="http://schemas.microsoft.com/office/2006/metadata/properties" xmlns:ns3="cb05085c-3a6e-4d9b-bcbf-c6e6eae8f6d0" targetNamespace="http://schemas.microsoft.com/office/2006/metadata/properties" ma:root="true" ma:fieldsID="96ece6e66230fa5de14160abc12425a0" ns3:_="">
    <xsd:import namespace="cb05085c-3a6e-4d9b-bcbf-c6e6eae8f6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5085c-3a6e-4d9b-bcbf-c6e6eae8f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041C76-629F-4D3C-ADCC-F25C066CE0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8D1D02-7269-4AAD-B689-FD02A8C53F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05085c-3a6e-4d9b-bcbf-c6e6eae8f6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167384-8487-4A36-A2A4-24E8CA37A1EE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cb05085c-3a6e-4d9b-bcbf-c6e6eae8f6d0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317</Words>
  <Application>Microsoft Office PowerPoint</Application>
  <PresentationFormat>On-screen Show (4:3)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Tahoma</vt:lpstr>
      <vt:lpstr>Times New Roman</vt:lpstr>
      <vt:lpstr>Wingdings 3</vt:lpstr>
      <vt:lpstr>Slice</vt:lpstr>
      <vt:lpstr>OHOTATD BÁO CÁO ĐỒ ÁN CUỐI KỲ ĐỀ TÀI: QUẢN LÝ NHÀ TRỌ</vt:lpstr>
      <vt:lpstr>Nội dung</vt:lpstr>
      <vt:lpstr>Bài toán</vt:lpstr>
      <vt:lpstr>Giới thiệu</vt:lpstr>
      <vt:lpstr>Giới thiệu</vt:lpstr>
      <vt:lpstr>Hiện trạng</vt:lpstr>
      <vt:lpstr>Hiện trạng</vt:lpstr>
      <vt:lpstr>Hiện trạng</vt:lpstr>
      <vt:lpstr>Giải pháp</vt:lpstr>
      <vt:lpstr>Phân tích</vt:lpstr>
      <vt:lpstr>Phân tích</vt:lpstr>
      <vt:lpstr>Phân tích</vt:lpstr>
      <vt:lpstr>Phân tích</vt:lpstr>
      <vt:lpstr>Thiết kế</vt:lpstr>
      <vt:lpstr>Kiến trúc</vt:lpstr>
      <vt:lpstr>Kiến trúc</vt:lpstr>
      <vt:lpstr>PowerPoint Presentation</vt:lpstr>
      <vt:lpstr>Giao diện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OHOTATD BÁO CÁO ĐỒ ÁN CUỐI KỲ ĐỀ TÀI: QUẢN LÝ NHÀ TRỌ</dc:title>
  <dc:creator>Rabbit The Loser</dc:creator>
  <cp:lastModifiedBy>Rabbit The Loser</cp:lastModifiedBy>
  <cp:revision>1</cp:revision>
  <dcterms:created xsi:type="dcterms:W3CDTF">2019-12-16T10:33:18Z</dcterms:created>
  <dcterms:modified xsi:type="dcterms:W3CDTF">2019-12-16T10:52:59Z</dcterms:modified>
</cp:coreProperties>
</file>