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07587-91EB-41D5-B8F0-51025E2430C5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B534D-466E-4F22-9CE4-5EA980FC2CD2}">
      <dgm:prSet/>
      <dgm:spPr/>
      <dgm:t>
        <a:bodyPr/>
        <a:lstStyle/>
        <a:p>
          <a:r>
            <a:rPr lang="en-US"/>
            <a:t>Tổng quan nhóm</a:t>
          </a:r>
        </a:p>
      </dgm:t>
    </dgm:pt>
    <dgm:pt modelId="{0E6DA3C2-7284-4F18-A79B-16C2BA6B70D3}" type="parTrans" cxnId="{4D601677-89FD-4028-A78A-BEFECF819C5B}">
      <dgm:prSet/>
      <dgm:spPr/>
      <dgm:t>
        <a:bodyPr/>
        <a:lstStyle/>
        <a:p>
          <a:endParaRPr lang="en-US"/>
        </a:p>
      </dgm:t>
    </dgm:pt>
    <dgm:pt modelId="{F6BC84DB-AECB-43F9-A336-80CB79ED3B23}" type="sibTrans" cxnId="{4D601677-89FD-4028-A78A-BEFECF819C5B}">
      <dgm:prSet/>
      <dgm:spPr/>
      <dgm:t>
        <a:bodyPr/>
        <a:lstStyle/>
        <a:p>
          <a:endParaRPr lang="en-US"/>
        </a:p>
      </dgm:t>
    </dgm:pt>
    <dgm:pt modelId="{E717665F-BCFE-42ED-B031-499EEFE09EB5}">
      <dgm:prSet/>
      <dgm:spPr/>
      <dgm:t>
        <a:bodyPr/>
        <a:lstStyle/>
        <a:p>
          <a:r>
            <a:rPr lang="en-US"/>
            <a:t>Hiện trạng</a:t>
          </a:r>
        </a:p>
      </dgm:t>
    </dgm:pt>
    <dgm:pt modelId="{3684E9D5-EC03-4966-8142-6E971758FED4}" type="parTrans" cxnId="{CDA28ABB-DF69-4701-AC4D-A9B174C8D9AF}">
      <dgm:prSet/>
      <dgm:spPr/>
      <dgm:t>
        <a:bodyPr/>
        <a:lstStyle/>
        <a:p>
          <a:endParaRPr lang="en-US"/>
        </a:p>
      </dgm:t>
    </dgm:pt>
    <dgm:pt modelId="{39F70AD3-95FA-4A83-8ADF-3D2287F5F667}" type="sibTrans" cxnId="{CDA28ABB-DF69-4701-AC4D-A9B174C8D9AF}">
      <dgm:prSet/>
      <dgm:spPr/>
      <dgm:t>
        <a:bodyPr/>
        <a:lstStyle/>
        <a:p>
          <a:endParaRPr lang="en-US"/>
        </a:p>
      </dgm:t>
    </dgm:pt>
    <dgm:pt modelId="{7BA78420-99E7-4D05-864B-09911601584A}">
      <dgm:prSet/>
      <dgm:spPr/>
      <dgm:t>
        <a:bodyPr/>
        <a:lstStyle/>
        <a:p>
          <a:r>
            <a:rPr lang="en-US"/>
            <a:t>Phân tích</a:t>
          </a:r>
        </a:p>
      </dgm:t>
    </dgm:pt>
    <dgm:pt modelId="{FC894495-612E-4DDD-8BC3-FA87B9EF0539}" type="parTrans" cxnId="{60E5C864-B852-4436-A8A8-6C6B8F951D00}">
      <dgm:prSet/>
      <dgm:spPr/>
      <dgm:t>
        <a:bodyPr/>
        <a:lstStyle/>
        <a:p>
          <a:endParaRPr lang="en-US"/>
        </a:p>
      </dgm:t>
    </dgm:pt>
    <dgm:pt modelId="{8F4AC074-E1ED-4455-8FE2-266AF733A9D1}" type="sibTrans" cxnId="{60E5C864-B852-4436-A8A8-6C6B8F951D00}">
      <dgm:prSet/>
      <dgm:spPr/>
      <dgm:t>
        <a:bodyPr/>
        <a:lstStyle/>
        <a:p>
          <a:endParaRPr lang="en-US"/>
        </a:p>
      </dgm:t>
    </dgm:pt>
    <dgm:pt modelId="{EA2C23AE-A08C-4C71-937D-51E1090FE6A3}">
      <dgm:prSet/>
      <dgm:spPr/>
      <dgm:t>
        <a:bodyPr/>
        <a:lstStyle/>
        <a:p>
          <a:r>
            <a:rPr lang="en-US"/>
            <a:t>Thiết kế</a:t>
          </a:r>
        </a:p>
      </dgm:t>
    </dgm:pt>
    <dgm:pt modelId="{CD388A72-02C9-4388-95B5-E95E32D21150}" type="parTrans" cxnId="{B419B770-3065-4A7B-B4BA-2DC6D907C180}">
      <dgm:prSet/>
      <dgm:spPr/>
      <dgm:t>
        <a:bodyPr/>
        <a:lstStyle/>
        <a:p>
          <a:endParaRPr lang="en-US"/>
        </a:p>
      </dgm:t>
    </dgm:pt>
    <dgm:pt modelId="{416F1F21-9DBE-49FA-85E6-0FC48A36CE25}" type="sibTrans" cxnId="{B419B770-3065-4A7B-B4BA-2DC6D907C180}">
      <dgm:prSet/>
      <dgm:spPr/>
      <dgm:t>
        <a:bodyPr/>
        <a:lstStyle/>
        <a:p>
          <a:endParaRPr lang="en-US"/>
        </a:p>
      </dgm:t>
    </dgm:pt>
    <dgm:pt modelId="{8D4E04AD-E274-4F25-BE45-DF9BA081AA2D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709ED38A-E51F-4649-9558-34424A3CA65D}" type="parTrans" cxnId="{FB85C437-B2EA-4303-8791-299DE748534F}">
      <dgm:prSet/>
      <dgm:spPr/>
      <dgm:t>
        <a:bodyPr/>
        <a:lstStyle/>
        <a:p>
          <a:endParaRPr lang="en-US"/>
        </a:p>
      </dgm:t>
    </dgm:pt>
    <dgm:pt modelId="{0E935F30-38E5-4CCB-B17C-810C237DC83B}" type="sibTrans" cxnId="{FB85C437-B2EA-4303-8791-299DE748534F}">
      <dgm:prSet/>
      <dgm:spPr/>
      <dgm:t>
        <a:bodyPr/>
        <a:lstStyle/>
        <a:p>
          <a:endParaRPr lang="en-US"/>
        </a:p>
      </dgm:t>
    </dgm:pt>
    <dgm:pt modelId="{641BFC68-7553-46DD-BA23-F8924216BABB}" type="pres">
      <dgm:prSet presAssocID="{FE707587-91EB-41D5-B8F0-51025E2430C5}" presName="linear" presStyleCnt="0">
        <dgm:presLayoutVars>
          <dgm:dir/>
          <dgm:animLvl val="lvl"/>
          <dgm:resizeHandles val="exact"/>
        </dgm:presLayoutVars>
      </dgm:prSet>
      <dgm:spPr/>
    </dgm:pt>
    <dgm:pt modelId="{40F763E8-D1A6-4690-BEB5-0C73CD5F3EF1}" type="pres">
      <dgm:prSet presAssocID="{2A0B534D-466E-4F22-9CE4-5EA980FC2CD2}" presName="parentLin" presStyleCnt="0"/>
      <dgm:spPr/>
    </dgm:pt>
    <dgm:pt modelId="{7A651CFC-8495-491B-A708-FFFDC380B14A}" type="pres">
      <dgm:prSet presAssocID="{2A0B534D-466E-4F22-9CE4-5EA980FC2CD2}" presName="parentLeftMargin" presStyleLbl="node1" presStyleIdx="0" presStyleCnt="5"/>
      <dgm:spPr/>
    </dgm:pt>
    <dgm:pt modelId="{C251DFFC-7679-4304-9BB5-D590E8FC5261}" type="pres">
      <dgm:prSet presAssocID="{2A0B534D-466E-4F22-9CE4-5EA980FC2CD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7D658-65F0-4F2B-8649-FD511E7739D2}" type="pres">
      <dgm:prSet presAssocID="{2A0B534D-466E-4F22-9CE4-5EA980FC2CD2}" presName="negativeSpace" presStyleCnt="0"/>
      <dgm:spPr/>
    </dgm:pt>
    <dgm:pt modelId="{548A20DE-7F52-4990-AFF3-4411A2E15341}" type="pres">
      <dgm:prSet presAssocID="{2A0B534D-466E-4F22-9CE4-5EA980FC2CD2}" presName="childText" presStyleLbl="conFgAcc1" presStyleIdx="0" presStyleCnt="5">
        <dgm:presLayoutVars>
          <dgm:bulletEnabled val="1"/>
        </dgm:presLayoutVars>
      </dgm:prSet>
      <dgm:spPr/>
    </dgm:pt>
    <dgm:pt modelId="{E6B7B436-8C6C-4985-AFB3-46A288BAE727}" type="pres">
      <dgm:prSet presAssocID="{F6BC84DB-AECB-43F9-A336-80CB79ED3B23}" presName="spaceBetweenRectangles" presStyleCnt="0"/>
      <dgm:spPr/>
    </dgm:pt>
    <dgm:pt modelId="{59AB27D5-FAC0-4ADE-ADDE-DFE6C800D26D}" type="pres">
      <dgm:prSet presAssocID="{E717665F-BCFE-42ED-B031-499EEFE09EB5}" presName="parentLin" presStyleCnt="0"/>
      <dgm:spPr/>
    </dgm:pt>
    <dgm:pt modelId="{DF624D86-4C18-417F-A69A-756E95C7C7EE}" type="pres">
      <dgm:prSet presAssocID="{E717665F-BCFE-42ED-B031-499EEFE09EB5}" presName="parentLeftMargin" presStyleLbl="node1" presStyleIdx="0" presStyleCnt="5"/>
      <dgm:spPr/>
    </dgm:pt>
    <dgm:pt modelId="{4809D13A-6A7D-43D5-A0F3-D284B40B254A}" type="pres">
      <dgm:prSet presAssocID="{E717665F-BCFE-42ED-B031-499EEFE09E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1AA16B-FC81-494C-A7B5-610971C9331D}" type="pres">
      <dgm:prSet presAssocID="{E717665F-BCFE-42ED-B031-499EEFE09EB5}" presName="negativeSpace" presStyleCnt="0"/>
      <dgm:spPr/>
    </dgm:pt>
    <dgm:pt modelId="{7408A381-5145-4C4C-9AC8-FD2D9F89EE41}" type="pres">
      <dgm:prSet presAssocID="{E717665F-BCFE-42ED-B031-499EEFE09EB5}" presName="childText" presStyleLbl="conFgAcc1" presStyleIdx="1" presStyleCnt="5">
        <dgm:presLayoutVars>
          <dgm:bulletEnabled val="1"/>
        </dgm:presLayoutVars>
      </dgm:prSet>
      <dgm:spPr/>
    </dgm:pt>
    <dgm:pt modelId="{8C3A7ADF-0D99-47E4-9968-8474EA5E0A9A}" type="pres">
      <dgm:prSet presAssocID="{39F70AD3-95FA-4A83-8ADF-3D2287F5F667}" presName="spaceBetweenRectangles" presStyleCnt="0"/>
      <dgm:spPr/>
    </dgm:pt>
    <dgm:pt modelId="{2E8FE5E8-0C7E-4E3C-91C3-46EBF8A79159}" type="pres">
      <dgm:prSet presAssocID="{7BA78420-99E7-4D05-864B-09911601584A}" presName="parentLin" presStyleCnt="0"/>
      <dgm:spPr/>
    </dgm:pt>
    <dgm:pt modelId="{7411BB64-4E11-43A8-B519-BEE9DA37A1BA}" type="pres">
      <dgm:prSet presAssocID="{7BA78420-99E7-4D05-864B-09911601584A}" presName="parentLeftMargin" presStyleLbl="node1" presStyleIdx="1" presStyleCnt="5"/>
      <dgm:spPr/>
    </dgm:pt>
    <dgm:pt modelId="{E55A60AA-892D-48FC-B148-9240CF103CD8}" type="pres">
      <dgm:prSet presAssocID="{7BA78420-99E7-4D05-864B-0991160158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3B2AF8-7594-42B1-B6A6-8D916A1138B6}" type="pres">
      <dgm:prSet presAssocID="{7BA78420-99E7-4D05-864B-09911601584A}" presName="negativeSpace" presStyleCnt="0"/>
      <dgm:spPr/>
    </dgm:pt>
    <dgm:pt modelId="{D4268256-1CF6-4B28-A085-965AEB1C29DF}" type="pres">
      <dgm:prSet presAssocID="{7BA78420-99E7-4D05-864B-09911601584A}" presName="childText" presStyleLbl="conFgAcc1" presStyleIdx="2" presStyleCnt="5">
        <dgm:presLayoutVars>
          <dgm:bulletEnabled val="1"/>
        </dgm:presLayoutVars>
      </dgm:prSet>
      <dgm:spPr/>
    </dgm:pt>
    <dgm:pt modelId="{21753B0E-22CE-44A6-B677-4F2116090F29}" type="pres">
      <dgm:prSet presAssocID="{8F4AC074-E1ED-4455-8FE2-266AF733A9D1}" presName="spaceBetweenRectangles" presStyleCnt="0"/>
      <dgm:spPr/>
    </dgm:pt>
    <dgm:pt modelId="{F70A357B-701D-4286-B701-7456A70E64AD}" type="pres">
      <dgm:prSet presAssocID="{EA2C23AE-A08C-4C71-937D-51E1090FE6A3}" presName="parentLin" presStyleCnt="0"/>
      <dgm:spPr/>
    </dgm:pt>
    <dgm:pt modelId="{A6539AC1-8328-4617-8E09-FDB93EA4FDC7}" type="pres">
      <dgm:prSet presAssocID="{EA2C23AE-A08C-4C71-937D-51E1090FE6A3}" presName="parentLeftMargin" presStyleLbl="node1" presStyleIdx="2" presStyleCnt="5"/>
      <dgm:spPr/>
    </dgm:pt>
    <dgm:pt modelId="{3E0CFDDC-34D2-4F7A-A69D-8E238B21EEC7}" type="pres">
      <dgm:prSet presAssocID="{EA2C23AE-A08C-4C71-937D-51E1090FE6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9EB8EE0-107D-46E2-9A19-3C6E4A5189D7}" type="pres">
      <dgm:prSet presAssocID="{EA2C23AE-A08C-4C71-937D-51E1090FE6A3}" presName="negativeSpace" presStyleCnt="0"/>
      <dgm:spPr/>
    </dgm:pt>
    <dgm:pt modelId="{870FC265-EF83-42D5-9D0A-E458F4545051}" type="pres">
      <dgm:prSet presAssocID="{EA2C23AE-A08C-4C71-937D-51E1090FE6A3}" presName="childText" presStyleLbl="conFgAcc1" presStyleIdx="3" presStyleCnt="5">
        <dgm:presLayoutVars>
          <dgm:bulletEnabled val="1"/>
        </dgm:presLayoutVars>
      </dgm:prSet>
      <dgm:spPr/>
    </dgm:pt>
    <dgm:pt modelId="{5C25D3CC-0041-4841-9179-73A4992EA926}" type="pres">
      <dgm:prSet presAssocID="{416F1F21-9DBE-49FA-85E6-0FC48A36CE25}" presName="spaceBetweenRectangles" presStyleCnt="0"/>
      <dgm:spPr/>
    </dgm:pt>
    <dgm:pt modelId="{0AEDD8C1-3327-44E6-B8E0-89CE42D8898C}" type="pres">
      <dgm:prSet presAssocID="{8D4E04AD-E274-4F25-BE45-DF9BA081AA2D}" presName="parentLin" presStyleCnt="0"/>
      <dgm:spPr/>
    </dgm:pt>
    <dgm:pt modelId="{158F84CB-613D-4049-9F8A-E1497F50A951}" type="pres">
      <dgm:prSet presAssocID="{8D4E04AD-E274-4F25-BE45-DF9BA081AA2D}" presName="parentLeftMargin" presStyleLbl="node1" presStyleIdx="3" presStyleCnt="5"/>
      <dgm:spPr/>
    </dgm:pt>
    <dgm:pt modelId="{7936BCEA-4D18-4785-A668-E6EB54CC2C92}" type="pres">
      <dgm:prSet presAssocID="{8D4E04AD-E274-4F25-BE45-DF9BA081AA2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8BC9450-72AD-4CC2-81DB-3E128C7C9398}" type="pres">
      <dgm:prSet presAssocID="{8D4E04AD-E274-4F25-BE45-DF9BA081AA2D}" presName="negativeSpace" presStyleCnt="0"/>
      <dgm:spPr/>
    </dgm:pt>
    <dgm:pt modelId="{36742CF2-616F-4A26-BAC5-ACB3A0AE2A77}" type="pres">
      <dgm:prSet presAssocID="{8D4E04AD-E274-4F25-BE45-DF9BA081AA2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B85C437-B2EA-4303-8791-299DE748534F}" srcId="{FE707587-91EB-41D5-B8F0-51025E2430C5}" destId="{8D4E04AD-E274-4F25-BE45-DF9BA081AA2D}" srcOrd="4" destOrd="0" parTransId="{709ED38A-E51F-4649-9558-34424A3CA65D}" sibTransId="{0E935F30-38E5-4CCB-B17C-810C237DC83B}"/>
    <dgm:cxn modelId="{D4F57C38-1A5F-4986-A4A1-36B8BB483BE0}" type="presOf" srcId="{EA2C23AE-A08C-4C71-937D-51E1090FE6A3}" destId="{3E0CFDDC-34D2-4F7A-A69D-8E238B21EEC7}" srcOrd="1" destOrd="0" presId="urn:microsoft.com/office/officeart/2005/8/layout/list1"/>
    <dgm:cxn modelId="{30207B63-9471-4E9D-B8DA-CF5CFB8E25C8}" type="presOf" srcId="{7BA78420-99E7-4D05-864B-09911601584A}" destId="{E55A60AA-892D-48FC-B148-9240CF103CD8}" srcOrd="1" destOrd="0" presId="urn:microsoft.com/office/officeart/2005/8/layout/list1"/>
    <dgm:cxn modelId="{60E5C864-B852-4436-A8A8-6C6B8F951D00}" srcId="{FE707587-91EB-41D5-B8F0-51025E2430C5}" destId="{7BA78420-99E7-4D05-864B-09911601584A}" srcOrd="2" destOrd="0" parTransId="{FC894495-612E-4DDD-8BC3-FA87B9EF0539}" sibTransId="{8F4AC074-E1ED-4455-8FE2-266AF733A9D1}"/>
    <dgm:cxn modelId="{835C0269-D206-4516-A1AC-7923C213644E}" type="presOf" srcId="{7BA78420-99E7-4D05-864B-09911601584A}" destId="{7411BB64-4E11-43A8-B519-BEE9DA37A1BA}" srcOrd="0" destOrd="0" presId="urn:microsoft.com/office/officeart/2005/8/layout/list1"/>
    <dgm:cxn modelId="{B419B770-3065-4A7B-B4BA-2DC6D907C180}" srcId="{FE707587-91EB-41D5-B8F0-51025E2430C5}" destId="{EA2C23AE-A08C-4C71-937D-51E1090FE6A3}" srcOrd="3" destOrd="0" parTransId="{CD388A72-02C9-4388-95B5-E95E32D21150}" sibTransId="{416F1F21-9DBE-49FA-85E6-0FC48A36CE25}"/>
    <dgm:cxn modelId="{4D601677-89FD-4028-A78A-BEFECF819C5B}" srcId="{FE707587-91EB-41D5-B8F0-51025E2430C5}" destId="{2A0B534D-466E-4F22-9CE4-5EA980FC2CD2}" srcOrd="0" destOrd="0" parTransId="{0E6DA3C2-7284-4F18-A79B-16C2BA6B70D3}" sibTransId="{F6BC84DB-AECB-43F9-A336-80CB79ED3B23}"/>
    <dgm:cxn modelId="{5F1C9A96-71C6-444D-8D26-30F577352C0F}" type="presOf" srcId="{EA2C23AE-A08C-4C71-937D-51E1090FE6A3}" destId="{A6539AC1-8328-4617-8E09-FDB93EA4FDC7}" srcOrd="0" destOrd="0" presId="urn:microsoft.com/office/officeart/2005/8/layout/list1"/>
    <dgm:cxn modelId="{C9154AAC-CEE5-4B0B-ABCF-28324345A565}" type="presOf" srcId="{FE707587-91EB-41D5-B8F0-51025E2430C5}" destId="{641BFC68-7553-46DD-BA23-F8924216BABB}" srcOrd="0" destOrd="0" presId="urn:microsoft.com/office/officeart/2005/8/layout/list1"/>
    <dgm:cxn modelId="{4394E7B0-709C-4D6D-898F-9C0F923E48D1}" type="presOf" srcId="{E717665F-BCFE-42ED-B031-499EEFE09EB5}" destId="{DF624D86-4C18-417F-A69A-756E95C7C7EE}" srcOrd="0" destOrd="0" presId="urn:microsoft.com/office/officeart/2005/8/layout/list1"/>
    <dgm:cxn modelId="{1A8FCAB2-8EE3-4D93-AADF-E8AFB22C426F}" type="presOf" srcId="{E717665F-BCFE-42ED-B031-499EEFE09EB5}" destId="{4809D13A-6A7D-43D5-A0F3-D284B40B254A}" srcOrd="1" destOrd="0" presId="urn:microsoft.com/office/officeart/2005/8/layout/list1"/>
    <dgm:cxn modelId="{CDA28ABB-DF69-4701-AC4D-A9B174C8D9AF}" srcId="{FE707587-91EB-41D5-B8F0-51025E2430C5}" destId="{E717665F-BCFE-42ED-B031-499EEFE09EB5}" srcOrd="1" destOrd="0" parTransId="{3684E9D5-EC03-4966-8142-6E971758FED4}" sibTransId="{39F70AD3-95FA-4A83-8ADF-3D2287F5F667}"/>
    <dgm:cxn modelId="{DECB90DC-CBBC-49B6-8275-D602B73BE7C0}" type="presOf" srcId="{8D4E04AD-E274-4F25-BE45-DF9BA081AA2D}" destId="{158F84CB-613D-4049-9F8A-E1497F50A951}" srcOrd="0" destOrd="0" presId="urn:microsoft.com/office/officeart/2005/8/layout/list1"/>
    <dgm:cxn modelId="{96C654E7-F818-4227-9CE8-E1EC5BD64406}" type="presOf" srcId="{2A0B534D-466E-4F22-9CE4-5EA980FC2CD2}" destId="{C251DFFC-7679-4304-9BB5-D590E8FC5261}" srcOrd="1" destOrd="0" presId="urn:microsoft.com/office/officeart/2005/8/layout/list1"/>
    <dgm:cxn modelId="{00DE35EA-4022-4F44-ABBC-FEB17AFBDA41}" type="presOf" srcId="{2A0B534D-466E-4F22-9CE4-5EA980FC2CD2}" destId="{7A651CFC-8495-491B-A708-FFFDC380B14A}" srcOrd="0" destOrd="0" presId="urn:microsoft.com/office/officeart/2005/8/layout/list1"/>
    <dgm:cxn modelId="{00717DF4-65F6-42DD-B4C4-7A0350340B41}" type="presOf" srcId="{8D4E04AD-E274-4F25-BE45-DF9BA081AA2D}" destId="{7936BCEA-4D18-4785-A668-E6EB54CC2C92}" srcOrd="1" destOrd="0" presId="urn:microsoft.com/office/officeart/2005/8/layout/list1"/>
    <dgm:cxn modelId="{4C0F39F0-181C-4AD6-B371-06C328837D38}" type="presParOf" srcId="{641BFC68-7553-46DD-BA23-F8924216BABB}" destId="{40F763E8-D1A6-4690-BEB5-0C73CD5F3EF1}" srcOrd="0" destOrd="0" presId="urn:microsoft.com/office/officeart/2005/8/layout/list1"/>
    <dgm:cxn modelId="{ECF65547-F026-4E86-A857-2FFDBEBCD06D}" type="presParOf" srcId="{40F763E8-D1A6-4690-BEB5-0C73CD5F3EF1}" destId="{7A651CFC-8495-491B-A708-FFFDC380B14A}" srcOrd="0" destOrd="0" presId="urn:microsoft.com/office/officeart/2005/8/layout/list1"/>
    <dgm:cxn modelId="{511C2D4A-AFD4-40DA-9477-A6B80391A06C}" type="presParOf" srcId="{40F763E8-D1A6-4690-BEB5-0C73CD5F3EF1}" destId="{C251DFFC-7679-4304-9BB5-D590E8FC5261}" srcOrd="1" destOrd="0" presId="urn:microsoft.com/office/officeart/2005/8/layout/list1"/>
    <dgm:cxn modelId="{64979BAA-7B91-4F77-897D-39573075FBFF}" type="presParOf" srcId="{641BFC68-7553-46DD-BA23-F8924216BABB}" destId="{9B57D658-65F0-4F2B-8649-FD511E7739D2}" srcOrd="1" destOrd="0" presId="urn:microsoft.com/office/officeart/2005/8/layout/list1"/>
    <dgm:cxn modelId="{C3BF9ED0-6CD6-461C-8F2D-FB2E611B7AB9}" type="presParOf" srcId="{641BFC68-7553-46DD-BA23-F8924216BABB}" destId="{548A20DE-7F52-4990-AFF3-4411A2E15341}" srcOrd="2" destOrd="0" presId="urn:microsoft.com/office/officeart/2005/8/layout/list1"/>
    <dgm:cxn modelId="{055073A6-A25B-4351-9C9A-53AFB853FD37}" type="presParOf" srcId="{641BFC68-7553-46DD-BA23-F8924216BABB}" destId="{E6B7B436-8C6C-4985-AFB3-46A288BAE727}" srcOrd="3" destOrd="0" presId="urn:microsoft.com/office/officeart/2005/8/layout/list1"/>
    <dgm:cxn modelId="{035B430F-A114-4EF2-BFE4-D9B7E0D8D08C}" type="presParOf" srcId="{641BFC68-7553-46DD-BA23-F8924216BABB}" destId="{59AB27D5-FAC0-4ADE-ADDE-DFE6C800D26D}" srcOrd="4" destOrd="0" presId="urn:microsoft.com/office/officeart/2005/8/layout/list1"/>
    <dgm:cxn modelId="{887DB61B-F35A-42A3-A76F-4D5F34E4A6E6}" type="presParOf" srcId="{59AB27D5-FAC0-4ADE-ADDE-DFE6C800D26D}" destId="{DF624D86-4C18-417F-A69A-756E95C7C7EE}" srcOrd="0" destOrd="0" presId="urn:microsoft.com/office/officeart/2005/8/layout/list1"/>
    <dgm:cxn modelId="{3BE4E63E-0110-4B5C-B762-BE4AA2ABB23E}" type="presParOf" srcId="{59AB27D5-FAC0-4ADE-ADDE-DFE6C800D26D}" destId="{4809D13A-6A7D-43D5-A0F3-D284B40B254A}" srcOrd="1" destOrd="0" presId="urn:microsoft.com/office/officeart/2005/8/layout/list1"/>
    <dgm:cxn modelId="{D6F1D0CB-0D0D-4C14-B43D-749A11DCB2E4}" type="presParOf" srcId="{641BFC68-7553-46DD-BA23-F8924216BABB}" destId="{081AA16B-FC81-494C-A7B5-610971C9331D}" srcOrd="5" destOrd="0" presId="urn:microsoft.com/office/officeart/2005/8/layout/list1"/>
    <dgm:cxn modelId="{24D1B2C4-0019-4DBD-8ED1-E84D921E24E8}" type="presParOf" srcId="{641BFC68-7553-46DD-BA23-F8924216BABB}" destId="{7408A381-5145-4C4C-9AC8-FD2D9F89EE41}" srcOrd="6" destOrd="0" presId="urn:microsoft.com/office/officeart/2005/8/layout/list1"/>
    <dgm:cxn modelId="{D537132C-0672-4832-BE53-B864161DE218}" type="presParOf" srcId="{641BFC68-7553-46DD-BA23-F8924216BABB}" destId="{8C3A7ADF-0D99-47E4-9968-8474EA5E0A9A}" srcOrd="7" destOrd="0" presId="urn:microsoft.com/office/officeart/2005/8/layout/list1"/>
    <dgm:cxn modelId="{A24C0208-8CB0-458C-AB64-D7E4E9B01AE5}" type="presParOf" srcId="{641BFC68-7553-46DD-BA23-F8924216BABB}" destId="{2E8FE5E8-0C7E-4E3C-91C3-46EBF8A79159}" srcOrd="8" destOrd="0" presId="urn:microsoft.com/office/officeart/2005/8/layout/list1"/>
    <dgm:cxn modelId="{F7BF7899-4D0F-4A87-9AA6-B9255C81E2E1}" type="presParOf" srcId="{2E8FE5E8-0C7E-4E3C-91C3-46EBF8A79159}" destId="{7411BB64-4E11-43A8-B519-BEE9DA37A1BA}" srcOrd="0" destOrd="0" presId="urn:microsoft.com/office/officeart/2005/8/layout/list1"/>
    <dgm:cxn modelId="{93CED459-D76E-4D58-828C-0893DD05269F}" type="presParOf" srcId="{2E8FE5E8-0C7E-4E3C-91C3-46EBF8A79159}" destId="{E55A60AA-892D-48FC-B148-9240CF103CD8}" srcOrd="1" destOrd="0" presId="urn:microsoft.com/office/officeart/2005/8/layout/list1"/>
    <dgm:cxn modelId="{15B66C27-9EA9-4238-845B-DF80130B4024}" type="presParOf" srcId="{641BFC68-7553-46DD-BA23-F8924216BABB}" destId="{B73B2AF8-7594-42B1-B6A6-8D916A1138B6}" srcOrd="9" destOrd="0" presId="urn:microsoft.com/office/officeart/2005/8/layout/list1"/>
    <dgm:cxn modelId="{F5AFCEFB-40F3-4E41-99E5-6B80E32F4E69}" type="presParOf" srcId="{641BFC68-7553-46DD-BA23-F8924216BABB}" destId="{D4268256-1CF6-4B28-A085-965AEB1C29DF}" srcOrd="10" destOrd="0" presId="urn:microsoft.com/office/officeart/2005/8/layout/list1"/>
    <dgm:cxn modelId="{F867E3A8-739A-4E53-AC70-62377CBACF7F}" type="presParOf" srcId="{641BFC68-7553-46DD-BA23-F8924216BABB}" destId="{21753B0E-22CE-44A6-B677-4F2116090F29}" srcOrd="11" destOrd="0" presId="urn:microsoft.com/office/officeart/2005/8/layout/list1"/>
    <dgm:cxn modelId="{B78B3F3E-7CF8-418A-B33B-19E1ABEB080C}" type="presParOf" srcId="{641BFC68-7553-46DD-BA23-F8924216BABB}" destId="{F70A357B-701D-4286-B701-7456A70E64AD}" srcOrd="12" destOrd="0" presId="urn:microsoft.com/office/officeart/2005/8/layout/list1"/>
    <dgm:cxn modelId="{53D0B152-C5A2-49FE-AF48-FC509B2C09F5}" type="presParOf" srcId="{F70A357B-701D-4286-B701-7456A70E64AD}" destId="{A6539AC1-8328-4617-8E09-FDB93EA4FDC7}" srcOrd="0" destOrd="0" presId="urn:microsoft.com/office/officeart/2005/8/layout/list1"/>
    <dgm:cxn modelId="{B14453D5-1BC9-4FDF-8E5B-D0C776FF9792}" type="presParOf" srcId="{F70A357B-701D-4286-B701-7456A70E64AD}" destId="{3E0CFDDC-34D2-4F7A-A69D-8E238B21EEC7}" srcOrd="1" destOrd="0" presId="urn:microsoft.com/office/officeart/2005/8/layout/list1"/>
    <dgm:cxn modelId="{4BE92C2E-21B1-4526-93CA-54AF5036F77C}" type="presParOf" srcId="{641BFC68-7553-46DD-BA23-F8924216BABB}" destId="{49EB8EE0-107D-46E2-9A19-3C6E4A5189D7}" srcOrd="13" destOrd="0" presId="urn:microsoft.com/office/officeart/2005/8/layout/list1"/>
    <dgm:cxn modelId="{8A6449BD-A471-4045-BEC2-B9B0B2C53D3A}" type="presParOf" srcId="{641BFC68-7553-46DD-BA23-F8924216BABB}" destId="{870FC265-EF83-42D5-9D0A-E458F4545051}" srcOrd="14" destOrd="0" presId="urn:microsoft.com/office/officeart/2005/8/layout/list1"/>
    <dgm:cxn modelId="{BE4F0492-3FB9-4DC3-BA86-475445491410}" type="presParOf" srcId="{641BFC68-7553-46DD-BA23-F8924216BABB}" destId="{5C25D3CC-0041-4841-9179-73A4992EA926}" srcOrd="15" destOrd="0" presId="urn:microsoft.com/office/officeart/2005/8/layout/list1"/>
    <dgm:cxn modelId="{4377A241-EF12-4E8E-9E11-1B17AFCBF023}" type="presParOf" srcId="{641BFC68-7553-46DD-BA23-F8924216BABB}" destId="{0AEDD8C1-3327-44E6-B8E0-89CE42D8898C}" srcOrd="16" destOrd="0" presId="urn:microsoft.com/office/officeart/2005/8/layout/list1"/>
    <dgm:cxn modelId="{90FABA54-BBA9-4E61-B824-2310C6E72904}" type="presParOf" srcId="{0AEDD8C1-3327-44E6-B8E0-89CE42D8898C}" destId="{158F84CB-613D-4049-9F8A-E1497F50A951}" srcOrd="0" destOrd="0" presId="urn:microsoft.com/office/officeart/2005/8/layout/list1"/>
    <dgm:cxn modelId="{D2D824E8-AE80-4168-B58D-3F335064D7EB}" type="presParOf" srcId="{0AEDD8C1-3327-44E6-B8E0-89CE42D8898C}" destId="{7936BCEA-4D18-4785-A668-E6EB54CC2C92}" srcOrd="1" destOrd="0" presId="urn:microsoft.com/office/officeart/2005/8/layout/list1"/>
    <dgm:cxn modelId="{ACF47CAB-456F-45C0-83B2-4D361ED7F364}" type="presParOf" srcId="{641BFC68-7553-46DD-BA23-F8924216BABB}" destId="{78BC9450-72AD-4CC2-81DB-3E128C7C9398}" srcOrd="17" destOrd="0" presId="urn:microsoft.com/office/officeart/2005/8/layout/list1"/>
    <dgm:cxn modelId="{38153BA7-0FE2-4F3E-A9DF-A594C43A0042}" type="presParOf" srcId="{641BFC68-7553-46DD-BA23-F8924216BABB}" destId="{36742CF2-616F-4A26-BAC5-ACB3A0AE2A7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9502A-C639-4977-A4CD-4A317716FACA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83D32A-44B9-4FDC-8613-616F1119A2E7}">
      <dgm:prSet/>
      <dgm:spPr/>
      <dgm:t>
        <a:bodyPr/>
        <a:lstStyle/>
        <a:p>
          <a:r>
            <a:rPr lang="en-US"/>
            <a:t>L</a:t>
          </a:r>
          <a:r>
            <a:rPr lang="vi-VN"/>
            <a:t>ư</a:t>
          </a:r>
          <a:r>
            <a:rPr lang="en-US"/>
            <a:t>ợc đồ FDD</a:t>
          </a:r>
        </a:p>
      </dgm:t>
    </dgm:pt>
    <dgm:pt modelId="{60FDD732-D591-4B01-9218-57462DE3AE92}" type="parTrans" cxnId="{3D15F232-82D9-4394-988C-F95AAE03B5EB}">
      <dgm:prSet/>
      <dgm:spPr/>
      <dgm:t>
        <a:bodyPr/>
        <a:lstStyle/>
        <a:p>
          <a:endParaRPr lang="en-US"/>
        </a:p>
      </dgm:t>
    </dgm:pt>
    <dgm:pt modelId="{A0E5352D-306C-436E-AE17-008E0CFEC4F7}" type="sibTrans" cxnId="{3D15F232-82D9-4394-988C-F95AAE03B5EB}">
      <dgm:prSet/>
      <dgm:spPr/>
      <dgm:t>
        <a:bodyPr/>
        <a:lstStyle/>
        <a:p>
          <a:endParaRPr lang="en-US"/>
        </a:p>
      </dgm:t>
    </dgm:pt>
    <dgm:pt modelId="{57426D13-5F41-4DC5-8C45-188BBA1F718F}">
      <dgm:prSet/>
      <dgm:spPr/>
      <dgm:t>
        <a:bodyPr/>
        <a:lstStyle/>
        <a:p>
          <a:r>
            <a:rPr lang="en-US"/>
            <a:t>Use case</a:t>
          </a:r>
        </a:p>
      </dgm:t>
    </dgm:pt>
    <dgm:pt modelId="{DD93420F-2837-42FC-822D-E517AC7C8873}" type="parTrans" cxnId="{5850E21E-C663-467B-A4B3-AD16BDD14229}">
      <dgm:prSet/>
      <dgm:spPr/>
      <dgm:t>
        <a:bodyPr/>
        <a:lstStyle/>
        <a:p>
          <a:endParaRPr lang="en-US"/>
        </a:p>
      </dgm:t>
    </dgm:pt>
    <dgm:pt modelId="{9BBB308B-A602-4789-894D-3424A7D30419}" type="sibTrans" cxnId="{5850E21E-C663-467B-A4B3-AD16BDD14229}">
      <dgm:prSet/>
      <dgm:spPr/>
      <dgm:t>
        <a:bodyPr/>
        <a:lstStyle/>
        <a:p>
          <a:endParaRPr lang="en-US"/>
        </a:p>
      </dgm:t>
    </dgm:pt>
    <dgm:pt modelId="{935956B5-B3CB-4733-B120-524F4CB99922}">
      <dgm:prSet/>
      <dgm:spPr/>
      <dgm:t>
        <a:bodyPr/>
        <a:lstStyle/>
        <a:p>
          <a:r>
            <a:rPr lang="en-US"/>
            <a:t>Sơ đồ lớp</a:t>
          </a:r>
        </a:p>
      </dgm:t>
    </dgm:pt>
    <dgm:pt modelId="{88E16685-AFC7-46E5-B6A8-DD8A2F725DA7}" type="parTrans" cxnId="{76BCF2F6-DEB1-405C-8C34-B0A430CFFB96}">
      <dgm:prSet/>
      <dgm:spPr/>
      <dgm:t>
        <a:bodyPr/>
        <a:lstStyle/>
        <a:p>
          <a:endParaRPr lang="en-US"/>
        </a:p>
      </dgm:t>
    </dgm:pt>
    <dgm:pt modelId="{33E671AA-D58B-474C-866A-A94F9A0ECBC7}" type="sibTrans" cxnId="{76BCF2F6-DEB1-405C-8C34-B0A430CFFB96}">
      <dgm:prSet/>
      <dgm:spPr/>
      <dgm:t>
        <a:bodyPr/>
        <a:lstStyle/>
        <a:p>
          <a:endParaRPr lang="en-US"/>
        </a:p>
      </dgm:t>
    </dgm:pt>
    <dgm:pt modelId="{D5B8B126-5B7C-4E9E-AB6E-863878F98BAB}" type="pres">
      <dgm:prSet presAssocID="{E879502A-C639-4977-A4CD-4A317716FACA}" presName="linear" presStyleCnt="0">
        <dgm:presLayoutVars>
          <dgm:dir/>
          <dgm:animLvl val="lvl"/>
          <dgm:resizeHandles val="exact"/>
        </dgm:presLayoutVars>
      </dgm:prSet>
      <dgm:spPr/>
    </dgm:pt>
    <dgm:pt modelId="{C64B708B-6BB6-437E-9668-94F95ADF8CE9}" type="pres">
      <dgm:prSet presAssocID="{4D83D32A-44B9-4FDC-8613-616F1119A2E7}" presName="parentLin" presStyleCnt="0"/>
      <dgm:spPr/>
    </dgm:pt>
    <dgm:pt modelId="{0B880F09-B68B-4B4E-9D6E-B2480B25B0A9}" type="pres">
      <dgm:prSet presAssocID="{4D83D32A-44B9-4FDC-8613-616F1119A2E7}" presName="parentLeftMargin" presStyleLbl="node1" presStyleIdx="0" presStyleCnt="3"/>
      <dgm:spPr/>
    </dgm:pt>
    <dgm:pt modelId="{173EA970-3E14-4DA1-BD53-FC53992163FE}" type="pres">
      <dgm:prSet presAssocID="{4D83D32A-44B9-4FDC-8613-616F1119A2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2D3B49-8682-4489-934C-59923702581C}" type="pres">
      <dgm:prSet presAssocID="{4D83D32A-44B9-4FDC-8613-616F1119A2E7}" presName="negativeSpace" presStyleCnt="0"/>
      <dgm:spPr/>
    </dgm:pt>
    <dgm:pt modelId="{7F3CEFE5-BE96-48EA-9910-5C3FA3F44755}" type="pres">
      <dgm:prSet presAssocID="{4D83D32A-44B9-4FDC-8613-616F1119A2E7}" presName="childText" presStyleLbl="conFgAcc1" presStyleIdx="0" presStyleCnt="3">
        <dgm:presLayoutVars>
          <dgm:bulletEnabled val="1"/>
        </dgm:presLayoutVars>
      </dgm:prSet>
      <dgm:spPr/>
    </dgm:pt>
    <dgm:pt modelId="{42DAF037-6284-4446-904C-A5FC77FE02D3}" type="pres">
      <dgm:prSet presAssocID="{A0E5352D-306C-436E-AE17-008E0CFEC4F7}" presName="spaceBetweenRectangles" presStyleCnt="0"/>
      <dgm:spPr/>
    </dgm:pt>
    <dgm:pt modelId="{CA4311CE-A30D-4F3F-913C-DFB659D628E1}" type="pres">
      <dgm:prSet presAssocID="{57426D13-5F41-4DC5-8C45-188BBA1F718F}" presName="parentLin" presStyleCnt="0"/>
      <dgm:spPr/>
    </dgm:pt>
    <dgm:pt modelId="{AE0EE503-97F9-40AA-A2A5-1678D25CC410}" type="pres">
      <dgm:prSet presAssocID="{57426D13-5F41-4DC5-8C45-188BBA1F718F}" presName="parentLeftMargin" presStyleLbl="node1" presStyleIdx="0" presStyleCnt="3"/>
      <dgm:spPr/>
    </dgm:pt>
    <dgm:pt modelId="{7C094D5E-50E1-4064-81B5-01B156738056}" type="pres">
      <dgm:prSet presAssocID="{57426D13-5F41-4DC5-8C45-188BBA1F71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0BFDFB-0C8E-456C-BDCD-CA114E4DD756}" type="pres">
      <dgm:prSet presAssocID="{57426D13-5F41-4DC5-8C45-188BBA1F718F}" presName="negativeSpace" presStyleCnt="0"/>
      <dgm:spPr/>
    </dgm:pt>
    <dgm:pt modelId="{F63DAEF2-A29F-417E-A2E5-D5291A921A7D}" type="pres">
      <dgm:prSet presAssocID="{57426D13-5F41-4DC5-8C45-188BBA1F718F}" presName="childText" presStyleLbl="conFgAcc1" presStyleIdx="1" presStyleCnt="3">
        <dgm:presLayoutVars>
          <dgm:bulletEnabled val="1"/>
        </dgm:presLayoutVars>
      </dgm:prSet>
      <dgm:spPr/>
    </dgm:pt>
    <dgm:pt modelId="{C7F84C5D-DA91-4637-BF5A-8433031277E2}" type="pres">
      <dgm:prSet presAssocID="{9BBB308B-A602-4789-894D-3424A7D30419}" presName="spaceBetweenRectangles" presStyleCnt="0"/>
      <dgm:spPr/>
    </dgm:pt>
    <dgm:pt modelId="{436C739D-F990-421B-99C2-439E84F8EA6C}" type="pres">
      <dgm:prSet presAssocID="{935956B5-B3CB-4733-B120-524F4CB99922}" presName="parentLin" presStyleCnt="0"/>
      <dgm:spPr/>
    </dgm:pt>
    <dgm:pt modelId="{0FA36D52-77BC-44E0-9B43-3ED8ABA93AD1}" type="pres">
      <dgm:prSet presAssocID="{935956B5-B3CB-4733-B120-524F4CB99922}" presName="parentLeftMargin" presStyleLbl="node1" presStyleIdx="1" presStyleCnt="3"/>
      <dgm:spPr/>
    </dgm:pt>
    <dgm:pt modelId="{C29CAE7F-08C2-48DF-A6B0-1990805EFC4B}" type="pres">
      <dgm:prSet presAssocID="{935956B5-B3CB-4733-B120-524F4CB999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74C82AD-8490-49FE-90E2-AB2AE3A5F3E0}" type="pres">
      <dgm:prSet presAssocID="{935956B5-B3CB-4733-B120-524F4CB99922}" presName="negativeSpace" presStyleCnt="0"/>
      <dgm:spPr/>
    </dgm:pt>
    <dgm:pt modelId="{1E275A93-2C45-4FB2-AA17-41097A08DAAF}" type="pres">
      <dgm:prSet presAssocID="{935956B5-B3CB-4733-B120-524F4CB999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90C50C-2BA9-47A7-BAFB-315A91D60AF8}" type="presOf" srcId="{57426D13-5F41-4DC5-8C45-188BBA1F718F}" destId="{7C094D5E-50E1-4064-81B5-01B156738056}" srcOrd="1" destOrd="0" presId="urn:microsoft.com/office/officeart/2005/8/layout/list1"/>
    <dgm:cxn modelId="{5850E21E-C663-467B-A4B3-AD16BDD14229}" srcId="{E879502A-C639-4977-A4CD-4A317716FACA}" destId="{57426D13-5F41-4DC5-8C45-188BBA1F718F}" srcOrd="1" destOrd="0" parTransId="{DD93420F-2837-42FC-822D-E517AC7C8873}" sibTransId="{9BBB308B-A602-4789-894D-3424A7D30419}"/>
    <dgm:cxn modelId="{84B4052B-875A-4BF7-9B11-33D392D215AD}" type="presOf" srcId="{935956B5-B3CB-4733-B120-524F4CB99922}" destId="{C29CAE7F-08C2-48DF-A6B0-1990805EFC4B}" srcOrd="1" destOrd="0" presId="urn:microsoft.com/office/officeart/2005/8/layout/list1"/>
    <dgm:cxn modelId="{3D15F232-82D9-4394-988C-F95AAE03B5EB}" srcId="{E879502A-C639-4977-A4CD-4A317716FACA}" destId="{4D83D32A-44B9-4FDC-8613-616F1119A2E7}" srcOrd="0" destOrd="0" parTransId="{60FDD732-D591-4B01-9218-57462DE3AE92}" sibTransId="{A0E5352D-306C-436E-AE17-008E0CFEC4F7}"/>
    <dgm:cxn modelId="{98DB2D48-C4BB-498E-96DC-92B135D8C737}" type="presOf" srcId="{4D83D32A-44B9-4FDC-8613-616F1119A2E7}" destId="{173EA970-3E14-4DA1-BD53-FC53992163FE}" srcOrd="1" destOrd="0" presId="urn:microsoft.com/office/officeart/2005/8/layout/list1"/>
    <dgm:cxn modelId="{B7D47856-F1D8-474A-9A57-5E69AC651348}" type="presOf" srcId="{935956B5-B3CB-4733-B120-524F4CB99922}" destId="{0FA36D52-77BC-44E0-9B43-3ED8ABA93AD1}" srcOrd="0" destOrd="0" presId="urn:microsoft.com/office/officeart/2005/8/layout/list1"/>
    <dgm:cxn modelId="{7310A7C3-3217-4A94-A585-9210A6DE3663}" type="presOf" srcId="{4D83D32A-44B9-4FDC-8613-616F1119A2E7}" destId="{0B880F09-B68B-4B4E-9D6E-B2480B25B0A9}" srcOrd="0" destOrd="0" presId="urn:microsoft.com/office/officeart/2005/8/layout/list1"/>
    <dgm:cxn modelId="{3719B9C8-82A8-4FA0-AABA-9910D977747A}" type="presOf" srcId="{E879502A-C639-4977-A4CD-4A317716FACA}" destId="{D5B8B126-5B7C-4E9E-AB6E-863878F98BAB}" srcOrd="0" destOrd="0" presId="urn:microsoft.com/office/officeart/2005/8/layout/list1"/>
    <dgm:cxn modelId="{EAD12EE3-092D-4DB9-BD9E-7D21333C1C92}" type="presOf" srcId="{57426D13-5F41-4DC5-8C45-188BBA1F718F}" destId="{AE0EE503-97F9-40AA-A2A5-1678D25CC410}" srcOrd="0" destOrd="0" presId="urn:microsoft.com/office/officeart/2005/8/layout/list1"/>
    <dgm:cxn modelId="{76BCF2F6-DEB1-405C-8C34-B0A430CFFB96}" srcId="{E879502A-C639-4977-A4CD-4A317716FACA}" destId="{935956B5-B3CB-4733-B120-524F4CB99922}" srcOrd="2" destOrd="0" parTransId="{88E16685-AFC7-46E5-B6A8-DD8A2F725DA7}" sibTransId="{33E671AA-D58B-474C-866A-A94F9A0ECBC7}"/>
    <dgm:cxn modelId="{5451365D-57C0-4AD3-93DE-90BB63E0F339}" type="presParOf" srcId="{D5B8B126-5B7C-4E9E-AB6E-863878F98BAB}" destId="{C64B708B-6BB6-437E-9668-94F95ADF8CE9}" srcOrd="0" destOrd="0" presId="urn:microsoft.com/office/officeart/2005/8/layout/list1"/>
    <dgm:cxn modelId="{A5B05F0E-B8E2-46D1-868F-4EDE91624496}" type="presParOf" srcId="{C64B708B-6BB6-437E-9668-94F95ADF8CE9}" destId="{0B880F09-B68B-4B4E-9D6E-B2480B25B0A9}" srcOrd="0" destOrd="0" presId="urn:microsoft.com/office/officeart/2005/8/layout/list1"/>
    <dgm:cxn modelId="{BBB41364-7BC9-4B7F-A23E-803C89B5B34F}" type="presParOf" srcId="{C64B708B-6BB6-437E-9668-94F95ADF8CE9}" destId="{173EA970-3E14-4DA1-BD53-FC53992163FE}" srcOrd="1" destOrd="0" presId="urn:microsoft.com/office/officeart/2005/8/layout/list1"/>
    <dgm:cxn modelId="{0BA33742-7276-462F-8360-910E65AD30B0}" type="presParOf" srcId="{D5B8B126-5B7C-4E9E-AB6E-863878F98BAB}" destId="{152D3B49-8682-4489-934C-59923702581C}" srcOrd="1" destOrd="0" presId="urn:microsoft.com/office/officeart/2005/8/layout/list1"/>
    <dgm:cxn modelId="{495C6D0D-6C90-47D1-A75B-877D9F928FFD}" type="presParOf" srcId="{D5B8B126-5B7C-4E9E-AB6E-863878F98BAB}" destId="{7F3CEFE5-BE96-48EA-9910-5C3FA3F44755}" srcOrd="2" destOrd="0" presId="urn:microsoft.com/office/officeart/2005/8/layout/list1"/>
    <dgm:cxn modelId="{7F21000A-2D43-4457-B758-3A1D3485364B}" type="presParOf" srcId="{D5B8B126-5B7C-4E9E-AB6E-863878F98BAB}" destId="{42DAF037-6284-4446-904C-A5FC77FE02D3}" srcOrd="3" destOrd="0" presId="urn:microsoft.com/office/officeart/2005/8/layout/list1"/>
    <dgm:cxn modelId="{73701A83-3308-4DF2-8C00-6567B7A4ECF7}" type="presParOf" srcId="{D5B8B126-5B7C-4E9E-AB6E-863878F98BAB}" destId="{CA4311CE-A30D-4F3F-913C-DFB659D628E1}" srcOrd="4" destOrd="0" presId="urn:microsoft.com/office/officeart/2005/8/layout/list1"/>
    <dgm:cxn modelId="{71E81880-586C-4F40-ABE1-4F6252A9AE1D}" type="presParOf" srcId="{CA4311CE-A30D-4F3F-913C-DFB659D628E1}" destId="{AE0EE503-97F9-40AA-A2A5-1678D25CC410}" srcOrd="0" destOrd="0" presId="urn:microsoft.com/office/officeart/2005/8/layout/list1"/>
    <dgm:cxn modelId="{2369A7F3-BA2F-4B1C-92BB-C70DFE32A247}" type="presParOf" srcId="{CA4311CE-A30D-4F3F-913C-DFB659D628E1}" destId="{7C094D5E-50E1-4064-81B5-01B156738056}" srcOrd="1" destOrd="0" presId="urn:microsoft.com/office/officeart/2005/8/layout/list1"/>
    <dgm:cxn modelId="{6E9844D4-B6D0-47B9-BC5E-E9B3D0D8851D}" type="presParOf" srcId="{D5B8B126-5B7C-4E9E-AB6E-863878F98BAB}" destId="{4E0BFDFB-0C8E-456C-BDCD-CA114E4DD756}" srcOrd="5" destOrd="0" presId="urn:microsoft.com/office/officeart/2005/8/layout/list1"/>
    <dgm:cxn modelId="{FE760E07-861C-408F-9B9C-8FFF181D6038}" type="presParOf" srcId="{D5B8B126-5B7C-4E9E-AB6E-863878F98BAB}" destId="{F63DAEF2-A29F-417E-A2E5-D5291A921A7D}" srcOrd="6" destOrd="0" presId="urn:microsoft.com/office/officeart/2005/8/layout/list1"/>
    <dgm:cxn modelId="{866F686F-9E04-4667-B40D-84273F64C57B}" type="presParOf" srcId="{D5B8B126-5B7C-4E9E-AB6E-863878F98BAB}" destId="{C7F84C5D-DA91-4637-BF5A-8433031277E2}" srcOrd="7" destOrd="0" presId="urn:microsoft.com/office/officeart/2005/8/layout/list1"/>
    <dgm:cxn modelId="{D4903A73-2C8D-4CE2-A26C-84BDD31A3F7B}" type="presParOf" srcId="{D5B8B126-5B7C-4E9E-AB6E-863878F98BAB}" destId="{436C739D-F990-421B-99C2-439E84F8EA6C}" srcOrd="8" destOrd="0" presId="urn:microsoft.com/office/officeart/2005/8/layout/list1"/>
    <dgm:cxn modelId="{861BE6FC-8C90-4C97-8EC5-C0A6AD95256D}" type="presParOf" srcId="{436C739D-F990-421B-99C2-439E84F8EA6C}" destId="{0FA36D52-77BC-44E0-9B43-3ED8ABA93AD1}" srcOrd="0" destOrd="0" presId="urn:microsoft.com/office/officeart/2005/8/layout/list1"/>
    <dgm:cxn modelId="{9A27BAE1-9F3A-4AB0-BF1F-EB8BB8132E83}" type="presParOf" srcId="{436C739D-F990-421B-99C2-439E84F8EA6C}" destId="{C29CAE7F-08C2-48DF-A6B0-1990805EFC4B}" srcOrd="1" destOrd="0" presId="urn:microsoft.com/office/officeart/2005/8/layout/list1"/>
    <dgm:cxn modelId="{C2B24E39-5EFE-4900-9276-D64F1E290ABD}" type="presParOf" srcId="{D5B8B126-5B7C-4E9E-AB6E-863878F98BAB}" destId="{E74C82AD-8490-49FE-90E2-AB2AE3A5F3E0}" srcOrd="9" destOrd="0" presId="urn:microsoft.com/office/officeart/2005/8/layout/list1"/>
    <dgm:cxn modelId="{DF4537AA-F8A7-4002-AF2A-A7B1F86EF941}" type="presParOf" srcId="{D5B8B126-5B7C-4E9E-AB6E-863878F98BAB}" destId="{1E275A93-2C45-4FB2-AA17-41097A08DA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62CA1-5C57-4434-828F-576B657F17D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41CB68-674C-4B1F-A959-061DE7393BDD}">
      <dgm:prSet/>
      <dgm:spPr/>
      <dgm:t>
        <a:bodyPr/>
        <a:lstStyle/>
        <a:p>
          <a:r>
            <a:rPr lang="en-US"/>
            <a:t>Thiết kế kiến trúc</a:t>
          </a:r>
        </a:p>
      </dgm:t>
    </dgm:pt>
    <dgm:pt modelId="{45745AD1-F89E-4633-B5E3-89E98D9565D2}" type="parTrans" cxnId="{D407090F-CB83-40AF-9167-F6AE871D1F9C}">
      <dgm:prSet/>
      <dgm:spPr/>
      <dgm:t>
        <a:bodyPr/>
        <a:lstStyle/>
        <a:p>
          <a:endParaRPr lang="en-US"/>
        </a:p>
      </dgm:t>
    </dgm:pt>
    <dgm:pt modelId="{6D27CCB6-258E-4BFD-A244-C169654F901C}" type="sibTrans" cxnId="{D407090F-CB83-40AF-9167-F6AE871D1F9C}">
      <dgm:prSet/>
      <dgm:spPr/>
      <dgm:t>
        <a:bodyPr/>
        <a:lstStyle/>
        <a:p>
          <a:endParaRPr lang="en-US"/>
        </a:p>
      </dgm:t>
    </dgm:pt>
    <dgm:pt modelId="{26649AC2-10A0-4E78-AAF8-61BE6A86608D}">
      <dgm:prSet/>
      <dgm:spPr/>
      <dgm:t>
        <a:bodyPr/>
        <a:lstStyle/>
        <a:p>
          <a:r>
            <a:rPr lang="en-US"/>
            <a:t>Thiết kế dữ liệu</a:t>
          </a:r>
        </a:p>
      </dgm:t>
    </dgm:pt>
    <dgm:pt modelId="{A1080BAD-C1AB-4EF2-86A5-37A42899F00C}" type="parTrans" cxnId="{5E0AEE90-346C-4E92-9128-DCFBE9841F9C}">
      <dgm:prSet/>
      <dgm:spPr/>
      <dgm:t>
        <a:bodyPr/>
        <a:lstStyle/>
        <a:p>
          <a:endParaRPr lang="en-US"/>
        </a:p>
      </dgm:t>
    </dgm:pt>
    <dgm:pt modelId="{4FA15B5A-7B2A-4EA1-ADD5-9776D30B98DB}" type="sibTrans" cxnId="{5E0AEE90-346C-4E92-9128-DCFBE9841F9C}">
      <dgm:prSet/>
      <dgm:spPr/>
      <dgm:t>
        <a:bodyPr/>
        <a:lstStyle/>
        <a:p>
          <a:endParaRPr lang="en-US"/>
        </a:p>
      </dgm:t>
    </dgm:pt>
    <dgm:pt modelId="{E19E80B0-D373-4BD6-92C8-0A887EEF7015}">
      <dgm:prSet/>
      <dgm:spPr/>
      <dgm:t>
        <a:bodyPr/>
        <a:lstStyle/>
        <a:p>
          <a:r>
            <a:rPr lang="en-US"/>
            <a:t>Thiết kế giao diện</a:t>
          </a:r>
        </a:p>
      </dgm:t>
    </dgm:pt>
    <dgm:pt modelId="{9A3E443D-7554-4657-A82B-1876994E405D}" type="parTrans" cxnId="{14277F0C-009B-4BC7-91E0-843B7278F82C}">
      <dgm:prSet/>
      <dgm:spPr/>
      <dgm:t>
        <a:bodyPr/>
        <a:lstStyle/>
        <a:p>
          <a:endParaRPr lang="en-US"/>
        </a:p>
      </dgm:t>
    </dgm:pt>
    <dgm:pt modelId="{7657ED2D-1BB7-4DE3-BD66-EC8A990F7B0A}" type="sibTrans" cxnId="{14277F0C-009B-4BC7-91E0-843B7278F82C}">
      <dgm:prSet/>
      <dgm:spPr/>
      <dgm:t>
        <a:bodyPr/>
        <a:lstStyle/>
        <a:p>
          <a:endParaRPr lang="en-US"/>
        </a:p>
      </dgm:t>
    </dgm:pt>
    <dgm:pt modelId="{164F2871-6F22-4484-9224-4E52DFDC4DB4}" type="pres">
      <dgm:prSet presAssocID="{2DE62CA1-5C57-4434-828F-576B657F17D3}" presName="linear" presStyleCnt="0">
        <dgm:presLayoutVars>
          <dgm:dir/>
          <dgm:animLvl val="lvl"/>
          <dgm:resizeHandles val="exact"/>
        </dgm:presLayoutVars>
      </dgm:prSet>
      <dgm:spPr/>
    </dgm:pt>
    <dgm:pt modelId="{F233BD30-2384-49C3-8F71-E94AF0A425C9}" type="pres">
      <dgm:prSet presAssocID="{B041CB68-674C-4B1F-A959-061DE7393BDD}" presName="parentLin" presStyleCnt="0"/>
      <dgm:spPr/>
    </dgm:pt>
    <dgm:pt modelId="{E165C358-34B3-45FF-A066-A7288B8C1BD7}" type="pres">
      <dgm:prSet presAssocID="{B041CB68-674C-4B1F-A959-061DE7393BDD}" presName="parentLeftMargin" presStyleLbl="node1" presStyleIdx="0" presStyleCnt="3"/>
      <dgm:spPr/>
    </dgm:pt>
    <dgm:pt modelId="{46C9E90D-E225-412D-AF86-1B3B0FE52FDA}" type="pres">
      <dgm:prSet presAssocID="{B041CB68-674C-4B1F-A959-061DE7393B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30699B-251F-4F0C-A741-4E75DA0E60B2}" type="pres">
      <dgm:prSet presAssocID="{B041CB68-674C-4B1F-A959-061DE7393BDD}" presName="negativeSpace" presStyleCnt="0"/>
      <dgm:spPr/>
    </dgm:pt>
    <dgm:pt modelId="{C3E8A499-D7F6-44C7-A602-03ECB141B4FB}" type="pres">
      <dgm:prSet presAssocID="{B041CB68-674C-4B1F-A959-061DE7393BDD}" presName="childText" presStyleLbl="conFgAcc1" presStyleIdx="0" presStyleCnt="3">
        <dgm:presLayoutVars>
          <dgm:bulletEnabled val="1"/>
        </dgm:presLayoutVars>
      </dgm:prSet>
      <dgm:spPr/>
    </dgm:pt>
    <dgm:pt modelId="{333603D4-0F50-4E4A-B4F9-D788895B556F}" type="pres">
      <dgm:prSet presAssocID="{6D27CCB6-258E-4BFD-A244-C169654F901C}" presName="spaceBetweenRectangles" presStyleCnt="0"/>
      <dgm:spPr/>
    </dgm:pt>
    <dgm:pt modelId="{79709050-F1D0-41E3-98F8-5D805D5FEE86}" type="pres">
      <dgm:prSet presAssocID="{26649AC2-10A0-4E78-AAF8-61BE6A86608D}" presName="parentLin" presStyleCnt="0"/>
      <dgm:spPr/>
    </dgm:pt>
    <dgm:pt modelId="{9AE2C670-3073-49DA-85F7-157E267A414C}" type="pres">
      <dgm:prSet presAssocID="{26649AC2-10A0-4E78-AAF8-61BE6A86608D}" presName="parentLeftMargin" presStyleLbl="node1" presStyleIdx="0" presStyleCnt="3"/>
      <dgm:spPr/>
    </dgm:pt>
    <dgm:pt modelId="{E28B9ECA-4288-48A8-8632-04FB50650AFF}" type="pres">
      <dgm:prSet presAssocID="{26649AC2-10A0-4E78-AAF8-61BE6A8660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F31B4C-9EB3-43F6-8F14-F7E006AE04C1}" type="pres">
      <dgm:prSet presAssocID="{26649AC2-10A0-4E78-AAF8-61BE6A86608D}" presName="negativeSpace" presStyleCnt="0"/>
      <dgm:spPr/>
    </dgm:pt>
    <dgm:pt modelId="{C834ABC0-8218-402E-B3E4-3AD89D0E2399}" type="pres">
      <dgm:prSet presAssocID="{26649AC2-10A0-4E78-AAF8-61BE6A86608D}" presName="childText" presStyleLbl="conFgAcc1" presStyleIdx="1" presStyleCnt="3">
        <dgm:presLayoutVars>
          <dgm:bulletEnabled val="1"/>
        </dgm:presLayoutVars>
      </dgm:prSet>
      <dgm:spPr/>
    </dgm:pt>
    <dgm:pt modelId="{C9706A9E-15F6-45CA-BAC7-8E70BD6CA58F}" type="pres">
      <dgm:prSet presAssocID="{4FA15B5A-7B2A-4EA1-ADD5-9776D30B98DB}" presName="spaceBetweenRectangles" presStyleCnt="0"/>
      <dgm:spPr/>
    </dgm:pt>
    <dgm:pt modelId="{2227CD0F-A81C-4B39-B1A5-9F3F08D9FD34}" type="pres">
      <dgm:prSet presAssocID="{E19E80B0-D373-4BD6-92C8-0A887EEF7015}" presName="parentLin" presStyleCnt="0"/>
      <dgm:spPr/>
    </dgm:pt>
    <dgm:pt modelId="{831B0DB8-7203-4010-8985-7878B9D7202C}" type="pres">
      <dgm:prSet presAssocID="{E19E80B0-D373-4BD6-92C8-0A887EEF7015}" presName="parentLeftMargin" presStyleLbl="node1" presStyleIdx="1" presStyleCnt="3"/>
      <dgm:spPr/>
    </dgm:pt>
    <dgm:pt modelId="{D3BD34C1-4D56-4D87-99E8-8D80F6A02D5A}" type="pres">
      <dgm:prSet presAssocID="{E19E80B0-D373-4BD6-92C8-0A887EEF70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AFB66DE-A93D-48B4-8E82-496C665EF784}" type="pres">
      <dgm:prSet presAssocID="{E19E80B0-D373-4BD6-92C8-0A887EEF7015}" presName="negativeSpace" presStyleCnt="0"/>
      <dgm:spPr/>
    </dgm:pt>
    <dgm:pt modelId="{E754B3A5-04F1-49C0-8CF8-A49E144348C1}" type="pres">
      <dgm:prSet presAssocID="{E19E80B0-D373-4BD6-92C8-0A887EEF70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277F0C-009B-4BC7-91E0-843B7278F82C}" srcId="{2DE62CA1-5C57-4434-828F-576B657F17D3}" destId="{E19E80B0-D373-4BD6-92C8-0A887EEF7015}" srcOrd="2" destOrd="0" parTransId="{9A3E443D-7554-4657-A82B-1876994E405D}" sibTransId="{7657ED2D-1BB7-4DE3-BD66-EC8A990F7B0A}"/>
    <dgm:cxn modelId="{D407090F-CB83-40AF-9167-F6AE871D1F9C}" srcId="{2DE62CA1-5C57-4434-828F-576B657F17D3}" destId="{B041CB68-674C-4B1F-A959-061DE7393BDD}" srcOrd="0" destOrd="0" parTransId="{45745AD1-F89E-4633-B5E3-89E98D9565D2}" sibTransId="{6D27CCB6-258E-4BFD-A244-C169654F901C}"/>
    <dgm:cxn modelId="{DDDF0042-D23F-4CEE-85DF-F0DFCF0B5279}" type="presOf" srcId="{E19E80B0-D373-4BD6-92C8-0A887EEF7015}" destId="{831B0DB8-7203-4010-8985-7878B9D7202C}" srcOrd="0" destOrd="0" presId="urn:microsoft.com/office/officeart/2005/8/layout/list1"/>
    <dgm:cxn modelId="{D28CF171-D018-435C-A317-0B446D7A2492}" type="presOf" srcId="{E19E80B0-D373-4BD6-92C8-0A887EEF7015}" destId="{D3BD34C1-4D56-4D87-99E8-8D80F6A02D5A}" srcOrd="1" destOrd="0" presId="urn:microsoft.com/office/officeart/2005/8/layout/list1"/>
    <dgm:cxn modelId="{5E0AEE90-346C-4E92-9128-DCFBE9841F9C}" srcId="{2DE62CA1-5C57-4434-828F-576B657F17D3}" destId="{26649AC2-10A0-4E78-AAF8-61BE6A86608D}" srcOrd="1" destOrd="0" parTransId="{A1080BAD-C1AB-4EF2-86A5-37A42899F00C}" sibTransId="{4FA15B5A-7B2A-4EA1-ADD5-9776D30B98DB}"/>
    <dgm:cxn modelId="{E7960AA3-E200-48D5-BE2B-348BE3889B4E}" type="presOf" srcId="{26649AC2-10A0-4E78-AAF8-61BE6A86608D}" destId="{E28B9ECA-4288-48A8-8632-04FB50650AFF}" srcOrd="1" destOrd="0" presId="urn:microsoft.com/office/officeart/2005/8/layout/list1"/>
    <dgm:cxn modelId="{4C3E32A3-A6D3-4E16-B7AD-D8133D5C99B4}" type="presOf" srcId="{2DE62CA1-5C57-4434-828F-576B657F17D3}" destId="{164F2871-6F22-4484-9224-4E52DFDC4DB4}" srcOrd="0" destOrd="0" presId="urn:microsoft.com/office/officeart/2005/8/layout/list1"/>
    <dgm:cxn modelId="{F77E55A3-270B-486E-B4D1-906425457E01}" type="presOf" srcId="{B041CB68-674C-4B1F-A959-061DE7393BDD}" destId="{E165C358-34B3-45FF-A066-A7288B8C1BD7}" srcOrd="0" destOrd="0" presId="urn:microsoft.com/office/officeart/2005/8/layout/list1"/>
    <dgm:cxn modelId="{170217AF-479F-402F-A664-00796342B7E6}" type="presOf" srcId="{B041CB68-674C-4B1F-A959-061DE7393BDD}" destId="{46C9E90D-E225-412D-AF86-1B3B0FE52FDA}" srcOrd="1" destOrd="0" presId="urn:microsoft.com/office/officeart/2005/8/layout/list1"/>
    <dgm:cxn modelId="{61446CC0-0F7B-409C-83C6-CACD8118EDE2}" type="presOf" srcId="{26649AC2-10A0-4E78-AAF8-61BE6A86608D}" destId="{9AE2C670-3073-49DA-85F7-157E267A414C}" srcOrd="0" destOrd="0" presId="urn:microsoft.com/office/officeart/2005/8/layout/list1"/>
    <dgm:cxn modelId="{0A2DB43C-5A5D-4A7E-9F03-9459F52CDC6F}" type="presParOf" srcId="{164F2871-6F22-4484-9224-4E52DFDC4DB4}" destId="{F233BD30-2384-49C3-8F71-E94AF0A425C9}" srcOrd="0" destOrd="0" presId="urn:microsoft.com/office/officeart/2005/8/layout/list1"/>
    <dgm:cxn modelId="{92EC30F3-B51B-4CB8-9EE3-B844D633D7EF}" type="presParOf" srcId="{F233BD30-2384-49C3-8F71-E94AF0A425C9}" destId="{E165C358-34B3-45FF-A066-A7288B8C1BD7}" srcOrd="0" destOrd="0" presId="urn:microsoft.com/office/officeart/2005/8/layout/list1"/>
    <dgm:cxn modelId="{E39D3881-0CEB-4F8C-978F-9A09415127FA}" type="presParOf" srcId="{F233BD30-2384-49C3-8F71-E94AF0A425C9}" destId="{46C9E90D-E225-412D-AF86-1B3B0FE52FDA}" srcOrd="1" destOrd="0" presId="urn:microsoft.com/office/officeart/2005/8/layout/list1"/>
    <dgm:cxn modelId="{743BC861-327B-48F5-A0F7-2B9287853782}" type="presParOf" srcId="{164F2871-6F22-4484-9224-4E52DFDC4DB4}" destId="{DC30699B-251F-4F0C-A741-4E75DA0E60B2}" srcOrd="1" destOrd="0" presId="urn:microsoft.com/office/officeart/2005/8/layout/list1"/>
    <dgm:cxn modelId="{6A9353AE-0E4D-4033-9501-BA71AE9A6FBE}" type="presParOf" srcId="{164F2871-6F22-4484-9224-4E52DFDC4DB4}" destId="{C3E8A499-D7F6-44C7-A602-03ECB141B4FB}" srcOrd="2" destOrd="0" presId="urn:microsoft.com/office/officeart/2005/8/layout/list1"/>
    <dgm:cxn modelId="{B6B07EB3-45AA-4FE4-8DB3-93069F11DBE1}" type="presParOf" srcId="{164F2871-6F22-4484-9224-4E52DFDC4DB4}" destId="{333603D4-0F50-4E4A-B4F9-D788895B556F}" srcOrd="3" destOrd="0" presId="urn:microsoft.com/office/officeart/2005/8/layout/list1"/>
    <dgm:cxn modelId="{EDEBA247-0560-47B2-BB51-8C1E521FB831}" type="presParOf" srcId="{164F2871-6F22-4484-9224-4E52DFDC4DB4}" destId="{79709050-F1D0-41E3-98F8-5D805D5FEE86}" srcOrd="4" destOrd="0" presId="urn:microsoft.com/office/officeart/2005/8/layout/list1"/>
    <dgm:cxn modelId="{3DF8FBC1-F28B-436F-BEE4-490AFD851340}" type="presParOf" srcId="{79709050-F1D0-41E3-98F8-5D805D5FEE86}" destId="{9AE2C670-3073-49DA-85F7-157E267A414C}" srcOrd="0" destOrd="0" presId="urn:microsoft.com/office/officeart/2005/8/layout/list1"/>
    <dgm:cxn modelId="{4B6EC33D-214F-4ADD-85A5-E9845E92EE30}" type="presParOf" srcId="{79709050-F1D0-41E3-98F8-5D805D5FEE86}" destId="{E28B9ECA-4288-48A8-8632-04FB50650AFF}" srcOrd="1" destOrd="0" presId="urn:microsoft.com/office/officeart/2005/8/layout/list1"/>
    <dgm:cxn modelId="{67965951-60D5-4BEF-8776-B52CD7777267}" type="presParOf" srcId="{164F2871-6F22-4484-9224-4E52DFDC4DB4}" destId="{7CF31B4C-9EB3-43F6-8F14-F7E006AE04C1}" srcOrd="5" destOrd="0" presId="urn:microsoft.com/office/officeart/2005/8/layout/list1"/>
    <dgm:cxn modelId="{7985B6A7-D816-4689-A002-1D8F9A504028}" type="presParOf" srcId="{164F2871-6F22-4484-9224-4E52DFDC4DB4}" destId="{C834ABC0-8218-402E-B3E4-3AD89D0E2399}" srcOrd="6" destOrd="0" presId="urn:microsoft.com/office/officeart/2005/8/layout/list1"/>
    <dgm:cxn modelId="{1CC62BF8-6574-42FB-9501-2779FAEAC861}" type="presParOf" srcId="{164F2871-6F22-4484-9224-4E52DFDC4DB4}" destId="{C9706A9E-15F6-45CA-BAC7-8E70BD6CA58F}" srcOrd="7" destOrd="0" presId="urn:microsoft.com/office/officeart/2005/8/layout/list1"/>
    <dgm:cxn modelId="{82050F35-4916-49B0-AB06-B46A9A55BFB9}" type="presParOf" srcId="{164F2871-6F22-4484-9224-4E52DFDC4DB4}" destId="{2227CD0F-A81C-4B39-B1A5-9F3F08D9FD34}" srcOrd="8" destOrd="0" presId="urn:microsoft.com/office/officeart/2005/8/layout/list1"/>
    <dgm:cxn modelId="{76F32602-8EA5-4B39-8D2F-CB43AF01D5C9}" type="presParOf" srcId="{2227CD0F-A81C-4B39-B1A5-9F3F08D9FD34}" destId="{831B0DB8-7203-4010-8985-7878B9D7202C}" srcOrd="0" destOrd="0" presId="urn:microsoft.com/office/officeart/2005/8/layout/list1"/>
    <dgm:cxn modelId="{ED6CF3B3-4C4D-44F1-A8D6-5357F51B0C03}" type="presParOf" srcId="{2227CD0F-A81C-4B39-B1A5-9F3F08D9FD34}" destId="{D3BD34C1-4D56-4D87-99E8-8D80F6A02D5A}" srcOrd="1" destOrd="0" presId="urn:microsoft.com/office/officeart/2005/8/layout/list1"/>
    <dgm:cxn modelId="{79E37FB4-FB6C-4B0C-8F5B-5E2F54E77C89}" type="presParOf" srcId="{164F2871-6F22-4484-9224-4E52DFDC4DB4}" destId="{4AFB66DE-A93D-48B4-8E82-496C665EF784}" srcOrd="9" destOrd="0" presId="urn:microsoft.com/office/officeart/2005/8/layout/list1"/>
    <dgm:cxn modelId="{6FD30F8A-EC9B-4A55-A93C-4419F8BC0950}" type="presParOf" srcId="{164F2871-6F22-4484-9224-4E52DFDC4DB4}" destId="{E754B3A5-04F1-49C0-8CF8-A49E144348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A20DE-7F52-4990-AFF3-4411A2E15341}">
      <dsp:nvSpPr>
        <dsp:cNvPr id="0" name=""/>
        <dsp:cNvSpPr/>
      </dsp:nvSpPr>
      <dsp:spPr>
        <a:xfrm>
          <a:off x="0" y="26439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51DFFC-7679-4304-9BB5-D590E8FC5261}">
      <dsp:nvSpPr>
        <dsp:cNvPr id="0" name=""/>
        <dsp:cNvSpPr/>
      </dsp:nvSpPr>
      <dsp:spPr>
        <a:xfrm>
          <a:off x="541532" y="2823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Tổng quan nhóm</a:t>
          </a:r>
        </a:p>
      </dsp:txBody>
      <dsp:txXfrm>
        <a:off x="564589" y="51288"/>
        <a:ext cx="7535334" cy="426206"/>
      </dsp:txXfrm>
    </dsp:sp>
    <dsp:sp modelId="{7408A381-5145-4C4C-9AC8-FD2D9F89EE41}">
      <dsp:nvSpPr>
        <dsp:cNvPr id="0" name=""/>
        <dsp:cNvSpPr/>
      </dsp:nvSpPr>
      <dsp:spPr>
        <a:xfrm>
          <a:off x="0" y="99015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155023"/>
              <a:satOff val="-401"/>
              <a:lumOff val="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9D13A-6A7D-43D5-A0F3-D284B40B254A}">
      <dsp:nvSpPr>
        <dsp:cNvPr id="0" name=""/>
        <dsp:cNvSpPr/>
      </dsp:nvSpPr>
      <dsp:spPr>
        <a:xfrm>
          <a:off x="541532" y="75399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1155023"/>
                <a:satOff val="-401"/>
                <a:lumOff val="1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55023"/>
                <a:satOff val="-401"/>
                <a:lumOff val="1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55023"/>
                <a:satOff val="-401"/>
                <a:lumOff val="1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Hiện trạng</a:t>
          </a:r>
        </a:p>
      </dsp:txBody>
      <dsp:txXfrm>
        <a:off x="564589" y="777048"/>
        <a:ext cx="7535334" cy="426206"/>
      </dsp:txXfrm>
    </dsp:sp>
    <dsp:sp modelId="{D4268256-1CF6-4B28-A085-965AEB1C29DF}">
      <dsp:nvSpPr>
        <dsp:cNvPr id="0" name=""/>
        <dsp:cNvSpPr/>
      </dsp:nvSpPr>
      <dsp:spPr>
        <a:xfrm>
          <a:off x="0" y="171591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10045"/>
              <a:satOff val="-802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5A60AA-892D-48FC-B148-9240CF103CD8}">
      <dsp:nvSpPr>
        <dsp:cNvPr id="0" name=""/>
        <dsp:cNvSpPr/>
      </dsp:nvSpPr>
      <dsp:spPr>
        <a:xfrm>
          <a:off x="541532" y="147975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Phân tích</a:t>
          </a:r>
        </a:p>
      </dsp:txBody>
      <dsp:txXfrm>
        <a:off x="564589" y="1502808"/>
        <a:ext cx="7535334" cy="426206"/>
      </dsp:txXfrm>
    </dsp:sp>
    <dsp:sp modelId="{870FC265-EF83-42D5-9D0A-E458F4545051}">
      <dsp:nvSpPr>
        <dsp:cNvPr id="0" name=""/>
        <dsp:cNvSpPr/>
      </dsp:nvSpPr>
      <dsp:spPr>
        <a:xfrm>
          <a:off x="0" y="244167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465068"/>
              <a:satOff val="-1202"/>
              <a:lumOff val="4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0CFDDC-34D2-4F7A-A69D-8E238B21EEC7}">
      <dsp:nvSpPr>
        <dsp:cNvPr id="0" name=""/>
        <dsp:cNvSpPr/>
      </dsp:nvSpPr>
      <dsp:spPr>
        <a:xfrm>
          <a:off x="541532" y="220551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3465068"/>
                <a:satOff val="-1202"/>
                <a:lumOff val="4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465068"/>
                <a:satOff val="-1202"/>
                <a:lumOff val="4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465068"/>
                <a:satOff val="-1202"/>
                <a:lumOff val="4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Thiết kế</a:t>
          </a:r>
        </a:p>
      </dsp:txBody>
      <dsp:txXfrm>
        <a:off x="564589" y="2228568"/>
        <a:ext cx="7535334" cy="426206"/>
      </dsp:txXfrm>
    </dsp:sp>
    <dsp:sp modelId="{36742CF2-616F-4A26-BAC5-ACB3A0AE2A77}">
      <dsp:nvSpPr>
        <dsp:cNvPr id="0" name=""/>
        <dsp:cNvSpPr/>
      </dsp:nvSpPr>
      <dsp:spPr>
        <a:xfrm>
          <a:off x="0" y="316743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36BCEA-4D18-4785-A668-E6EB54CC2C92}">
      <dsp:nvSpPr>
        <dsp:cNvPr id="0" name=""/>
        <dsp:cNvSpPr/>
      </dsp:nvSpPr>
      <dsp:spPr>
        <a:xfrm>
          <a:off x="541532" y="293127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Kết luận</a:t>
          </a:r>
        </a:p>
      </dsp:txBody>
      <dsp:txXfrm>
        <a:off x="564589" y="2954328"/>
        <a:ext cx="753533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CEFE5-BE96-48EA-9910-5C3FA3F44755}">
      <dsp:nvSpPr>
        <dsp:cNvPr id="0" name=""/>
        <dsp:cNvSpPr/>
      </dsp:nvSpPr>
      <dsp:spPr>
        <a:xfrm>
          <a:off x="0" y="66487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3EA970-3E14-4DA1-BD53-FC53992163FE}">
      <dsp:nvSpPr>
        <dsp:cNvPr id="0" name=""/>
        <dsp:cNvSpPr/>
      </dsp:nvSpPr>
      <dsp:spPr>
        <a:xfrm>
          <a:off x="313055" y="4495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</a:t>
          </a:r>
          <a:r>
            <a:rPr lang="vi-VN" sz="4200" kern="1200"/>
            <a:t>ư</a:t>
          </a:r>
          <a:r>
            <a:rPr lang="en-US" sz="4200" kern="1200"/>
            <a:t>ợc đồ FDD</a:t>
          </a:r>
        </a:p>
      </dsp:txBody>
      <dsp:txXfrm>
        <a:off x="373579" y="105481"/>
        <a:ext cx="4261722" cy="1118792"/>
      </dsp:txXfrm>
    </dsp:sp>
    <dsp:sp modelId="{F63DAEF2-A29F-417E-A2E5-D5291A921A7D}">
      <dsp:nvSpPr>
        <dsp:cNvPr id="0" name=""/>
        <dsp:cNvSpPr/>
      </dsp:nvSpPr>
      <dsp:spPr>
        <a:xfrm>
          <a:off x="0" y="256999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10045"/>
              <a:satOff val="-802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094D5E-50E1-4064-81B5-01B156738056}">
      <dsp:nvSpPr>
        <dsp:cNvPr id="0" name=""/>
        <dsp:cNvSpPr/>
      </dsp:nvSpPr>
      <dsp:spPr>
        <a:xfrm>
          <a:off x="313055" y="195007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case</a:t>
          </a:r>
        </a:p>
      </dsp:txBody>
      <dsp:txXfrm>
        <a:off x="373579" y="2010601"/>
        <a:ext cx="4261722" cy="1118792"/>
      </dsp:txXfrm>
    </dsp:sp>
    <dsp:sp modelId="{1E275A93-2C45-4FB2-AA17-41097A08DAAF}">
      <dsp:nvSpPr>
        <dsp:cNvPr id="0" name=""/>
        <dsp:cNvSpPr/>
      </dsp:nvSpPr>
      <dsp:spPr>
        <a:xfrm>
          <a:off x="0" y="447511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CAE7F-08C2-48DF-A6B0-1990805EFC4B}">
      <dsp:nvSpPr>
        <dsp:cNvPr id="0" name=""/>
        <dsp:cNvSpPr/>
      </dsp:nvSpPr>
      <dsp:spPr>
        <a:xfrm>
          <a:off x="313055" y="385519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Sơ đồ lớp</a:t>
          </a:r>
        </a:p>
      </dsp:txBody>
      <dsp:txXfrm>
        <a:off x="373579" y="3915721"/>
        <a:ext cx="4261722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8A499-D7F6-44C7-A602-03ECB141B4FB}">
      <dsp:nvSpPr>
        <dsp:cNvPr id="0" name=""/>
        <dsp:cNvSpPr/>
      </dsp:nvSpPr>
      <dsp:spPr>
        <a:xfrm>
          <a:off x="0" y="433771"/>
          <a:ext cx="108306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C9E90D-E225-412D-AF86-1B3B0FE52FDA}">
      <dsp:nvSpPr>
        <dsp:cNvPr id="0" name=""/>
        <dsp:cNvSpPr/>
      </dsp:nvSpPr>
      <dsp:spPr>
        <a:xfrm>
          <a:off x="541532" y="35251"/>
          <a:ext cx="7581448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Thiết kế kiến trúc</a:t>
          </a:r>
        </a:p>
      </dsp:txBody>
      <dsp:txXfrm>
        <a:off x="580440" y="74159"/>
        <a:ext cx="7503632" cy="719224"/>
      </dsp:txXfrm>
    </dsp:sp>
    <dsp:sp modelId="{C834ABC0-8218-402E-B3E4-3AD89D0E2399}">
      <dsp:nvSpPr>
        <dsp:cNvPr id="0" name=""/>
        <dsp:cNvSpPr/>
      </dsp:nvSpPr>
      <dsp:spPr>
        <a:xfrm>
          <a:off x="0" y="1658491"/>
          <a:ext cx="108306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10045"/>
              <a:satOff val="-802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8B9ECA-4288-48A8-8632-04FB50650AFF}">
      <dsp:nvSpPr>
        <dsp:cNvPr id="0" name=""/>
        <dsp:cNvSpPr/>
      </dsp:nvSpPr>
      <dsp:spPr>
        <a:xfrm>
          <a:off x="541532" y="1259971"/>
          <a:ext cx="7581448" cy="79704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Thiết kế dữ liệu</a:t>
          </a:r>
        </a:p>
      </dsp:txBody>
      <dsp:txXfrm>
        <a:off x="580440" y="1298879"/>
        <a:ext cx="7503632" cy="719224"/>
      </dsp:txXfrm>
    </dsp:sp>
    <dsp:sp modelId="{E754B3A5-04F1-49C0-8CF8-A49E144348C1}">
      <dsp:nvSpPr>
        <dsp:cNvPr id="0" name=""/>
        <dsp:cNvSpPr/>
      </dsp:nvSpPr>
      <dsp:spPr>
        <a:xfrm>
          <a:off x="0" y="2883211"/>
          <a:ext cx="108306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D34C1-4D56-4D87-99E8-8D80F6A02D5A}">
      <dsp:nvSpPr>
        <dsp:cNvPr id="0" name=""/>
        <dsp:cNvSpPr/>
      </dsp:nvSpPr>
      <dsp:spPr>
        <a:xfrm>
          <a:off x="541532" y="2484691"/>
          <a:ext cx="7581448" cy="79704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Thiết kế giao diện</a:t>
          </a:r>
        </a:p>
      </dsp:txBody>
      <dsp:txXfrm>
        <a:off x="580440" y="2523599"/>
        <a:ext cx="750363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50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F7A0B5-34B2-4891-ABEC-67A64B6C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746184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LÝ NHÀ TRỌ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BC9BDA8-46C9-4EAA-90F2-29EDD496E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2336873"/>
            <a:ext cx="7461844" cy="314207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OHOTATD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Tuấn - 17521217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Hưng - 1752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0542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Hứa Phước Thanh - 17521046</a:t>
            </a:r>
            <a:r>
              <a:rPr lang="en-US" altLang="ko-K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êu đề phụ 2">
            <a:extLst>
              <a:ext uri="{FF2B5EF4-FFF2-40B4-BE49-F238E27FC236}">
                <a16:creationId xmlns:a16="http://schemas.microsoft.com/office/drawing/2014/main" id="{5E5A64B8-FDBF-4229-8887-5808E12C2774}"/>
              </a:ext>
            </a:extLst>
          </p:cNvPr>
          <p:cNvSpPr txBox="1">
            <a:spLocks/>
          </p:cNvSpPr>
          <p:nvPr/>
        </p:nvSpPr>
        <p:spPr>
          <a:xfrm>
            <a:off x="2477800" y="5396318"/>
            <a:ext cx="4188399" cy="456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ThS. Huỳnh Nguyễn Khắc Huy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B5A27C-CC62-4586-957F-B7D564D2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689B30-B91E-4F77-9011-AC5F9DCE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Thay thế mô hình hiện tại là thủ công bằng một phần mềm quản lý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thuê phòng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phòng và ng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ời ở trọ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doanh số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Sửa đổi cái quy định</a:t>
            </a:r>
          </a:p>
        </p:txBody>
      </p:sp>
    </p:spTree>
    <p:extLst>
      <p:ext uri="{BB962C8B-B14F-4D97-AF65-F5344CB8AC3E}">
        <p14:creationId xmlns:p14="http://schemas.microsoft.com/office/powerpoint/2010/main" val="31216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6278454-936E-454E-9ED8-1034C6B3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</a:p>
        </p:txBody>
      </p:sp>
      <p:graphicFrame>
        <p:nvGraphicFramePr>
          <p:cNvPr id="25" name="Chỗ dành sẵn cho Nội dung 2">
            <a:extLst>
              <a:ext uri="{FF2B5EF4-FFF2-40B4-BE49-F238E27FC236}">
                <a16:creationId xmlns:a16="http://schemas.microsoft.com/office/drawing/2014/main" id="{BDAD480F-7D12-4649-97E0-A09C0B0DA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5339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52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4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1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8" name="Rectangle 23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5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0" name="Rectangle 27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0EB757A-2CD1-4264-A060-01371B0C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Lược đồ FDD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72">
            <a:extLst>
              <a:ext uri="{FF2B5EF4-FFF2-40B4-BE49-F238E27FC236}">
                <a16:creationId xmlns:a16="http://schemas.microsoft.com/office/drawing/2014/main" id="{F2A709F7-7D75-4FB1-835A-BC9CBAC6C5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173091"/>
            <a:ext cx="5629268" cy="2505024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082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DCA8347-8D9C-45AA-ACD6-5FF8BB3E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Use case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83">
            <a:extLst>
              <a:ext uri="{FF2B5EF4-FFF2-40B4-BE49-F238E27FC236}">
                <a16:creationId xmlns:a16="http://schemas.microsoft.com/office/drawing/2014/main" id="{F13768E5-92EE-4ADE-9ADF-67F56B83831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061310"/>
            <a:ext cx="5629268" cy="472858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9494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8830AC-9822-48E8-850C-39D559A3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khách hàng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AA2D679-C2A9-47F8-9042-196D0154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808" y="955591"/>
            <a:ext cx="4297821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567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2555B15-0C33-4A81-B47D-183CB7FA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trị hệ thống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5DDA04C-C3C6-4814-95FB-C99E2BE0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482" y="640080"/>
            <a:ext cx="576521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33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6795E6A-B0EE-450C-A46D-F229E953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F4362-F595-40FE-A737-52F037C313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93085" y="1983103"/>
            <a:ext cx="5629268" cy="2885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612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80A671-3A2F-4988-A469-FBFB196F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Thiết kế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1EF19E47-39F6-4A7A-A911-2226485E5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70623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43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15BE8CD-BDF4-4471-B00B-A65C3F97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kiến trúc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0BBB48-492D-4126-BE8C-EB4DE1AA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tổng thể kiến trúc của phần mềm 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5FED4-E5AA-4847-9CE7-3EEB9B45DD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589054"/>
            <a:ext cx="5629268" cy="367309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943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FF0D49A-E7D1-4FA2-82A2-F7506368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kiến trúc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ED7F31-0ED1-4D5D-BA3E-A9191579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các component/Package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39B1C22-DC85-42ED-8232-45FDD9D5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418694"/>
            <a:ext cx="5629268" cy="201381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570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7FF0A4-A4F5-4A3A-B5D7-5E4E5A26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aphicFrame>
        <p:nvGraphicFramePr>
          <p:cNvPr id="18" name="Chỗ dành sẵn cho Nội dung 2">
            <a:extLst>
              <a:ext uri="{FF2B5EF4-FFF2-40B4-BE49-F238E27FC236}">
                <a16:creationId xmlns:a16="http://schemas.microsoft.com/office/drawing/2014/main" id="{7DE40F87-8F87-43A5-97D7-CE4D82298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77116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30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25D8434-4189-44D3-BBD5-7417492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33">
            <a:extLst>
              <a:ext uri="{FF2B5EF4-FFF2-40B4-BE49-F238E27FC236}">
                <a16:creationId xmlns:a16="http://schemas.microsoft.com/office/drawing/2014/main" id="{A0A86C88-BA73-42A7-BB0F-A36900BF448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1990140"/>
            <a:ext cx="5629268" cy="287092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47143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4F2CE3-521B-4DB5-8759-001C5A71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3FA03A-5C94-4D71-8CFE-372CDEA8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đồ liên kết các màn hình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121">
            <a:extLst>
              <a:ext uri="{FF2B5EF4-FFF2-40B4-BE49-F238E27FC236}">
                <a16:creationId xmlns:a16="http://schemas.microsoft.com/office/drawing/2014/main" id="{B2CC43E9-378B-4F3C-8BD7-C8AA7B30CD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121" y="955591"/>
            <a:ext cx="5119196" cy="49400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077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BC1F483-1DEE-441E-AA7D-E47BCAC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Kết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5BCEEA-65EC-4420-9515-E5882435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lí Nhà trọ đáp ứng hầu hết các yêu cầu và quy định của đồ án,</a:t>
            </a: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cho việc quản lí thư viện trở nên nhanh chóng, tiện lợi và chính xác, rút</a:t>
            </a: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 thời gian so với việc quản lí truyển thống.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dàng sử dụng cho mọi người dùng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gần gũi, dễ thao tác, trực quan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chạy tốt, hoạt động nhanh 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3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BC1F483-1DEE-441E-AA7D-E47BCAC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Kết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5BCEEA-65EC-4420-9515-E5882435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điểm: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 tài hoàn thành ở mức cơ bản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không tránh khỏi những thiếu xót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Giải thuật tối ưu ở mức cơ bản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không được chuyên nghiệp, tương đối đơn giản 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6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2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FEA23F1-B233-4F43-B25F-CEA29200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Thanks for watching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FC6663-A092-48EB-820E-17876023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nhóm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339DAD1-AF4F-48E0-91B0-A2810D17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12" y="3065616"/>
            <a:ext cx="8532806" cy="1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CF444E0-AF85-42C9-A27F-7D43CD6B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làm việc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749E98C-E8B7-45CE-8AD3-AE8E15F35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79" y="640080"/>
            <a:ext cx="4476216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8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7874F16-CEC4-4981-87A0-9AC00676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17F49A-06BF-4C51-A8B5-4BF8A266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Nhà trọ Trí Đức gồm 6 tầng và 22 phòng trọ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nhà xe, spa và canteen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0782085-1E36-4DB8-8930-BA7A2F11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821262"/>
            <a:ext cx="5629268" cy="320868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033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6775B94-45C1-4494-A90C-55F7FB84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8D0151-4CC4-419B-AEEC-020E49E7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Nhà trọ có gi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ờng tầng, phòng tắm riêng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hệ thống internet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lô gia hứng nắng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4972338-CE07-420B-8A67-85E1E27E2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821262"/>
            <a:ext cx="5629268" cy="320868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7560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234CBC8-6231-4B58-837B-D840B61D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tổ chức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59775B-B89B-4C1C-AD5A-4E0DC745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Nhà trọ kinh doanh 3 loại hình dịch vụ:</a:t>
            </a:r>
          </a:p>
          <a:p>
            <a:pPr marL="457200" lvl="1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 Cho thuê trọ</a:t>
            </a:r>
          </a:p>
          <a:p>
            <a:pPr marL="457200" lvl="1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 Dịch vụ thức ăn</a:t>
            </a:r>
          </a:p>
          <a:p>
            <a:pPr marL="457200" lvl="1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 Dịch vụ spa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AB099F5-0F3C-4EF6-92E2-1D1DA668F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2741387"/>
            <a:ext cx="4178419" cy="136843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061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4263FD7-AF33-4836-8496-9215B30A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nghiệp vụ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0B85E4-7503-4005-86F5-444C178D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Đăng ký ở trọ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Tạm trú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A8AE33-FBA5-49C6-A72D-36FB3585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5" y="955591"/>
            <a:ext cx="5083808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1051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4263FD7-AF33-4836-8496-9215B30A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nghiệp vụ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0B85E4-7503-4005-86F5-444C178D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Thu phí phòng trọ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ED4257A-8502-48DC-BE87-460077C1C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976270"/>
            <a:ext cx="6269479" cy="49054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4729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Màn hình rộng</PresentationFormat>
  <Paragraphs>64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Trebuchet MS</vt:lpstr>
      <vt:lpstr>Berlin</vt:lpstr>
      <vt:lpstr>ĐỀ TÀI: QUẢN LÝ NHÀ TRỌ</vt:lpstr>
      <vt:lpstr>Nội dung</vt:lpstr>
      <vt:lpstr>Thông tin nhóm</vt:lpstr>
      <vt:lpstr>Phương thức làm việc</vt:lpstr>
      <vt:lpstr>Mô tả bài toán</vt:lpstr>
      <vt:lpstr>Mô tả bài toán </vt:lpstr>
      <vt:lpstr>Hiện trạng tổ chức</vt:lpstr>
      <vt:lpstr>Hiện trạng nghiệp vụ</vt:lpstr>
      <vt:lpstr>Hiện trạng nghiệp vụ</vt:lpstr>
      <vt:lpstr>Giải pháp</vt:lpstr>
      <vt:lpstr>Phân tích</vt:lpstr>
      <vt:lpstr>Lược đồ FDD</vt:lpstr>
      <vt:lpstr>Use case </vt:lpstr>
      <vt:lpstr>Use case Quản lý khách hàng</vt:lpstr>
      <vt:lpstr>Use case Quản trị hệ thống</vt:lpstr>
      <vt:lpstr>Sơ đồ lớp</vt:lpstr>
      <vt:lpstr>Thiết kế</vt:lpstr>
      <vt:lpstr>Thiết kế kiến trúc</vt:lpstr>
      <vt:lpstr>Thiết kế kiến trúc</vt:lpstr>
      <vt:lpstr>Thiết kế dữ liệu</vt:lpstr>
      <vt:lpstr>Thiết kế giao diện</vt:lpstr>
      <vt:lpstr>Kết luận</vt:lpstr>
      <vt:lpstr>Kết luận</vt:lpstr>
      <vt:lpstr>Thanks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NHÀ TRỌ</dc:title>
  <dc:creator>Tuấn Nguyễn Hoàng</dc:creator>
  <cp:lastModifiedBy>Tuấn Nguyễn Hoàng</cp:lastModifiedBy>
  <cp:revision>3</cp:revision>
  <dcterms:created xsi:type="dcterms:W3CDTF">2019-12-16T14:56:13Z</dcterms:created>
  <dcterms:modified xsi:type="dcterms:W3CDTF">2019-12-16T15:04:29Z</dcterms:modified>
</cp:coreProperties>
</file>